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289" r:id="rId2"/>
    <p:sldId id="290" r:id="rId3"/>
    <p:sldId id="291" r:id="rId4"/>
    <p:sldId id="292" r:id="rId5"/>
    <p:sldId id="258" r:id="rId6"/>
    <p:sldId id="274" r:id="rId7"/>
    <p:sldId id="259" r:id="rId8"/>
    <p:sldId id="275" r:id="rId9"/>
    <p:sldId id="260" r:id="rId10"/>
    <p:sldId id="276" r:id="rId11"/>
    <p:sldId id="261" r:id="rId12"/>
    <p:sldId id="277" r:id="rId13"/>
    <p:sldId id="262" r:id="rId14"/>
    <p:sldId id="278" r:id="rId15"/>
    <p:sldId id="263" r:id="rId16"/>
    <p:sldId id="279" r:id="rId17"/>
    <p:sldId id="264" r:id="rId18"/>
    <p:sldId id="280" r:id="rId19"/>
    <p:sldId id="265" r:id="rId20"/>
    <p:sldId id="281" r:id="rId21"/>
    <p:sldId id="266" r:id="rId22"/>
    <p:sldId id="282" r:id="rId23"/>
    <p:sldId id="267" r:id="rId24"/>
    <p:sldId id="283" r:id="rId25"/>
    <p:sldId id="268" r:id="rId26"/>
    <p:sldId id="284" r:id="rId27"/>
    <p:sldId id="269" r:id="rId28"/>
    <p:sldId id="285" r:id="rId29"/>
    <p:sldId id="270" r:id="rId30"/>
    <p:sldId id="286" r:id="rId31"/>
    <p:sldId id="271" r:id="rId32"/>
    <p:sldId id="287" r:id="rId33"/>
    <p:sldId id="272" r:id="rId34"/>
    <p:sldId id="288" r:id="rId35"/>
    <p:sldId id="273" r:id="rId3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042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87043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7044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7045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7046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7047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7048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7049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7050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7051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7052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7053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7054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7055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7056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7057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7058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7059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7060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7061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7062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8E031A9-858C-4E7B-BD06-5DB1A37EAF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7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7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7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59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70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7059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705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705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2D4282-C9B0-40BF-84C6-281682FCDBB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0A5355-87E1-48F7-BB4B-26B91F7F17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E770AD-6608-4A9A-BF9E-5A5F115B34B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12B28-9FE9-4953-B41F-35643A4914B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7EDD3F-535B-44A2-97FB-85D168D764B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C4A79B-6974-4A5B-862A-B9763CF896C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CAF33-FE50-4770-9574-4FCDD3D60F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F6F535-8D7D-4645-ADA2-98E9DE62A79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31751-C376-4123-B1EC-B44113641A8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45D35E-A912-4ADC-9D72-A405EAF3CC0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018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86019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20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21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22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23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24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25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26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27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28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29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30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31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32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033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6034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6035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86036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86037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E4CDBC3-1872-4B77-8376-FE1E69816E5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8603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60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60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60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60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60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60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60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60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60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60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60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60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60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60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60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38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603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60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60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603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60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60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603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60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60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603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60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60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0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603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60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60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Правовая игра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/>
              <a:t>«Знатоки Конституции»</a:t>
            </a:r>
          </a:p>
          <a:p>
            <a:pPr algn="ctr"/>
            <a:endParaRPr lang="ru-RU"/>
          </a:p>
          <a:p>
            <a:pPr algn="ctr">
              <a:buFont typeface="Wingdings" pitchFamily="2" charset="2"/>
              <a:buNone/>
            </a:pPr>
            <a:endParaRPr lang="ru-RU"/>
          </a:p>
        </p:txBody>
      </p:sp>
      <p:pic>
        <p:nvPicPr>
          <p:cNvPr id="105476" name="Picture 4" descr="KAWCALTKBK6CAPZ5V93CAQSFADICAJJS9RDCAMKFTU7CADGKA00CANC6J15CA3167CNCAWOTL0NCAWLDEDJCAUVAGZPCAGWRXEACAA9VILECAPNDSVACARVLJ5XCACIZ4UECAYGC7ZWCA8W0VBUCAU49SG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2438400"/>
            <a:ext cx="4210050" cy="365760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Б. человек, его права и свободы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/>
              <a:t>4) Кто является носителем суверенитета и единственным источником власти в РФ?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президент РФ</a:t>
            </a:r>
          </a:p>
          <a:p>
            <a:r>
              <a:rPr lang="ru-RU"/>
              <a:t>Б. многонациональный народ</a:t>
            </a:r>
          </a:p>
          <a:p>
            <a:r>
              <a:rPr lang="ru-RU"/>
              <a:t>В. политические партии</a:t>
            </a:r>
            <a:endParaRPr lang="ru-RU" u="sng"/>
          </a:p>
          <a:p>
            <a:r>
              <a:rPr lang="ru-RU"/>
              <a:t>Г. Федеральное Собрание РФ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Б. многонациональный народ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5) Какой субъект РФ имеет собственную конституцию?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область</a:t>
            </a:r>
          </a:p>
          <a:p>
            <a:r>
              <a:rPr lang="ru-RU"/>
              <a:t>Б. край</a:t>
            </a:r>
          </a:p>
          <a:p>
            <a:r>
              <a:rPr lang="ru-RU"/>
              <a:t>В. автономный округ</a:t>
            </a:r>
          </a:p>
          <a:p>
            <a:r>
              <a:rPr lang="ru-RU"/>
              <a:t>Г. республика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Г. республика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/>
              <a:t>6) С какого возраста гражданин РФ может участвовать в избирательном процессе?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16 лет</a:t>
            </a:r>
          </a:p>
          <a:p>
            <a:r>
              <a:rPr lang="ru-RU"/>
              <a:t>Б. 18 лет</a:t>
            </a:r>
          </a:p>
          <a:p>
            <a:r>
              <a:rPr lang="ru-RU"/>
              <a:t>В. 21 год</a:t>
            </a:r>
            <a:endParaRPr lang="ru-RU" u="sng"/>
          </a:p>
          <a:p>
            <a:r>
              <a:rPr lang="ru-RU"/>
              <a:t>Г. 25 лет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Б. 18 лет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7) Кто, согласно Конституции РФ, является Верховным Главнокомандующим Вооруженными силами РФ?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Министр обороны РФ</a:t>
            </a:r>
          </a:p>
          <a:p>
            <a:r>
              <a:rPr lang="ru-RU"/>
              <a:t>Б. Глава ФСБ</a:t>
            </a:r>
            <a:endParaRPr lang="ru-RU" u="sng"/>
          </a:p>
          <a:p>
            <a:r>
              <a:rPr lang="ru-RU"/>
              <a:t>В. Председатель Правительства РФ</a:t>
            </a:r>
          </a:p>
          <a:p>
            <a:r>
              <a:rPr lang="ru-RU"/>
              <a:t>Г. Президент РФ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Г. Президент РФ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8) На какой срок избирается Президент РФ?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6 лет</a:t>
            </a:r>
            <a:endParaRPr lang="ru-RU" u="sng"/>
          </a:p>
          <a:p>
            <a:r>
              <a:rPr lang="ru-RU"/>
              <a:t>Б. 5 лет</a:t>
            </a:r>
          </a:p>
          <a:p>
            <a:r>
              <a:rPr lang="ru-RU"/>
              <a:t>В. 4 года</a:t>
            </a:r>
          </a:p>
          <a:p>
            <a:r>
              <a:rPr lang="ru-RU"/>
              <a:t>Г. 7 лет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1</a:t>
            </a:r>
            <a:r>
              <a:rPr lang="ru-RU" sz="4000"/>
              <a:t>2 декабря – </a:t>
            </a:r>
            <a:br>
              <a:rPr lang="ru-RU" sz="4000"/>
            </a:br>
            <a:r>
              <a:rPr lang="ru-RU" sz="4000"/>
              <a:t>День Конституции РФ</a:t>
            </a:r>
          </a:p>
        </p:txBody>
      </p:sp>
      <p:pic>
        <p:nvPicPr>
          <p:cNvPr id="106502" name="Picture 6" descr="85WCA3PNL97CA400L0TCAMP188VCAQ53W82CA13QOR6CAHXG3APCAGB6R4TCA76H5DRCAQTYI2RCACTUMUFCAVIZMGWCAYM8O7NCA8O8CXYCANH7Y2ZCAV816NVCAONRGH3CADWKD85CAK3128LCAY1C6ZA"/>
          <p:cNvPicPr>
            <a:picLocks noChangeAspect="1" noChangeArrowheads="1"/>
          </p:cNvPicPr>
          <p:nvPr>
            <p:ph type="body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38200" y="1752600"/>
            <a:ext cx="3124200" cy="4343400"/>
          </a:xfrm>
          <a:noFill/>
          <a:ln/>
        </p:spPr>
      </p:pic>
      <p:pic>
        <p:nvPicPr>
          <p:cNvPr id="106503" name="Picture 7" descr="D31CALZPWJPCA48OSSGCA8A8PXRCAPQXSI5CAVR98FECAEP4PSRCAEGSQ3KCAXULDMECAMOF2STCARC342BCAMNMWNJCA5LYS5PCA1D48EYCAVZTB8TCAOULA0ICA80KCYLCALZCROUCAM6QCZJCAEPTIN5"/>
          <p:cNvPicPr>
            <a:picLocks noChangeAspect="1" noChangeArrowheads="1"/>
          </p:cNvPicPr>
          <p:nvPr>
            <p:ph type="body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724400" y="1752600"/>
            <a:ext cx="3962400" cy="4343400"/>
          </a:xfrm>
          <a:noFill/>
          <a:ln/>
        </p:spPr>
      </p:pic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6 лет</a:t>
            </a:r>
            <a:endParaRPr lang="ru-RU" u="sng"/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9) Кто, согласно Конституции РФ, принимает решение об отставке Правительства РФ?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Президент РФ</a:t>
            </a:r>
          </a:p>
          <a:p>
            <a:r>
              <a:rPr lang="ru-RU"/>
              <a:t>Б. Государственная Дума РФ</a:t>
            </a:r>
            <a:endParaRPr lang="ru-RU" u="sng"/>
          </a:p>
          <a:p>
            <a:r>
              <a:rPr lang="ru-RU"/>
              <a:t>В. Конституционный Суд РФ</a:t>
            </a:r>
          </a:p>
          <a:p>
            <a:r>
              <a:rPr lang="ru-RU"/>
              <a:t>Г. Совет Федерации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Президент РФ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10) Сколько депутатов входит в состав Государственной Думы РФ?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250</a:t>
            </a:r>
            <a:endParaRPr lang="ru-RU" u="sng"/>
          </a:p>
          <a:p>
            <a:r>
              <a:rPr lang="ru-RU"/>
              <a:t>Б. 350</a:t>
            </a:r>
          </a:p>
          <a:p>
            <a:r>
              <a:rPr lang="ru-RU"/>
              <a:t>В. 450</a:t>
            </a:r>
          </a:p>
          <a:p>
            <a:r>
              <a:rPr lang="ru-RU"/>
              <a:t>Г. 425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В. 450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/>
              <a:t>11) Какие виды нормативно-правовых актов издает Президент РФ?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указы и распоряжения</a:t>
            </a:r>
          </a:p>
          <a:p>
            <a:r>
              <a:rPr lang="ru-RU"/>
              <a:t>Б. приказы</a:t>
            </a:r>
          </a:p>
          <a:p>
            <a:r>
              <a:rPr lang="ru-RU"/>
              <a:t>В. постановления</a:t>
            </a:r>
            <a:endParaRPr lang="ru-RU" u="sng"/>
          </a:p>
          <a:p>
            <a:r>
              <a:rPr lang="ru-RU"/>
              <a:t>Г. федеральные законы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указы и распоряжения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12) Председатель Правительства РФ назначается Президентом РФ с согласия:</a:t>
            </a:r>
            <a:r>
              <a:rPr lang="ru-RU" sz="4000"/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Совета Федерации</a:t>
            </a:r>
          </a:p>
          <a:p>
            <a:r>
              <a:rPr lang="ru-RU"/>
              <a:t>Б. Государственной Думы</a:t>
            </a:r>
          </a:p>
          <a:p>
            <a:r>
              <a:rPr lang="ru-RU"/>
              <a:t>В. Конституционного Суда РФ</a:t>
            </a:r>
          </a:p>
          <a:p>
            <a:r>
              <a:rPr lang="ru-RU"/>
              <a:t>Г. Генеральной Прокуратуры РФ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Б. Государственной Думы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13) Судьей, согласно Конституции РФ, могут быть граждане, достигшие возраста: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18 лет</a:t>
            </a:r>
          </a:p>
          <a:p>
            <a:r>
              <a:rPr lang="ru-RU"/>
              <a:t>Б. 21 года</a:t>
            </a:r>
          </a:p>
          <a:p>
            <a:r>
              <a:rPr lang="ru-RU"/>
              <a:t>В. 25 лет</a:t>
            </a:r>
          </a:p>
          <a:p>
            <a:r>
              <a:rPr lang="ru-RU"/>
              <a:t>Г. 27 лет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Условия игры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15 вопросов</a:t>
            </a:r>
          </a:p>
          <a:p>
            <a:r>
              <a:rPr lang="ru-RU"/>
              <a:t>3 «несгораемых» приза</a:t>
            </a:r>
          </a:p>
          <a:p>
            <a:r>
              <a:rPr lang="ru-RU"/>
              <a:t>3 подсказки:</a:t>
            </a:r>
          </a:p>
          <a:p>
            <a:pPr>
              <a:buFontTx/>
              <a:buChar char="-"/>
            </a:pPr>
            <a:r>
              <a:rPr lang="ru-RU" sz="2800"/>
              <a:t>50 / 50</a:t>
            </a:r>
          </a:p>
          <a:p>
            <a:pPr>
              <a:buFontTx/>
              <a:buChar char="-"/>
            </a:pPr>
            <a:r>
              <a:rPr lang="ru-RU" sz="2800"/>
              <a:t> помощь зала</a:t>
            </a:r>
          </a:p>
          <a:p>
            <a:pPr>
              <a:buFontTx/>
              <a:buChar char="-"/>
            </a:pPr>
            <a:r>
              <a:rPr lang="ru-RU" sz="2800"/>
              <a:t> совет друга</a:t>
            </a:r>
          </a:p>
          <a:p>
            <a:endParaRPr lang="ru-RU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В. 25 лет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14) Кто может временно исполнять обязанности Президента РФ?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Председатель Правительства</a:t>
            </a:r>
          </a:p>
          <a:p>
            <a:r>
              <a:rPr lang="ru-RU"/>
              <a:t>Б. Председатель Государственной думы</a:t>
            </a:r>
            <a:endParaRPr lang="ru-RU" u="sng"/>
          </a:p>
          <a:p>
            <a:r>
              <a:rPr lang="ru-RU"/>
              <a:t>В. Председатель Совета Федерации</a:t>
            </a:r>
          </a:p>
          <a:p>
            <a:r>
              <a:rPr lang="ru-RU"/>
              <a:t>Г. Глава Администрации Президента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Председатель Правительства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15) Сколько всего конституций было в истории нашей страны?</a:t>
            </a:r>
            <a:r>
              <a:rPr lang="ru-RU" sz="4000"/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4</a:t>
            </a:r>
          </a:p>
          <a:p>
            <a:r>
              <a:rPr lang="ru-RU"/>
              <a:t>Б. 5</a:t>
            </a:r>
          </a:p>
          <a:p>
            <a:r>
              <a:rPr lang="ru-RU"/>
              <a:t>В. 6</a:t>
            </a:r>
          </a:p>
          <a:p>
            <a:r>
              <a:rPr lang="ru-RU"/>
              <a:t>Г. 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Б. 5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/>
              <a:t>ПОЗДРАВЛЯЕМ!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/>
              <a:t>   </a:t>
            </a:r>
            <a:r>
              <a:rPr lang="ru-RU" sz="7200"/>
              <a:t>Вы – «знаток Конституции»!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Правовая игра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endParaRPr lang="en-US"/>
          </a:p>
          <a:p>
            <a:pPr algn="ctr">
              <a:buFont typeface="Wingdings" pitchFamily="2" charset="2"/>
              <a:buNone/>
            </a:pPr>
            <a:endParaRPr lang="en-US"/>
          </a:p>
          <a:p>
            <a:pPr algn="ctr">
              <a:buFont typeface="Wingdings" pitchFamily="2" charset="2"/>
              <a:buNone/>
            </a:pPr>
            <a:r>
              <a:rPr lang="ru-RU"/>
              <a:t>«Знатоки Конституции»</a:t>
            </a:r>
          </a:p>
          <a:p>
            <a:pPr algn="ctr">
              <a:buFont typeface="Wingdings" pitchFamily="2" charset="2"/>
              <a:buNone/>
            </a:pPr>
            <a:endParaRPr lang="en-US"/>
          </a:p>
          <a:p>
            <a:pPr algn="ctr">
              <a:buFont typeface="Wingdings" pitchFamily="2" charset="2"/>
              <a:buNone/>
            </a:pPr>
            <a:r>
              <a:rPr lang="en-US"/>
              <a:t>1 </a:t>
            </a:r>
            <a:r>
              <a:rPr lang="ru-RU"/>
              <a:t>тур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1) Когда принята Конституция РФ?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ru-RU"/>
          </a:p>
          <a:p>
            <a:r>
              <a:rPr lang="ru-RU"/>
              <a:t>А. 8 декабря 1991 г.</a:t>
            </a:r>
          </a:p>
          <a:p>
            <a:r>
              <a:rPr lang="ru-RU"/>
              <a:t>Б. 7 октября 1977 г.</a:t>
            </a:r>
            <a:endParaRPr lang="ru-RU" u="sng"/>
          </a:p>
          <a:p>
            <a:r>
              <a:rPr lang="ru-RU"/>
              <a:t>В. 5 декабря 1993 г.</a:t>
            </a:r>
          </a:p>
          <a:p>
            <a:r>
              <a:rPr lang="ru-RU"/>
              <a:t>Г. 12 декабря 1993 г.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Г. 12 декабря 1993 г.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2) Что в переводе с латинского </a:t>
            </a:r>
            <a:r>
              <a:rPr lang="en-US" sz="4000"/>
              <a:t> </a:t>
            </a:r>
            <a:r>
              <a:rPr lang="ru-RU" sz="4000"/>
              <a:t> означает слово «конституция» ?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устройство</a:t>
            </a:r>
            <a:endParaRPr lang="ru-RU" u="sng"/>
          </a:p>
          <a:p>
            <a:r>
              <a:rPr lang="ru-RU"/>
              <a:t>Б. порядок</a:t>
            </a:r>
          </a:p>
          <a:p>
            <a:r>
              <a:rPr lang="ru-RU"/>
              <a:t>В. возделывание</a:t>
            </a:r>
          </a:p>
          <a:p>
            <a:r>
              <a:rPr lang="ru-RU"/>
              <a:t>Г. государство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Ответ: 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устройство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3) Что является высшей ценностью в РФ?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А. федеральные законы</a:t>
            </a:r>
            <a:endParaRPr lang="ru-RU" u="sng"/>
          </a:p>
          <a:p>
            <a:r>
              <a:rPr lang="ru-RU"/>
              <a:t>Б. человек, его права и свободы</a:t>
            </a:r>
          </a:p>
          <a:p>
            <a:r>
              <a:rPr lang="ru-RU"/>
              <a:t>В. суверенитет страны</a:t>
            </a:r>
          </a:p>
          <a:p>
            <a:r>
              <a:rPr lang="ru-RU"/>
              <a:t>Г. местное самоуправление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клон">
  <a:themeElements>
    <a:clrScheme name="Склон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Склон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клон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119</TotalTime>
  <Words>563</Words>
  <Application>Microsoft Office PowerPoint</Application>
  <PresentationFormat>Экран (4:3)</PresentationFormat>
  <Paragraphs>124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0" baseType="lpstr">
      <vt:lpstr>Arial</vt:lpstr>
      <vt:lpstr>Times New Roman</vt:lpstr>
      <vt:lpstr>Verdana</vt:lpstr>
      <vt:lpstr>Wingdings</vt:lpstr>
      <vt:lpstr>Склон</vt:lpstr>
      <vt:lpstr>Правовая игра</vt:lpstr>
      <vt:lpstr>12 декабря –  День Конституции РФ</vt:lpstr>
      <vt:lpstr>Условия игры</vt:lpstr>
      <vt:lpstr>Правовая игра</vt:lpstr>
      <vt:lpstr>1) Когда принята Конституция РФ?</vt:lpstr>
      <vt:lpstr>Ответ:</vt:lpstr>
      <vt:lpstr>2) Что в переводе с латинского   означает слово «конституция» ? </vt:lpstr>
      <vt:lpstr>Ответ: </vt:lpstr>
      <vt:lpstr>3) Что является высшей ценностью в РФ? </vt:lpstr>
      <vt:lpstr>Ответ:</vt:lpstr>
      <vt:lpstr>4) Кто является носителем суверенитета и единственным источником власти в РФ? </vt:lpstr>
      <vt:lpstr>Ответ:</vt:lpstr>
      <vt:lpstr>5) Какой субъект РФ имеет собственную конституцию? </vt:lpstr>
      <vt:lpstr>Ответ:</vt:lpstr>
      <vt:lpstr>6) С какого возраста гражданин РФ может участвовать в избирательном процессе?</vt:lpstr>
      <vt:lpstr>Ответ:</vt:lpstr>
      <vt:lpstr>7) Кто, согласно Конституции РФ, является Верховным Главнокомандующим Вооруженными силами РФ?</vt:lpstr>
      <vt:lpstr>Ответ:</vt:lpstr>
      <vt:lpstr>8) На какой срок избирается Президент РФ?</vt:lpstr>
      <vt:lpstr>Ответ:</vt:lpstr>
      <vt:lpstr>9) Кто, согласно Конституции РФ, принимает решение об отставке Правительства РФ?</vt:lpstr>
      <vt:lpstr>Ответ:</vt:lpstr>
      <vt:lpstr>10) Сколько депутатов входит в состав Государственной Думы РФ?</vt:lpstr>
      <vt:lpstr>Ответ:</vt:lpstr>
      <vt:lpstr>11) Какие виды нормативно-правовых актов издает Президент РФ?</vt:lpstr>
      <vt:lpstr>Ответ:</vt:lpstr>
      <vt:lpstr>12) Председатель Правительства РФ назначается Президентом РФ с согласия: </vt:lpstr>
      <vt:lpstr>Ответ:</vt:lpstr>
      <vt:lpstr>13) Судьей, согласно Конституции РФ, могут быть граждане, достигшие возраста:</vt:lpstr>
      <vt:lpstr>Ответ:</vt:lpstr>
      <vt:lpstr>14) Кто может временно исполнять обязанности Президента РФ?</vt:lpstr>
      <vt:lpstr>Ответ:</vt:lpstr>
      <vt:lpstr>15) Сколько всего конституций было в истории нашей страны? </vt:lpstr>
      <vt:lpstr>Ответ:</vt:lpstr>
      <vt:lpstr>ПОЗДРАВЛЯЕМ!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61</cp:revision>
  <cp:lastPrinted>1601-01-01T00:00:00Z</cp:lastPrinted>
  <dcterms:created xsi:type="dcterms:W3CDTF">1601-01-01T00:00:00Z</dcterms:created>
  <dcterms:modified xsi:type="dcterms:W3CDTF">2013-01-02T16:35:31Z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