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72" r:id="rId6"/>
    <p:sldId id="269" r:id="rId7"/>
    <p:sldId id="273" r:id="rId8"/>
    <p:sldId id="271" r:id="rId9"/>
    <p:sldId id="262" r:id="rId10"/>
    <p:sldId id="274" r:id="rId11"/>
    <p:sldId id="263" r:id="rId12"/>
    <p:sldId id="264" r:id="rId13"/>
    <p:sldId id="261" r:id="rId14"/>
    <p:sldId id="265" r:id="rId15"/>
    <p:sldId id="26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>
        <p:scale>
          <a:sx n="80" d="100"/>
          <a:sy n="80" d="100"/>
        </p:scale>
        <p:origin x="-16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97D1AE-32A7-4020-9CCB-8BA1A5E930E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0E3173-8D75-4BA2-9D07-B4DED6C1FF66}">
      <dgm:prSet phldrT="[Текст]"/>
      <dgm:spPr>
        <a:solidFill>
          <a:srgbClr val="0070C0"/>
        </a:solidFill>
      </dgm:spPr>
      <dgm:t>
        <a:bodyPr/>
        <a:lstStyle/>
        <a:p>
          <a:r>
            <a:rPr lang="en-US" dirty="0" smtClean="0">
              <a:solidFill>
                <a:srgbClr val="FFFF00"/>
              </a:solidFill>
            </a:rPr>
            <a:t>[a:]</a:t>
          </a:r>
          <a:endParaRPr lang="ru-RU" dirty="0">
            <a:solidFill>
              <a:srgbClr val="FFFF00"/>
            </a:solidFill>
          </a:endParaRPr>
        </a:p>
      </dgm:t>
    </dgm:pt>
    <dgm:pt modelId="{BADEA86C-CF2C-40FF-85BE-700B478D31CB}" type="parTrans" cxnId="{01C6FEFB-EC7A-4F40-94DE-A8E200A5FF5C}">
      <dgm:prSet/>
      <dgm:spPr/>
      <dgm:t>
        <a:bodyPr/>
        <a:lstStyle/>
        <a:p>
          <a:endParaRPr lang="ru-RU"/>
        </a:p>
      </dgm:t>
    </dgm:pt>
    <dgm:pt modelId="{536209CC-1B0A-4313-8E0A-53F6B65F8E59}" type="sibTrans" cxnId="{01C6FEFB-EC7A-4F40-94DE-A8E200A5FF5C}">
      <dgm:prSet/>
      <dgm:spPr/>
      <dgm:t>
        <a:bodyPr/>
        <a:lstStyle/>
        <a:p>
          <a:endParaRPr lang="ru-RU"/>
        </a:p>
      </dgm:t>
    </dgm:pt>
    <dgm:pt modelId="{C27CDD56-1307-4E0E-8DEF-F6281BCFEBC4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rgbClr val="002060"/>
              </a:solidFill>
            </a:rPr>
            <a:t>Mutterspr</a:t>
          </a:r>
          <a:r>
            <a:rPr lang="de-DE" sz="2800" dirty="0" smtClean="0">
              <a:solidFill>
                <a:srgbClr val="FF0000"/>
              </a:solidFill>
            </a:rPr>
            <a:t>a</a:t>
          </a:r>
          <a:r>
            <a:rPr lang="de-DE" sz="2800" dirty="0" smtClean="0">
              <a:solidFill>
                <a:srgbClr val="002060"/>
              </a:solidFill>
            </a:rPr>
            <a:t>che</a:t>
          </a:r>
          <a:endParaRPr lang="ru-RU" sz="2800" dirty="0">
            <a:solidFill>
              <a:srgbClr val="002060"/>
            </a:solidFill>
          </a:endParaRPr>
        </a:p>
      </dgm:t>
    </dgm:pt>
    <dgm:pt modelId="{D877B7BD-AF14-489A-9F7A-27336CC8B765}" type="parTrans" cxnId="{9CDBAA81-2DB9-4552-B2A2-F388F2CD5755}">
      <dgm:prSet/>
      <dgm:spPr/>
      <dgm:t>
        <a:bodyPr/>
        <a:lstStyle/>
        <a:p>
          <a:endParaRPr lang="ru-RU"/>
        </a:p>
      </dgm:t>
    </dgm:pt>
    <dgm:pt modelId="{71103B3B-86E9-4155-A3A4-99DF314371D9}" type="sibTrans" cxnId="{9CDBAA81-2DB9-4552-B2A2-F388F2CD5755}">
      <dgm:prSet/>
      <dgm:spPr/>
      <dgm:t>
        <a:bodyPr/>
        <a:lstStyle/>
        <a:p>
          <a:endParaRPr lang="ru-RU"/>
        </a:p>
      </dgm:t>
    </dgm:pt>
    <dgm:pt modelId="{45C58CB8-1C8C-4DA1-A064-841D7D0E4722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M</a:t>
          </a:r>
          <a:r>
            <a:rPr lang="de-DE" sz="2800" dirty="0" smtClean="0">
              <a:solidFill>
                <a:srgbClr val="FF0000"/>
              </a:solidFill>
            </a:rPr>
            <a:t>a</a:t>
          </a:r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them</a:t>
          </a:r>
          <a:r>
            <a:rPr lang="de-DE" sz="2800" dirty="0" smtClean="0">
              <a:solidFill>
                <a:srgbClr val="FF0000"/>
              </a:solidFill>
            </a:rPr>
            <a:t>a</a:t>
          </a:r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tik</a:t>
          </a:r>
          <a:endParaRPr lang="ru-RU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C559027-7A8C-4075-B8E6-F5F9967C41B7}" type="parTrans" cxnId="{7173D02E-BD51-4BD1-8AB8-9B0A0A136468}">
      <dgm:prSet/>
      <dgm:spPr/>
      <dgm:t>
        <a:bodyPr/>
        <a:lstStyle/>
        <a:p>
          <a:endParaRPr lang="ru-RU"/>
        </a:p>
      </dgm:t>
    </dgm:pt>
    <dgm:pt modelId="{A936C8E2-9A5F-45BB-A1CC-02222897AF81}" type="sibTrans" cxnId="{7173D02E-BD51-4BD1-8AB8-9B0A0A136468}">
      <dgm:prSet/>
      <dgm:spPr/>
      <dgm:t>
        <a:bodyPr/>
        <a:lstStyle/>
        <a:p>
          <a:endParaRPr lang="ru-RU"/>
        </a:p>
      </dgm:t>
    </dgm:pt>
    <dgm:pt modelId="{BCB3720F-00D9-4A7D-A71D-D0F8B3A5B6C7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Fremdspr</a:t>
          </a:r>
          <a:r>
            <a:rPr lang="de-DE" sz="2800" dirty="0" smtClean="0">
              <a:solidFill>
                <a:srgbClr val="FF0000"/>
              </a:solidFill>
            </a:rPr>
            <a:t>a</a:t>
          </a:r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che</a:t>
          </a:r>
          <a:endParaRPr lang="ru-RU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510B4E8-25BE-4DFF-9A7E-B199DFC6C735}" type="parTrans" cxnId="{FDA0D9A0-7CA9-4405-A841-E45BE969C193}">
      <dgm:prSet/>
      <dgm:spPr/>
      <dgm:t>
        <a:bodyPr/>
        <a:lstStyle/>
        <a:p>
          <a:endParaRPr lang="ru-RU"/>
        </a:p>
      </dgm:t>
    </dgm:pt>
    <dgm:pt modelId="{786C0506-04BB-4534-8F04-A488EF5188CB}" type="sibTrans" cxnId="{FDA0D9A0-7CA9-4405-A841-E45BE969C193}">
      <dgm:prSet/>
      <dgm:spPr/>
      <dgm:t>
        <a:bodyPr/>
        <a:lstStyle/>
        <a:p>
          <a:endParaRPr lang="ru-RU"/>
        </a:p>
      </dgm:t>
    </dgm:pt>
    <dgm:pt modelId="{85AF77FF-5A8C-48B7-A193-0892B1F23DDF}" type="pres">
      <dgm:prSet presAssocID="{BC97D1AE-32A7-4020-9CCB-8BA1A5E930E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5BCAEE-0639-4629-B3EE-55B24424DB9F}" type="pres">
      <dgm:prSet presAssocID="{8C0E3173-8D75-4BA2-9D07-B4DED6C1FF66}" presName="centerShape" presStyleLbl="node0" presStyleIdx="0" presStyleCnt="1" custLinFactNeighborX="6887" custLinFactNeighborY="-2962"/>
      <dgm:spPr/>
      <dgm:t>
        <a:bodyPr/>
        <a:lstStyle/>
        <a:p>
          <a:endParaRPr lang="ru-RU"/>
        </a:p>
      </dgm:t>
    </dgm:pt>
    <dgm:pt modelId="{C9A11955-D529-442A-8F03-F6467D60BF8B}" type="pres">
      <dgm:prSet presAssocID="{D877B7BD-AF14-489A-9F7A-27336CC8B765}" presName="parTrans" presStyleLbl="sibTrans2D1" presStyleIdx="0" presStyleCnt="3"/>
      <dgm:spPr/>
      <dgm:t>
        <a:bodyPr/>
        <a:lstStyle/>
        <a:p>
          <a:endParaRPr lang="ru-RU"/>
        </a:p>
      </dgm:t>
    </dgm:pt>
    <dgm:pt modelId="{C26F5875-98F3-4C1E-8508-F856D5F4707B}" type="pres">
      <dgm:prSet presAssocID="{D877B7BD-AF14-489A-9F7A-27336CC8B76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277C35D-5848-4A2A-8CB1-663C1C19B7A9}" type="pres">
      <dgm:prSet presAssocID="{C27CDD56-1307-4E0E-8DEF-F6281BCFEBC4}" presName="node" presStyleLbl="node1" presStyleIdx="0" presStyleCnt="3" custScaleX="382893" custScaleY="121529" custRadScaleRad="103617" custRadScaleInc="1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11F56-14C8-40A0-ADC2-F7BE3811240A}" type="pres">
      <dgm:prSet presAssocID="{8C559027-7A8C-4075-B8E6-F5F9967C41B7}" presName="parTrans" presStyleLbl="sibTrans2D1" presStyleIdx="1" presStyleCnt="3"/>
      <dgm:spPr/>
      <dgm:t>
        <a:bodyPr/>
        <a:lstStyle/>
        <a:p>
          <a:endParaRPr lang="ru-RU"/>
        </a:p>
      </dgm:t>
    </dgm:pt>
    <dgm:pt modelId="{6F54D6F7-1A20-4DFA-AE5A-E9B21A4092FB}" type="pres">
      <dgm:prSet presAssocID="{8C559027-7A8C-4075-B8E6-F5F9967C41B7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95BE342-5EAB-4D64-A8BB-F34A53A320A1}" type="pres">
      <dgm:prSet presAssocID="{45C58CB8-1C8C-4DA1-A064-841D7D0E4722}" presName="node" presStyleLbl="node1" presStyleIdx="1" presStyleCnt="3" custScaleX="337422" custScaleY="126345" custRadScaleRad="238204" custRadScaleInc="-12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E80E2A-7DCA-4908-B36C-969ADAACE7AA}" type="pres">
      <dgm:prSet presAssocID="{9510B4E8-25BE-4DFF-9A7E-B199DFC6C735}" presName="parTrans" presStyleLbl="sibTrans2D1" presStyleIdx="2" presStyleCnt="3"/>
      <dgm:spPr/>
      <dgm:t>
        <a:bodyPr/>
        <a:lstStyle/>
        <a:p>
          <a:endParaRPr lang="ru-RU"/>
        </a:p>
      </dgm:t>
    </dgm:pt>
    <dgm:pt modelId="{52FFB7B6-054E-4BD9-A7A8-B098BB6C8CF4}" type="pres">
      <dgm:prSet presAssocID="{9510B4E8-25BE-4DFF-9A7E-B199DFC6C73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4F1A1646-0974-4E3D-A66A-B2FADB72A442}" type="pres">
      <dgm:prSet presAssocID="{BCB3720F-00D9-4A7D-A71D-D0F8B3A5B6C7}" presName="node" presStyleLbl="node1" presStyleIdx="2" presStyleCnt="3" custScaleX="377149" custScaleY="128044" custRadScaleRad="152132" custRadScaleInc="17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C0CA46-7EB6-4759-A173-6F52E64A3BE6}" type="presOf" srcId="{9510B4E8-25BE-4DFF-9A7E-B199DFC6C735}" destId="{52FFB7B6-054E-4BD9-A7A8-B098BB6C8CF4}" srcOrd="1" destOrd="0" presId="urn:microsoft.com/office/officeart/2005/8/layout/radial5"/>
    <dgm:cxn modelId="{159781AD-9D54-4510-B39F-14B6EC304BA2}" type="presOf" srcId="{9510B4E8-25BE-4DFF-9A7E-B199DFC6C735}" destId="{92E80E2A-7DCA-4908-B36C-969ADAACE7AA}" srcOrd="0" destOrd="0" presId="urn:microsoft.com/office/officeart/2005/8/layout/radial5"/>
    <dgm:cxn modelId="{C1E72BDD-F1A0-4867-BF8F-EFFA4B8DFC87}" type="presOf" srcId="{BCB3720F-00D9-4A7D-A71D-D0F8B3A5B6C7}" destId="{4F1A1646-0974-4E3D-A66A-B2FADB72A442}" srcOrd="0" destOrd="0" presId="urn:microsoft.com/office/officeart/2005/8/layout/radial5"/>
    <dgm:cxn modelId="{666FED77-B28E-4BB3-907D-2F52F729AA43}" type="presOf" srcId="{8C559027-7A8C-4075-B8E6-F5F9967C41B7}" destId="{CBD11F56-14C8-40A0-ADC2-F7BE3811240A}" srcOrd="0" destOrd="0" presId="urn:microsoft.com/office/officeart/2005/8/layout/radial5"/>
    <dgm:cxn modelId="{5568C4C1-9A01-4742-9515-B70AD9115E2C}" type="presOf" srcId="{C27CDD56-1307-4E0E-8DEF-F6281BCFEBC4}" destId="{F277C35D-5848-4A2A-8CB1-663C1C19B7A9}" srcOrd="0" destOrd="0" presId="urn:microsoft.com/office/officeart/2005/8/layout/radial5"/>
    <dgm:cxn modelId="{C45FB92F-5F8E-43FD-A0AA-DF2FC549D319}" type="presOf" srcId="{D877B7BD-AF14-489A-9F7A-27336CC8B765}" destId="{C9A11955-D529-442A-8F03-F6467D60BF8B}" srcOrd="0" destOrd="0" presId="urn:microsoft.com/office/officeart/2005/8/layout/radial5"/>
    <dgm:cxn modelId="{612B2C73-DD8F-4381-9C8E-70548E620FB9}" type="presOf" srcId="{8C0E3173-8D75-4BA2-9D07-B4DED6C1FF66}" destId="{E35BCAEE-0639-4629-B3EE-55B24424DB9F}" srcOrd="0" destOrd="0" presId="urn:microsoft.com/office/officeart/2005/8/layout/radial5"/>
    <dgm:cxn modelId="{9CDBAA81-2DB9-4552-B2A2-F388F2CD5755}" srcId="{8C0E3173-8D75-4BA2-9D07-B4DED6C1FF66}" destId="{C27CDD56-1307-4E0E-8DEF-F6281BCFEBC4}" srcOrd="0" destOrd="0" parTransId="{D877B7BD-AF14-489A-9F7A-27336CC8B765}" sibTransId="{71103B3B-86E9-4155-A3A4-99DF314371D9}"/>
    <dgm:cxn modelId="{287F4F82-2F74-46FF-A639-92D406C7FD95}" type="presOf" srcId="{BC97D1AE-32A7-4020-9CCB-8BA1A5E930E6}" destId="{85AF77FF-5A8C-48B7-A193-0892B1F23DDF}" srcOrd="0" destOrd="0" presId="urn:microsoft.com/office/officeart/2005/8/layout/radial5"/>
    <dgm:cxn modelId="{C0700D3E-CE3C-4930-855E-FAD9E0512EB2}" type="presOf" srcId="{8C559027-7A8C-4075-B8E6-F5F9967C41B7}" destId="{6F54D6F7-1A20-4DFA-AE5A-E9B21A4092FB}" srcOrd="1" destOrd="0" presId="urn:microsoft.com/office/officeart/2005/8/layout/radial5"/>
    <dgm:cxn modelId="{01C6FEFB-EC7A-4F40-94DE-A8E200A5FF5C}" srcId="{BC97D1AE-32A7-4020-9CCB-8BA1A5E930E6}" destId="{8C0E3173-8D75-4BA2-9D07-B4DED6C1FF66}" srcOrd="0" destOrd="0" parTransId="{BADEA86C-CF2C-40FF-85BE-700B478D31CB}" sibTransId="{536209CC-1B0A-4313-8E0A-53F6B65F8E59}"/>
    <dgm:cxn modelId="{7173D02E-BD51-4BD1-8AB8-9B0A0A136468}" srcId="{8C0E3173-8D75-4BA2-9D07-B4DED6C1FF66}" destId="{45C58CB8-1C8C-4DA1-A064-841D7D0E4722}" srcOrd="1" destOrd="0" parTransId="{8C559027-7A8C-4075-B8E6-F5F9967C41B7}" sibTransId="{A936C8E2-9A5F-45BB-A1CC-02222897AF81}"/>
    <dgm:cxn modelId="{C724A46C-A6E5-4822-866A-3F95DC9063FF}" type="presOf" srcId="{D877B7BD-AF14-489A-9F7A-27336CC8B765}" destId="{C26F5875-98F3-4C1E-8508-F856D5F4707B}" srcOrd="1" destOrd="0" presId="urn:microsoft.com/office/officeart/2005/8/layout/radial5"/>
    <dgm:cxn modelId="{4BCBAA60-B3E3-468D-9AF0-7B5498EA86D0}" type="presOf" srcId="{45C58CB8-1C8C-4DA1-A064-841D7D0E4722}" destId="{295BE342-5EAB-4D64-A8BB-F34A53A320A1}" srcOrd="0" destOrd="0" presId="urn:microsoft.com/office/officeart/2005/8/layout/radial5"/>
    <dgm:cxn modelId="{FDA0D9A0-7CA9-4405-A841-E45BE969C193}" srcId="{8C0E3173-8D75-4BA2-9D07-B4DED6C1FF66}" destId="{BCB3720F-00D9-4A7D-A71D-D0F8B3A5B6C7}" srcOrd="2" destOrd="0" parTransId="{9510B4E8-25BE-4DFF-9A7E-B199DFC6C735}" sibTransId="{786C0506-04BB-4534-8F04-A488EF5188CB}"/>
    <dgm:cxn modelId="{3468CC9D-5EF6-4135-9EBE-287E79630853}" type="presParOf" srcId="{85AF77FF-5A8C-48B7-A193-0892B1F23DDF}" destId="{E35BCAEE-0639-4629-B3EE-55B24424DB9F}" srcOrd="0" destOrd="0" presId="urn:microsoft.com/office/officeart/2005/8/layout/radial5"/>
    <dgm:cxn modelId="{94E94F70-C830-47D7-9D82-57CF9D9999A0}" type="presParOf" srcId="{85AF77FF-5A8C-48B7-A193-0892B1F23DDF}" destId="{C9A11955-D529-442A-8F03-F6467D60BF8B}" srcOrd="1" destOrd="0" presId="urn:microsoft.com/office/officeart/2005/8/layout/radial5"/>
    <dgm:cxn modelId="{E9A894CA-783F-476A-838D-EAE411D0CB68}" type="presParOf" srcId="{C9A11955-D529-442A-8F03-F6467D60BF8B}" destId="{C26F5875-98F3-4C1E-8508-F856D5F4707B}" srcOrd="0" destOrd="0" presId="urn:microsoft.com/office/officeart/2005/8/layout/radial5"/>
    <dgm:cxn modelId="{C1497CCB-C92B-407C-9DC4-B442611A33B3}" type="presParOf" srcId="{85AF77FF-5A8C-48B7-A193-0892B1F23DDF}" destId="{F277C35D-5848-4A2A-8CB1-663C1C19B7A9}" srcOrd="2" destOrd="0" presId="urn:microsoft.com/office/officeart/2005/8/layout/radial5"/>
    <dgm:cxn modelId="{7264CE06-16B8-42CA-AA8F-1591972B036F}" type="presParOf" srcId="{85AF77FF-5A8C-48B7-A193-0892B1F23DDF}" destId="{CBD11F56-14C8-40A0-ADC2-F7BE3811240A}" srcOrd="3" destOrd="0" presId="urn:microsoft.com/office/officeart/2005/8/layout/radial5"/>
    <dgm:cxn modelId="{375B282C-CC79-4159-9B42-BD4C2F4176C0}" type="presParOf" srcId="{CBD11F56-14C8-40A0-ADC2-F7BE3811240A}" destId="{6F54D6F7-1A20-4DFA-AE5A-E9B21A4092FB}" srcOrd="0" destOrd="0" presId="urn:microsoft.com/office/officeart/2005/8/layout/radial5"/>
    <dgm:cxn modelId="{B68C9C53-DDC6-4167-9E9A-8C960E3FD42D}" type="presParOf" srcId="{85AF77FF-5A8C-48B7-A193-0892B1F23DDF}" destId="{295BE342-5EAB-4D64-A8BB-F34A53A320A1}" srcOrd="4" destOrd="0" presId="urn:microsoft.com/office/officeart/2005/8/layout/radial5"/>
    <dgm:cxn modelId="{3F363D8A-4F3B-424F-860D-9A1EA75EEB12}" type="presParOf" srcId="{85AF77FF-5A8C-48B7-A193-0892B1F23DDF}" destId="{92E80E2A-7DCA-4908-B36C-969ADAACE7AA}" srcOrd="5" destOrd="0" presId="urn:microsoft.com/office/officeart/2005/8/layout/radial5"/>
    <dgm:cxn modelId="{7ECE3E55-7AF5-441E-93C8-7E6CCAD8A891}" type="presParOf" srcId="{92E80E2A-7DCA-4908-B36C-969ADAACE7AA}" destId="{52FFB7B6-054E-4BD9-A7A8-B098BB6C8CF4}" srcOrd="0" destOrd="0" presId="urn:microsoft.com/office/officeart/2005/8/layout/radial5"/>
    <dgm:cxn modelId="{814E7951-CD34-451F-A1AB-1683918D7DA6}" type="presParOf" srcId="{85AF77FF-5A8C-48B7-A193-0892B1F23DDF}" destId="{4F1A1646-0974-4E3D-A66A-B2FADB72A442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97D1AE-32A7-4020-9CCB-8BA1A5E930E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0E3173-8D75-4BA2-9D07-B4DED6C1FF66}">
      <dgm:prSet phldrT="[Текст]"/>
      <dgm:spPr>
        <a:solidFill>
          <a:srgbClr val="0070C0"/>
        </a:solidFill>
      </dgm:spPr>
      <dgm:t>
        <a:bodyPr/>
        <a:lstStyle/>
        <a:p>
          <a:r>
            <a:rPr lang="en-US" dirty="0" smtClean="0">
              <a:solidFill>
                <a:srgbClr val="FFFF00"/>
              </a:solidFill>
            </a:rPr>
            <a:t>[k]</a:t>
          </a:r>
          <a:endParaRPr lang="ru-RU" dirty="0">
            <a:solidFill>
              <a:srgbClr val="FFFF00"/>
            </a:solidFill>
          </a:endParaRPr>
        </a:p>
      </dgm:t>
    </dgm:pt>
    <dgm:pt modelId="{BADEA86C-CF2C-40FF-85BE-700B478D31CB}" type="parTrans" cxnId="{01C6FEFB-EC7A-4F40-94DE-A8E200A5FF5C}">
      <dgm:prSet/>
      <dgm:spPr/>
      <dgm:t>
        <a:bodyPr/>
        <a:lstStyle/>
        <a:p>
          <a:endParaRPr lang="ru-RU"/>
        </a:p>
      </dgm:t>
    </dgm:pt>
    <dgm:pt modelId="{536209CC-1B0A-4313-8E0A-53F6B65F8E59}" type="sibTrans" cxnId="{01C6FEFB-EC7A-4F40-94DE-A8E200A5FF5C}">
      <dgm:prSet/>
      <dgm:spPr/>
      <dgm:t>
        <a:bodyPr/>
        <a:lstStyle/>
        <a:p>
          <a:endParaRPr lang="ru-RU"/>
        </a:p>
      </dgm:t>
    </dgm:pt>
    <dgm:pt modelId="{C27CDD56-1307-4E0E-8DEF-F6281BCFEBC4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rgbClr val="002060"/>
              </a:solidFill>
            </a:rPr>
            <a:t>Physik</a:t>
          </a:r>
          <a:endParaRPr lang="ru-RU" sz="2800" dirty="0">
            <a:solidFill>
              <a:srgbClr val="002060"/>
            </a:solidFill>
          </a:endParaRPr>
        </a:p>
      </dgm:t>
    </dgm:pt>
    <dgm:pt modelId="{D877B7BD-AF14-489A-9F7A-27336CC8B765}" type="parTrans" cxnId="{9CDBAA81-2DB9-4552-B2A2-F388F2CD5755}">
      <dgm:prSet/>
      <dgm:spPr/>
      <dgm:t>
        <a:bodyPr/>
        <a:lstStyle/>
        <a:p>
          <a:endParaRPr lang="ru-RU"/>
        </a:p>
      </dgm:t>
    </dgm:pt>
    <dgm:pt modelId="{71103B3B-86E9-4155-A3A4-99DF314371D9}" type="sibTrans" cxnId="{9CDBAA81-2DB9-4552-B2A2-F388F2CD5755}">
      <dgm:prSet/>
      <dgm:spPr/>
      <dgm:t>
        <a:bodyPr/>
        <a:lstStyle/>
        <a:p>
          <a:endParaRPr lang="ru-RU"/>
        </a:p>
      </dgm:t>
    </dgm:pt>
    <dgm:pt modelId="{45C58CB8-1C8C-4DA1-A064-841D7D0E4722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Mathematik</a:t>
          </a:r>
          <a:endParaRPr lang="ru-RU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C559027-7A8C-4075-B8E6-F5F9967C41B7}" type="parTrans" cxnId="{7173D02E-BD51-4BD1-8AB8-9B0A0A136468}">
      <dgm:prSet/>
      <dgm:spPr/>
      <dgm:t>
        <a:bodyPr/>
        <a:lstStyle/>
        <a:p>
          <a:endParaRPr lang="ru-RU"/>
        </a:p>
      </dgm:t>
    </dgm:pt>
    <dgm:pt modelId="{A936C8E2-9A5F-45BB-A1CC-02222897AF81}" type="sibTrans" cxnId="{7173D02E-BD51-4BD1-8AB8-9B0A0A136468}">
      <dgm:prSet/>
      <dgm:spPr/>
      <dgm:t>
        <a:bodyPr/>
        <a:lstStyle/>
        <a:p>
          <a:endParaRPr lang="ru-RU"/>
        </a:p>
      </dgm:t>
    </dgm:pt>
    <dgm:pt modelId="{BCB3720F-00D9-4A7D-A71D-D0F8B3A5B6C7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Musik</a:t>
          </a:r>
          <a:endParaRPr lang="ru-RU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86C0506-04BB-4534-8F04-A488EF5188CB}" type="sibTrans" cxnId="{FDA0D9A0-7CA9-4405-A841-E45BE969C193}">
      <dgm:prSet/>
      <dgm:spPr/>
      <dgm:t>
        <a:bodyPr/>
        <a:lstStyle/>
        <a:p>
          <a:endParaRPr lang="ru-RU"/>
        </a:p>
      </dgm:t>
    </dgm:pt>
    <dgm:pt modelId="{9510B4E8-25BE-4DFF-9A7E-B199DFC6C735}" type="parTrans" cxnId="{FDA0D9A0-7CA9-4405-A841-E45BE969C193}">
      <dgm:prSet/>
      <dgm:spPr/>
      <dgm:t>
        <a:bodyPr/>
        <a:lstStyle/>
        <a:p>
          <a:endParaRPr lang="ru-RU"/>
        </a:p>
      </dgm:t>
    </dgm:pt>
    <dgm:pt modelId="{85AF77FF-5A8C-48B7-A193-0892B1F23DDF}" type="pres">
      <dgm:prSet presAssocID="{BC97D1AE-32A7-4020-9CCB-8BA1A5E930E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5BCAEE-0639-4629-B3EE-55B24424DB9F}" type="pres">
      <dgm:prSet presAssocID="{8C0E3173-8D75-4BA2-9D07-B4DED6C1FF66}" presName="centerShape" presStyleLbl="node0" presStyleIdx="0" presStyleCnt="1" custLinFactNeighborX="6887" custLinFactNeighborY="-2962"/>
      <dgm:spPr/>
      <dgm:t>
        <a:bodyPr/>
        <a:lstStyle/>
        <a:p>
          <a:endParaRPr lang="ru-RU"/>
        </a:p>
      </dgm:t>
    </dgm:pt>
    <dgm:pt modelId="{C9A11955-D529-442A-8F03-F6467D60BF8B}" type="pres">
      <dgm:prSet presAssocID="{D877B7BD-AF14-489A-9F7A-27336CC8B765}" presName="parTrans" presStyleLbl="sibTrans2D1" presStyleIdx="0" presStyleCnt="3"/>
      <dgm:spPr/>
      <dgm:t>
        <a:bodyPr/>
        <a:lstStyle/>
        <a:p>
          <a:endParaRPr lang="ru-RU"/>
        </a:p>
      </dgm:t>
    </dgm:pt>
    <dgm:pt modelId="{C26F5875-98F3-4C1E-8508-F856D5F4707B}" type="pres">
      <dgm:prSet presAssocID="{D877B7BD-AF14-489A-9F7A-27336CC8B76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277C35D-5848-4A2A-8CB1-663C1C19B7A9}" type="pres">
      <dgm:prSet presAssocID="{C27CDD56-1307-4E0E-8DEF-F6281BCFEBC4}" presName="node" presStyleLbl="node1" presStyleIdx="0" presStyleCnt="3" custScaleX="312452" custScaleY="121529" custRadScaleRad="103617" custRadScaleInc="1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11F56-14C8-40A0-ADC2-F7BE3811240A}" type="pres">
      <dgm:prSet presAssocID="{8C559027-7A8C-4075-B8E6-F5F9967C41B7}" presName="parTrans" presStyleLbl="sibTrans2D1" presStyleIdx="1" presStyleCnt="3"/>
      <dgm:spPr/>
      <dgm:t>
        <a:bodyPr/>
        <a:lstStyle/>
        <a:p>
          <a:endParaRPr lang="ru-RU"/>
        </a:p>
      </dgm:t>
    </dgm:pt>
    <dgm:pt modelId="{6F54D6F7-1A20-4DFA-AE5A-E9B21A4092FB}" type="pres">
      <dgm:prSet presAssocID="{8C559027-7A8C-4075-B8E6-F5F9967C41B7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95BE342-5EAB-4D64-A8BB-F34A53A320A1}" type="pres">
      <dgm:prSet presAssocID="{45C58CB8-1C8C-4DA1-A064-841D7D0E4722}" presName="node" presStyleLbl="node1" presStyleIdx="1" presStyleCnt="3" custScaleX="334950" custScaleY="126345" custRadScaleRad="238204" custRadScaleInc="-12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E80E2A-7DCA-4908-B36C-969ADAACE7AA}" type="pres">
      <dgm:prSet presAssocID="{9510B4E8-25BE-4DFF-9A7E-B199DFC6C735}" presName="parTrans" presStyleLbl="sibTrans2D1" presStyleIdx="2" presStyleCnt="3"/>
      <dgm:spPr/>
      <dgm:t>
        <a:bodyPr/>
        <a:lstStyle/>
        <a:p>
          <a:endParaRPr lang="ru-RU"/>
        </a:p>
      </dgm:t>
    </dgm:pt>
    <dgm:pt modelId="{52FFB7B6-054E-4BD9-A7A8-B098BB6C8CF4}" type="pres">
      <dgm:prSet presAssocID="{9510B4E8-25BE-4DFF-9A7E-B199DFC6C73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4F1A1646-0974-4E3D-A66A-B2FADB72A442}" type="pres">
      <dgm:prSet presAssocID="{BCB3720F-00D9-4A7D-A71D-D0F8B3A5B6C7}" presName="node" presStyleLbl="node1" presStyleIdx="2" presStyleCnt="3" custScaleX="326556" custScaleY="128044" custRadScaleRad="152132" custRadScaleInc="17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74B99-6E67-4D43-B429-1A40A45D1874}" type="presOf" srcId="{BC97D1AE-32A7-4020-9CCB-8BA1A5E930E6}" destId="{85AF77FF-5A8C-48B7-A193-0892B1F23DDF}" srcOrd="0" destOrd="0" presId="urn:microsoft.com/office/officeart/2005/8/layout/radial5"/>
    <dgm:cxn modelId="{A3719447-F44E-49A4-AF45-C16C6CF426A2}" type="presOf" srcId="{D877B7BD-AF14-489A-9F7A-27336CC8B765}" destId="{C9A11955-D529-442A-8F03-F6467D60BF8B}" srcOrd="0" destOrd="0" presId="urn:microsoft.com/office/officeart/2005/8/layout/radial5"/>
    <dgm:cxn modelId="{7FA25CF6-D282-4DD9-9BFC-D7E8B4824AB3}" type="presOf" srcId="{D877B7BD-AF14-489A-9F7A-27336CC8B765}" destId="{C26F5875-98F3-4C1E-8508-F856D5F4707B}" srcOrd="1" destOrd="0" presId="urn:microsoft.com/office/officeart/2005/8/layout/radial5"/>
    <dgm:cxn modelId="{B9D15991-53F1-4E6C-9148-CE93E65F27AB}" type="presOf" srcId="{45C58CB8-1C8C-4DA1-A064-841D7D0E4722}" destId="{295BE342-5EAB-4D64-A8BB-F34A53A320A1}" srcOrd="0" destOrd="0" presId="urn:microsoft.com/office/officeart/2005/8/layout/radial5"/>
    <dgm:cxn modelId="{00F6F9E7-AE4E-45FD-B0AB-90399221C545}" type="presOf" srcId="{8C0E3173-8D75-4BA2-9D07-B4DED6C1FF66}" destId="{E35BCAEE-0639-4629-B3EE-55B24424DB9F}" srcOrd="0" destOrd="0" presId="urn:microsoft.com/office/officeart/2005/8/layout/radial5"/>
    <dgm:cxn modelId="{01C6FEFB-EC7A-4F40-94DE-A8E200A5FF5C}" srcId="{BC97D1AE-32A7-4020-9CCB-8BA1A5E930E6}" destId="{8C0E3173-8D75-4BA2-9D07-B4DED6C1FF66}" srcOrd="0" destOrd="0" parTransId="{BADEA86C-CF2C-40FF-85BE-700B478D31CB}" sibTransId="{536209CC-1B0A-4313-8E0A-53F6B65F8E59}"/>
    <dgm:cxn modelId="{7173D02E-BD51-4BD1-8AB8-9B0A0A136468}" srcId="{8C0E3173-8D75-4BA2-9D07-B4DED6C1FF66}" destId="{45C58CB8-1C8C-4DA1-A064-841D7D0E4722}" srcOrd="1" destOrd="0" parTransId="{8C559027-7A8C-4075-B8E6-F5F9967C41B7}" sibTransId="{A936C8E2-9A5F-45BB-A1CC-02222897AF81}"/>
    <dgm:cxn modelId="{0C0E47B2-3265-4E68-9B1F-3B63CCA7293A}" type="presOf" srcId="{9510B4E8-25BE-4DFF-9A7E-B199DFC6C735}" destId="{52FFB7B6-054E-4BD9-A7A8-B098BB6C8CF4}" srcOrd="1" destOrd="0" presId="urn:microsoft.com/office/officeart/2005/8/layout/radial5"/>
    <dgm:cxn modelId="{C0DC95C2-CBF0-4198-B484-9B32F248CF22}" type="presOf" srcId="{BCB3720F-00D9-4A7D-A71D-D0F8B3A5B6C7}" destId="{4F1A1646-0974-4E3D-A66A-B2FADB72A442}" srcOrd="0" destOrd="0" presId="urn:microsoft.com/office/officeart/2005/8/layout/radial5"/>
    <dgm:cxn modelId="{9CDBAA81-2DB9-4552-B2A2-F388F2CD5755}" srcId="{8C0E3173-8D75-4BA2-9D07-B4DED6C1FF66}" destId="{C27CDD56-1307-4E0E-8DEF-F6281BCFEBC4}" srcOrd="0" destOrd="0" parTransId="{D877B7BD-AF14-489A-9F7A-27336CC8B765}" sibTransId="{71103B3B-86E9-4155-A3A4-99DF314371D9}"/>
    <dgm:cxn modelId="{30E03C28-760C-4C02-A85C-BB534114D1AD}" type="presOf" srcId="{8C559027-7A8C-4075-B8E6-F5F9967C41B7}" destId="{6F54D6F7-1A20-4DFA-AE5A-E9B21A4092FB}" srcOrd="1" destOrd="0" presId="urn:microsoft.com/office/officeart/2005/8/layout/radial5"/>
    <dgm:cxn modelId="{880CA223-A223-4137-874B-07BC143F4CF3}" type="presOf" srcId="{9510B4E8-25BE-4DFF-9A7E-B199DFC6C735}" destId="{92E80E2A-7DCA-4908-B36C-969ADAACE7AA}" srcOrd="0" destOrd="0" presId="urn:microsoft.com/office/officeart/2005/8/layout/radial5"/>
    <dgm:cxn modelId="{FDA0D9A0-7CA9-4405-A841-E45BE969C193}" srcId="{8C0E3173-8D75-4BA2-9D07-B4DED6C1FF66}" destId="{BCB3720F-00D9-4A7D-A71D-D0F8B3A5B6C7}" srcOrd="2" destOrd="0" parTransId="{9510B4E8-25BE-4DFF-9A7E-B199DFC6C735}" sibTransId="{786C0506-04BB-4534-8F04-A488EF5188CB}"/>
    <dgm:cxn modelId="{9C8B758C-0EBA-46D0-999C-96177FEC0CA5}" type="presOf" srcId="{8C559027-7A8C-4075-B8E6-F5F9967C41B7}" destId="{CBD11F56-14C8-40A0-ADC2-F7BE3811240A}" srcOrd="0" destOrd="0" presId="urn:microsoft.com/office/officeart/2005/8/layout/radial5"/>
    <dgm:cxn modelId="{6554A5B4-0793-4759-802E-8FEC23A6D93E}" type="presOf" srcId="{C27CDD56-1307-4E0E-8DEF-F6281BCFEBC4}" destId="{F277C35D-5848-4A2A-8CB1-663C1C19B7A9}" srcOrd="0" destOrd="0" presId="urn:microsoft.com/office/officeart/2005/8/layout/radial5"/>
    <dgm:cxn modelId="{08145962-D11F-445B-8C0E-00995BB9B626}" type="presParOf" srcId="{85AF77FF-5A8C-48B7-A193-0892B1F23DDF}" destId="{E35BCAEE-0639-4629-B3EE-55B24424DB9F}" srcOrd="0" destOrd="0" presId="urn:microsoft.com/office/officeart/2005/8/layout/radial5"/>
    <dgm:cxn modelId="{138E16AF-4C6C-4840-9ED6-9CB833372C01}" type="presParOf" srcId="{85AF77FF-5A8C-48B7-A193-0892B1F23DDF}" destId="{C9A11955-D529-442A-8F03-F6467D60BF8B}" srcOrd="1" destOrd="0" presId="urn:microsoft.com/office/officeart/2005/8/layout/radial5"/>
    <dgm:cxn modelId="{619F7D98-C612-45F3-93BA-00AB890F5CBB}" type="presParOf" srcId="{C9A11955-D529-442A-8F03-F6467D60BF8B}" destId="{C26F5875-98F3-4C1E-8508-F856D5F4707B}" srcOrd="0" destOrd="0" presId="urn:microsoft.com/office/officeart/2005/8/layout/radial5"/>
    <dgm:cxn modelId="{83A6BA57-EF64-437D-B4B8-883E5A947DB5}" type="presParOf" srcId="{85AF77FF-5A8C-48B7-A193-0892B1F23DDF}" destId="{F277C35D-5848-4A2A-8CB1-663C1C19B7A9}" srcOrd="2" destOrd="0" presId="urn:microsoft.com/office/officeart/2005/8/layout/radial5"/>
    <dgm:cxn modelId="{D47A8AEE-7B9E-4377-9838-E732798257F4}" type="presParOf" srcId="{85AF77FF-5A8C-48B7-A193-0892B1F23DDF}" destId="{CBD11F56-14C8-40A0-ADC2-F7BE3811240A}" srcOrd="3" destOrd="0" presId="urn:microsoft.com/office/officeart/2005/8/layout/radial5"/>
    <dgm:cxn modelId="{B1FB6B76-1685-4304-98B8-D36F6AB21992}" type="presParOf" srcId="{CBD11F56-14C8-40A0-ADC2-F7BE3811240A}" destId="{6F54D6F7-1A20-4DFA-AE5A-E9B21A4092FB}" srcOrd="0" destOrd="0" presId="urn:microsoft.com/office/officeart/2005/8/layout/radial5"/>
    <dgm:cxn modelId="{0E0FFA29-97C5-4089-94E3-F3F6E3F3F5AD}" type="presParOf" srcId="{85AF77FF-5A8C-48B7-A193-0892B1F23DDF}" destId="{295BE342-5EAB-4D64-A8BB-F34A53A320A1}" srcOrd="4" destOrd="0" presId="urn:microsoft.com/office/officeart/2005/8/layout/radial5"/>
    <dgm:cxn modelId="{D2139DE0-1186-4813-BC93-36430A152F1B}" type="presParOf" srcId="{85AF77FF-5A8C-48B7-A193-0892B1F23DDF}" destId="{92E80E2A-7DCA-4908-B36C-969ADAACE7AA}" srcOrd="5" destOrd="0" presId="urn:microsoft.com/office/officeart/2005/8/layout/radial5"/>
    <dgm:cxn modelId="{1F5D1739-156E-4949-BE94-2E1297ED9CE1}" type="presParOf" srcId="{92E80E2A-7DCA-4908-B36C-969ADAACE7AA}" destId="{52FFB7B6-054E-4BD9-A7A8-B098BB6C8CF4}" srcOrd="0" destOrd="0" presId="urn:microsoft.com/office/officeart/2005/8/layout/radial5"/>
    <dgm:cxn modelId="{0A7B4C4E-E9E6-43D0-8FFF-68C0297FD3D0}" type="presParOf" srcId="{85AF77FF-5A8C-48B7-A193-0892B1F23DDF}" destId="{4F1A1646-0974-4E3D-A66A-B2FADB72A442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97D1AE-32A7-4020-9CCB-8BA1A5E930E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0E3173-8D75-4BA2-9D07-B4DED6C1FF66}">
      <dgm:prSet phldrT="[Текст]"/>
      <dgm:spPr>
        <a:solidFill>
          <a:srgbClr val="0070C0"/>
        </a:solidFill>
      </dgm:spPr>
      <dgm:t>
        <a:bodyPr/>
        <a:lstStyle/>
        <a:p>
          <a:r>
            <a:rPr lang="en-US" dirty="0" smtClean="0">
              <a:solidFill>
                <a:srgbClr val="FFFF00"/>
              </a:solidFill>
            </a:rPr>
            <a:t>[f]</a:t>
          </a:r>
          <a:endParaRPr lang="ru-RU" dirty="0">
            <a:solidFill>
              <a:srgbClr val="FFFF00"/>
            </a:solidFill>
          </a:endParaRPr>
        </a:p>
      </dgm:t>
    </dgm:pt>
    <dgm:pt modelId="{BADEA86C-CF2C-40FF-85BE-700B478D31CB}" type="parTrans" cxnId="{01C6FEFB-EC7A-4F40-94DE-A8E200A5FF5C}">
      <dgm:prSet/>
      <dgm:spPr/>
      <dgm:t>
        <a:bodyPr/>
        <a:lstStyle/>
        <a:p>
          <a:endParaRPr lang="ru-RU"/>
        </a:p>
      </dgm:t>
    </dgm:pt>
    <dgm:pt modelId="{536209CC-1B0A-4313-8E0A-53F6B65F8E59}" type="sibTrans" cxnId="{01C6FEFB-EC7A-4F40-94DE-A8E200A5FF5C}">
      <dgm:prSet/>
      <dgm:spPr/>
      <dgm:t>
        <a:bodyPr/>
        <a:lstStyle/>
        <a:p>
          <a:endParaRPr lang="ru-RU"/>
        </a:p>
      </dgm:t>
    </dgm:pt>
    <dgm:pt modelId="{C27CDD56-1307-4E0E-8DEF-F6281BCFEBC4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rgbClr val="002060"/>
              </a:solidFill>
            </a:rPr>
            <a:t>Physik</a:t>
          </a:r>
          <a:endParaRPr lang="ru-RU" sz="2800" dirty="0">
            <a:solidFill>
              <a:srgbClr val="002060"/>
            </a:solidFill>
          </a:endParaRPr>
        </a:p>
      </dgm:t>
    </dgm:pt>
    <dgm:pt modelId="{D877B7BD-AF14-489A-9F7A-27336CC8B765}" type="parTrans" cxnId="{9CDBAA81-2DB9-4552-B2A2-F388F2CD5755}">
      <dgm:prSet/>
      <dgm:spPr/>
      <dgm:t>
        <a:bodyPr/>
        <a:lstStyle/>
        <a:p>
          <a:endParaRPr lang="ru-RU"/>
        </a:p>
      </dgm:t>
    </dgm:pt>
    <dgm:pt modelId="{71103B3B-86E9-4155-A3A4-99DF314371D9}" type="sibTrans" cxnId="{9CDBAA81-2DB9-4552-B2A2-F388F2CD5755}">
      <dgm:prSet/>
      <dgm:spPr/>
      <dgm:t>
        <a:bodyPr/>
        <a:lstStyle/>
        <a:p>
          <a:endParaRPr lang="ru-RU"/>
        </a:p>
      </dgm:t>
    </dgm:pt>
    <dgm:pt modelId="{45C58CB8-1C8C-4DA1-A064-841D7D0E4722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Geografie</a:t>
          </a:r>
          <a:endParaRPr lang="ru-RU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C559027-7A8C-4075-B8E6-F5F9967C41B7}" type="parTrans" cxnId="{7173D02E-BD51-4BD1-8AB8-9B0A0A136468}">
      <dgm:prSet/>
      <dgm:spPr/>
      <dgm:t>
        <a:bodyPr/>
        <a:lstStyle/>
        <a:p>
          <a:endParaRPr lang="ru-RU"/>
        </a:p>
      </dgm:t>
    </dgm:pt>
    <dgm:pt modelId="{A936C8E2-9A5F-45BB-A1CC-02222897AF81}" type="sibTrans" cxnId="{7173D02E-BD51-4BD1-8AB8-9B0A0A136468}">
      <dgm:prSet/>
      <dgm:spPr/>
      <dgm:t>
        <a:bodyPr/>
        <a:lstStyle/>
        <a:p>
          <a:endParaRPr lang="ru-RU"/>
        </a:p>
      </dgm:t>
    </dgm:pt>
    <dgm:pt modelId="{85AF77FF-5A8C-48B7-A193-0892B1F23DDF}" type="pres">
      <dgm:prSet presAssocID="{BC97D1AE-32A7-4020-9CCB-8BA1A5E930E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5BCAEE-0639-4629-B3EE-55B24424DB9F}" type="pres">
      <dgm:prSet presAssocID="{8C0E3173-8D75-4BA2-9D07-B4DED6C1FF66}" presName="centerShape" presStyleLbl="node0" presStyleIdx="0" presStyleCnt="1" custLinFactNeighborX="2003" custLinFactNeighborY="-40583"/>
      <dgm:spPr/>
      <dgm:t>
        <a:bodyPr/>
        <a:lstStyle/>
        <a:p>
          <a:endParaRPr lang="ru-RU"/>
        </a:p>
      </dgm:t>
    </dgm:pt>
    <dgm:pt modelId="{C9A11955-D529-442A-8F03-F6467D60BF8B}" type="pres">
      <dgm:prSet presAssocID="{D877B7BD-AF14-489A-9F7A-27336CC8B765}" presName="parTrans" presStyleLbl="sibTrans2D1" presStyleIdx="0" presStyleCnt="2"/>
      <dgm:spPr/>
      <dgm:t>
        <a:bodyPr/>
        <a:lstStyle/>
        <a:p>
          <a:endParaRPr lang="ru-RU"/>
        </a:p>
      </dgm:t>
    </dgm:pt>
    <dgm:pt modelId="{C26F5875-98F3-4C1E-8508-F856D5F4707B}" type="pres">
      <dgm:prSet presAssocID="{D877B7BD-AF14-489A-9F7A-27336CC8B76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F277C35D-5848-4A2A-8CB1-663C1C19B7A9}" type="pres">
      <dgm:prSet presAssocID="{C27CDD56-1307-4E0E-8DEF-F6281BCFEBC4}" presName="node" presStyleLbl="node1" presStyleIdx="0" presStyleCnt="2" custScaleX="245589" custScaleY="121529" custRadScaleRad="107081" custRadScaleInc="102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11F56-14C8-40A0-ADC2-F7BE3811240A}" type="pres">
      <dgm:prSet presAssocID="{8C559027-7A8C-4075-B8E6-F5F9967C41B7}" presName="parTrans" presStyleLbl="sibTrans2D1" presStyleIdx="1" presStyleCnt="2"/>
      <dgm:spPr/>
      <dgm:t>
        <a:bodyPr/>
        <a:lstStyle/>
        <a:p>
          <a:endParaRPr lang="ru-RU"/>
        </a:p>
      </dgm:t>
    </dgm:pt>
    <dgm:pt modelId="{6F54D6F7-1A20-4DFA-AE5A-E9B21A4092FB}" type="pres">
      <dgm:prSet presAssocID="{8C559027-7A8C-4075-B8E6-F5F9967C41B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295BE342-5EAB-4D64-A8BB-F34A53A320A1}" type="pres">
      <dgm:prSet presAssocID="{45C58CB8-1C8C-4DA1-A064-841D7D0E4722}" presName="node" presStyleLbl="node1" presStyleIdx="1" presStyleCnt="2" custScaleX="256966" custScaleY="101942" custRadScaleRad="121181" custRadScaleInc="87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3D50CE-7A6F-423F-ABFB-773B71836C76}" type="presOf" srcId="{C27CDD56-1307-4E0E-8DEF-F6281BCFEBC4}" destId="{F277C35D-5848-4A2A-8CB1-663C1C19B7A9}" srcOrd="0" destOrd="0" presId="urn:microsoft.com/office/officeart/2005/8/layout/radial5"/>
    <dgm:cxn modelId="{C19CE202-A9E8-435F-A8C7-F2124E28203A}" type="presOf" srcId="{8C559027-7A8C-4075-B8E6-F5F9967C41B7}" destId="{CBD11F56-14C8-40A0-ADC2-F7BE3811240A}" srcOrd="0" destOrd="0" presId="urn:microsoft.com/office/officeart/2005/8/layout/radial5"/>
    <dgm:cxn modelId="{CDBA5470-BC0D-4BE0-AFFB-157DD5856964}" type="presOf" srcId="{BC97D1AE-32A7-4020-9CCB-8BA1A5E930E6}" destId="{85AF77FF-5A8C-48B7-A193-0892B1F23DDF}" srcOrd="0" destOrd="0" presId="urn:microsoft.com/office/officeart/2005/8/layout/radial5"/>
    <dgm:cxn modelId="{2A1DDA8F-1C1D-4D36-BD7C-9F765ED36013}" type="presOf" srcId="{D877B7BD-AF14-489A-9F7A-27336CC8B765}" destId="{C26F5875-98F3-4C1E-8508-F856D5F4707B}" srcOrd="1" destOrd="0" presId="urn:microsoft.com/office/officeart/2005/8/layout/radial5"/>
    <dgm:cxn modelId="{CB3E74B3-88C9-46BD-84C4-A4638841BD23}" type="presOf" srcId="{8C559027-7A8C-4075-B8E6-F5F9967C41B7}" destId="{6F54D6F7-1A20-4DFA-AE5A-E9B21A4092FB}" srcOrd="1" destOrd="0" presId="urn:microsoft.com/office/officeart/2005/8/layout/radial5"/>
    <dgm:cxn modelId="{9CDBAA81-2DB9-4552-B2A2-F388F2CD5755}" srcId="{8C0E3173-8D75-4BA2-9D07-B4DED6C1FF66}" destId="{C27CDD56-1307-4E0E-8DEF-F6281BCFEBC4}" srcOrd="0" destOrd="0" parTransId="{D877B7BD-AF14-489A-9F7A-27336CC8B765}" sibTransId="{71103B3B-86E9-4155-A3A4-99DF314371D9}"/>
    <dgm:cxn modelId="{CC64AA2B-F804-4287-8ABF-AC902D6C3586}" type="presOf" srcId="{D877B7BD-AF14-489A-9F7A-27336CC8B765}" destId="{C9A11955-D529-442A-8F03-F6467D60BF8B}" srcOrd="0" destOrd="0" presId="urn:microsoft.com/office/officeart/2005/8/layout/radial5"/>
    <dgm:cxn modelId="{063AE5B9-D216-4585-9A9D-BB67828B8C4F}" type="presOf" srcId="{45C58CB8-1C8C-4DA1-A064-841D7D0E4722}" destId="{295BE342-5EAB-4D64-A8BB-F34A53A320A1}" srcOrd="0" destOrd="0" presId="urn:microsoft.com/office/officeart/2005/8/layout/radial5"/>
    <dgm:cxn modelId="{01C6FEFB-EC7A-4F40-94DE-A8E200A5FF5C}" srcId="{BC97D1AE-32A7-4020-9CCB-8BA1A5E930E6}" destId="{8C0E3173-8D75-4BA2-9D07-B4DED6C1FF66}" srcOrd="0" destOrd="0" parTransId="{BADEA86C-CF2C-40FF-85BE-700B478D31CB}" sibTransId="{536209CC-1B0A-4313-8E0A-53F6B65F8E59}"/>
    <dgm:cxn modelId="{38EE0A0E-CFE9-4FCC-8250-946A27631C63}" type="presOf" srcId="{8C0E3173-8D75-4BA2-9D07-B4DED6C1FF66}" destId="{E35BCAEE-0639-4629-B3EE-55B24424DB9F}" srcOrd="0" destOrd="0" presId="urn:microsoft.com/office/officeart/2005/8/layout/radial5"/>
    <dgm:cxn modelId="{7173D02E-BD51-4BD1-8AB8-9B0A0A136468}" srcId="{8C0E3173-8D75-4BA2-9D07-B4DED6C1FF66}" destId="{45C58CB8-1C8C-4DA1-A064-841D7D0E4722}" srcOrd="1" destOrd="0" parTransId="{8C559027-7A8C-4075-B8E6-F5F9967C41B7}" sibTransId="{A936C8E2-9A5F-45BB-A1CC-02222897AF81}"/>
    <dgm:cxn modelId="{5F74F468-F3E4-4D04-B540-8BF19A195BB5}" type="presParOf" srcId="{85AF77FF-5A8C-48B7-A193-0892B1F23DDF}" destId="{E35BCAEE-0639-4629-B3EE-55B24424DB9F}" srcOrd="0" destOrd="0" presId="urn:microsoft.com/office/officeart/2005/8/layout/radial5"/>
    <dgm:cxn modelId="{E985FE1B-B38F-4EB2-B158-BC6DA4537878}" type="presParOf" srcId="{85AF77FF-5A8C-48B7-A193-0892B1F23DDF}" destId="{C9A11955-D529-442A-8F03-F6467D60BF8B}" srcOrd="1" destOrd="0" presId="urn:microsoft.com/office/officeart/2005/8/layout/radial5"/>
    <dgm:cxn modelId="{F2369767-18F6-4131-911F-8A9CB372920B}" type="presParOf" srcId="{C9A11955-D529-442A-8F03-F6467D60BF8B}" destId="{C26F5875-98F3-4C1E-8508-F856D5F4707B}" srcOrd="0" destOrd="0" presId="urn:microsoft.com/office/officeart/2005/8/layout/radial5"/>
    <dgm:cxn modelId="{4724F69A-AE5A-46A0-AC1B-5EFF91EE5293}" type="presParOf" srcId="{85AF77FF-5A8C-48B7-A193-0892B1F23DDF}" destId="{F277C35D-5848-4A2A-8CB1-663C1C19B7A9}" srcOrd="2" destOrd="0" presId="urn:microsoft.com/office/officeart/2005/8/layout/radial5"/>
    <dgm:cxn modelId="{617A1726-5891-41C8-BC40-604CBA529DE2}" type="presParOf" srcId="{85AF77FF-5A8C-48B7-A193-0892B1F23DDF}" destId="{CBD11F56-14C8-40A0-ADC2-F7BE3811240A}" srcOrd="3" destOrd="0" presId="urn:microsoft.com/office/officeart/2005/8/layout/radial5"/>
    <dgm:cxn modelId="{FCE93BDA-1F62-4B5F-A0E3-204D371795D5}" type="presParOf" srcId="{CBD11F56-14C8-40A0-ADC2-F7BE3811240A}" destId="{6F54D6F7-1A20-4DFA-AE5A-E9B21A4092FB}" srcOrd="0" destOrd="0" presId="urn:microsoft.com/office/officeart/2005/8/layout/radial5"/>
    <dgm:cxn modelId="{EC534D12-8E4F-4B55-8567-D2BB761AA6CC}" type="presParOf" srcId="{85AF77FF-5A8C-48B7-A193-0892B1F23DDF}" destId="{295BE342-5EAB-4D64-A8BB-F34A53A320A1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97D1AE-32A7-4020-9CCB-8BA1A5E930E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0E3173-8D75-4BA2-9D07-B4DED6C1FF66}">
      <dgm:prSet phldrT="[Текст]"/>
      <dgm:spPr>
        <a:solidFill>
          <a:srgbClr val="0070C0"/>
        </a:solidFill>
      </dgm:spPr>
      <dgm:t>
        <a:bodyPr/>
        <a:lstStyle/>
        <a:p>
          <a:r>
            <a:rPr lang="en-US" dirty="0" smtClean="0">
              <a:solidFill>
                <a:srgbClr val="FFFF00"/>
              </a:solidFill>
            </a:rPr>
            <a:t>[</a:t>
          </a:r>
          <a:r>
            <a:rPr lang="en-US" dirty="0" smtClean="0">
              <a:solidFill>
                <a:srgbClr val="FFFF00"/>
              </a:solidFill>
              <a:latin typeface="Times New Roman"/>
              <a:cs typeface="Times New Roman"/>
            </a:rPr>
            <a:t>∫</a:t>
          </a:r>
          <a:r>
            <a:rPr lang="en-US" dirty="0" smtClean="0">
              <a:solidFill>
                <a:srgbClr val="FFFF00"/>
              </a:solidFill>
            </a:rPr>
            <a:t>]</a:t>
          </a:r>
          <a:endParaRPr lang="ru-RU" dirty="0">
            <a:solidFill>
              <a:srgbClr val="FFFF00"/>
            </a:solidFill>
          </a:endParaRPr>
        </a:p>
      </dgm:t>
    </dgm:pt>
    <dgm:pt modelId="{BADEA86C-CF2C-40FF-85BE-700B478D31CB}" type="parTrans" cxnId="{01C6FEFB-EC7A-4F40-94DE-A8E200A5FF5C}">
      <dgm:prSet/>
      <dgm:spPr/>
      <dgm:t>
        <a:bodyPr/>
        <a:lstStyle/>
        <a:p>
          <a:endParaRPr lang="ru-RU"/>
        </a:p>
      </dgm:t>
    </dgm:pt>
    <dgm:pt modelId="{536209CC-1B0A-4313-8E0A-53F6B65F8E59}" type="sibTrans" cxnId="{01C6FEFB-EC7A-4F40-94DE-A8E200A5FF5C}">
      <dgm:prSet/>
      <dgm:spPr/>
      <dgm:t>
        <a:bodyPr/>
        <a:lstStyle/>
        <a:p>
          <a:endParaRPr lang="ru-RU"/>
        </a:p>
      </dgm:t>
    </dgm:pt>
    <dgm:pt modelId="{C27CDD56-1307-4E0E-8DEF-F6281BCFEBC4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rgbClr val="002060"/>
              </a:solidFill>
            </a:rPr>
            <a:t>Geschichte</a:t>
          </a:r>
          <a:endParaRPr lang="ru-RU" sz="2800" dirty="0">
            <a:solidFill>
              <a:srgbClr val="002060"/>
            </a:solidFill>
          </a:endParaRPr>
        </a:p>
      </dgm:t>
    </dgm:pt>
    <dgm:pt modelId="{D877B7BD-AF14-489A-9F7A-27336CC8B765}" type="parTrans" cxnId="{9CDBAA81-2DB9-4552-B2A2-F388F2CD5755}">
      <dgm:prSet/>
      <dgm:spPr/>
      <dgm:t>
        <a:bodyPr/>
        <a:lstStyle/>
        <a:p>
          <a:endParaRPr lang="ru-RU"/>
        </a:p>
      </dgm:t>
    </dgm:pt>
    <dgm:pt modelId="{71103B3B-86E9-4155-A3A4-99DF314371D9}" type="sibTrans" cxnId="{9CDBAA81-2DB9-4552-B2A2-F388F2CD5755}">
      <dgm:prSet/>
      <dgm:spPr/>
      <dgm:t>
        <a:bodyPr/>
        <a:lstStyle/>
        <a:p>
          <a:endParaRPr lang="ru-RU"/>
        </a:p>
      </dgm:t>
    </dgm:pt>
    <dgm:pt modelId="{45C58CB8-1C8C-4DA1-A064-841D7D0E4722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Englisch</a:t>
          </a:r>
          <a:endParaRPr lang="ru-RU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C559027-7A8C-4075-B8E6-F5F9967C41B7}" type="parTrans" cxnId="{7173D02E-BD51-4BD1-8AB8-9B0A0A136468}">
      <dgm:prSet/>
      <dgm:spPr/>
      <dgm:t>
        <a:bodyPr/>
        <a:lstStyle/>
        <a:p>
          <a:endParaRPr lang="ru-RU"/>
        </a:p>
      </dgm:t>
    </dgm:pt>
    <dgm:pt modelId="{A936C8E2-9A5F-45BB-A1CC-02222897AF81}" type="sibTrans" cxnId="{7173D02E-BD51-4BD1-8AB8-9B0A0A136468}">
      <dgm:prSet/>
      <dgm:spPr/>
      <dgm:t>
        <a:bodyPr/>
        <a:lstStyle/>
        <a:p>
          <a:endParaRPr lang="ru-RU"/>
        </a:p>
      </dgm:t>
    </dgm:pt>
    <dgm:pt modelId="{BCB3720F-00D9-4A7D-A71D-D0F8B3A5B6C7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de-DE" sz="2800" dirty="0" smtClean="0">
              <a:solidFill>
                <a:schemeClr val="tx1">
                  <a:lumMod val="95000"/>
                  <a:lumOff val="5000"/>
                </a:schemeClr>
              </a:solidFill>
            </a:rPr>
            <a:t>Muttersprache</a:t>
          </a:r>
          <a:endParaRPr lang="ru-RU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86C0506-04BB-4534-8F04-A488EF5188CB}" type="sibTrans" cxnId="{FDA0D9A0-7CA9-4405-A841-E45BE969C193}">
      <dgm:prSet/>
      <dgm:spPr/>
      <dgm:t>
        <a:bodyPr/>
        <a:lstStyle/>
        <a:p>
          <a:endParaRPr lang="ru-RU"/>
        </a:p>
      </dgm:t>
    </dgm:pt>
    <dgm:pt modelId="{9510B4E8-25BE-4DFF-9A7E-B199DFC6C735}" type="parTrans" cxnId="{FDA0D9A0-7CA9-4405-A841-E45BE969C193}">
      <dgm:prSet/>
      <dgm:spPr/>
      <dgm:t>
        <a:bodyPr/>
        <a:lstStyle/>
        <a:p>
          <a:endParaRPr lang="ru-RU"/>
        </a:p>
      </dgm:t>
    </dgm:pt>
    <dgm:pt modelId="{85AF77FF-5A8C-48B7-A193-0892B1F23DDF}" type="pres">
      <dgm:prSet presAssocID="{BC97D1AE-32A7-4020-9CCB-8BA1A5E930E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5BCAEE-0639-4629-B3EE-55B24424DB9F}" type="pres">
      <dgm:prSet presAssocID="{8C0E3173-8D75-4BA2-9D07-B4DED6C1FF66}" presName="centerShape" presStyleLbl="node0" presStyleIdx="0" presStyleCnt="1" custLinFactNeighborX="6887" custLinFactNeighborY="-2962"/>
      <dgm:spPr/>
      <dgm:t>
        <a:bodyPr/>
        <a:lstStyle/>
        <a:p>
          <a:endParaRPr lang="ru-RU"/>
        </a:p>
      </dgm:t>
    </dgm:pt>
    <dgm:pt modelId="{C9A11955-D529-442A-8F03-F6467D60BF8B}" type="pres">
      <dgm:prSet presAssocID="{D877B7BD-AF14-489A-9F7A-27336CC8B765}" presName="parTrans" presStyleLbl="sibTrans2D1" presStyleIdx="0" presStyleCnt="3"/>
      <dgm:spPr/>
      <dgm:t>
        <a:bodyPr/>
        <a:lstStyle/>
        <a:p>
          <a:endParaRPr lang="ru-RU"/>
        </a:p>
      </dgm:t>
    </dgm:pt>
    <dgm:pt modelId="{C26F5875-98F3-4C1E-8508-F856D5F4707B}" type="pres">
      <dgm:prSet presAssocID="{D877B7BD-AF14-489A-9F7A-27336CC8B76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277C35D-5848-4A2A-8CB1-663C1C19B7A9}" type="pres">
      <dgm:prSet presAssocID="{C27CDD56-1307-4E0E-8DEF-F6281BCFEBC4}" presName="node" presStyleLbl="node1" presStyleIdx="0" presStyleCnt="3" custScaleX="312452" custScaleY="121529" custRadScaleRad="103617" custRadScaleInc="1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11F56-14C8-40A0-ADC2-F7BE3811240A}" type="pres">
      <dgm:prSet presAssocID="{8C559027-7A8C-4075-B8E6-F5F9967C41B7}" presName="parTrans" presStyleLbl="sibTrans2D1" presStyleIdx="1" presStyleCnt="3"/>
      <dgm:spPr/>
      <dgm:t>
        <a:bodyPr/>
        <a:lstStyle/>
        <a:p>
          <a:endParaRPr lang="ru-RU"/>
        </a:p>
      </dgm:t>
    </dgm:pt>
    <dgm:pt modelId="{6F54D6F7-1A20-4DFA-AE5A-E9B21A4092FB}" type="pres">
      <dgm:prSet presAssocID="{8C559027-7A8C-4075-B8E6-F5F9967C41B7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95BE342-5EAB-4D64-A8BB-F34A53A320A1}" type="pres">
      <dgm:prSet presAssocID="{45C58CB8-1C8C-4DA1-A064-841D7D0E4722}" presName="node" presStyleLbl="node1" presStyleIdx="1" presStyleCnt="3" custScaleX="334950" custScaleY="126345" custRadScaleRad="238204" custRadScaleInc="-12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E80E2A-7DCA-4908-B36C-969ADAACE7AA}" type="pres">
      <dgm:prSet presAssocID="{9510B4E8-25BE-4DFF-9A7E-B199DFC6C735}" presName="parTrans" presStyleLbl="sibTrans2D1" presStyleIdx="2" presStyleCnt="3"/>
      <dgm:spPr/>
      <dgm:t>
        <a:bodyPr/>
        <a:lstStyle/>
        <a:p>
          <a:endParaRPr lang="ru-RU"/>
        </a:p>
      </dgm:t>
    </dgm:pt>
    <dgm:pt modelId="{52FFB7B6-054E-4BD9-A7A8-B098BB6C8CF4}" type="pres">
      <dgm:prSet presAssocID="{9510B4E8-25BE-4DFF-9A7E-B199DFC6C73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4F1A1646-0974-4E3D-A66A-B2FADB72A442}" type="pres">
      <dgm:prSet presAssocID="{BCB3720F-00D9-4A7D-A71D-D0F8B3A5B6C7}" presName="node" presStyleLbl="node1" presStyleIdx="2" presStyleCnt="3" custScaleX="326556" custScaleY="128044" custRadScaleRad="152132" custRadScaleInc="17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61D45F-74BF-4DA4-9810-C36A03C4EECD}" type="presOf" srcId="{C27CDD56-1307-4E0E-8DEF-F6281BCFEBC4}" destId="{F277C35D-5848-4A2A-8CB1-663C1C19B7A9}" srcOrd="0" destOrd="0" presId="urn:microsoft.com/office/officeart/2005/8/layout/radial5"/>
    <dgm:cxn modelId="{CD3FA0B5-35D6-4FAA-8E1F-9C2C663DA986}" type="presOf" srcId="{8C559027-7A8C-4075-B8E6-F5F9967C41B7}" destId="{6F54D6F7-1A20-4DFA-AE5A-E9B21A4092FB}" srcOrd="1" destOrd="0" presId="urn:microsoft.com/office/officeart/2005/8/layout/radial5"/>
    <dgm:cxn modelId="{B8D15178-4E6D-4BE6-B353-AD50CD85C2F1}" type="presOf" srcId="{BCB3720F-00D9-4A7D-A71D-D0F8B3A5B6C7}" destId="{4F1A1646-0974-4E3D-A66A-B2FADB72A442}" srcOrd="0" destOrd="0" presId="urn:microsoft.com/office/officeart/2005/8/layout/radial5"/>
    <dgm:cxn modelId="{31F72385-0EB2-4016-A9BF-277FC2886ADA}" type="presOf" srcId="{9510B4E8-25BE-4DFF-9A7E-B199DFC6C735}" destId="{92E80E2A-7DCA-4908-B36C-969ADAACE7AA}" srcOrd="0" destOrd="0" presId="urn:microsoft.com/office/officeart/2005/8/layout/radial5"/>
    <dgm:cxn modelId="{01C6FEFB-EC7A-4F40-94DE-A8E200A5FF5C}" srcId="{BC97D1AE-32A7-4020-9CCB-8BA1A5E930E6}" destId="{8C0E3173-8D75-4BA2-9D07-B4DED6C1FF66}" srcOrd="0" destOrd="0" parTransId="{BADEA86C-CF2C-40FF-85BE-700B478D31CB}" sibTransId="{536209CC-1B0A-4313-8E0A-53F6B65F8E59}"/>
    <dgm:cxn modelId="{6F5CA81E-39ED-4851-B56A-D87AE6CBB22D}" type="presOf" srcId="{D877B7BD-AF14-489A-9F7A-27336CC8B765}" destId="{C26F5875-98F3-4C1E-8508-F856D5F4707B}" srcOrd="1" destOrd="0" presId="urn:microsoft.com/office/officeart/2005/8/layout/radial5"/>
    <dgm:cxn modelId="{7173D02E-BD51-4BD1-8AB8-9B0A0A136468}" srcId="{8C0E3173-8D75-4BA2-9D07-B4DED6C1FF66}" destId="{45C58CB8-1C8C-4DA1-A064-841D7D0E4722}" srcOrd="1" destOrd="0" parTransId="{8C559027-7A8C-4075-B8E6-F5F9967C41B7}" sibTransId="{A936C8E2-9A5F-45BB-A1CC-02222897AF81}"/>
    <dgm:cxn modelId="{CBB14308-AE65-4824-87A9-2197E83CBBCF}" type="presOf" srcId="{BC97D1AE-32A7-4020-9CCB-8BA1A5E930E6}" destId="{85AF77FF-5A8C-48B7-A193-0892B1F23DDF}" srcOrd="0" destOrd="0" presId="urn:microsoft.com/office/officeart/2005/8/layout/radial5"/>
    <dgm:cxn modelId="{38515E83-702F-431B-B267-B28E81E6D7A4}" type="presOf" srcId="{45C58CB8-1C8C-4DA1-A064-841D7D0E4722}" destId="{295BE342-5EAB-4D64-A8BB-F34A53A320A1}" srcOrd="0" destOrd="0" presId="urn:microsoft.com/office/officeart/2005/8/layout/radial5"/>
    <dgm:cxn modelId="{07A842F5-C6CC-4925-8381-2A0E772CFECE}" type="presOf" srcId="{D877B7BD-AF14-489A-9F7A-27336CC8B765}" destId="{C9A11955-D529-442A-8F03-F6467D60BF8B}" srcOrd="0" destOrd="0" presId="urn:microsoft.com/office/officeart/2005/8/layout/radial5"/>
    <dgm:cxn modelId="{85BC6F7E-4C8A-47D9-BF40-71DFDE1D5A6D}" type="presOf" srcId="{8C0E3173-8D75-4BA2-9D07-B4DED6C1FF66}" destId="{E35BCAEE-0639-4629-B3EE-55B24424DB9F}" srcOrd="0" destOrd="0" presId="urn:microsoft.com/office/officeart/2005/8/layout/radial5"/>
    <dgm:cxn modelId="{9CDBAA81-2DB9-4552-B2A2-F388F2CD5755}" srcId="{8C0E3173-8D75-4BA2-9D07-B4DED6C1FF66}" destId="{C27CDD56-1307-4E0E-8DEF-F6281BCFEBC4}" srcOrd="0" destOrd="0" parTransId="{D877B7BD-AF14-489A-9F7A-27336CC8B765}" sibTransId="{71103B3B-86E9-4155-A3A4-99DF314371D9}"/>
    <dgm:cxn modelId="{8C667122-B5BC-4237-907D-757EE02C38F0}" type="presOf" srcId="{8C559027-7A8C-4075-B8E6-F5F9967C41B7}" destId="{CBD11F56-14C8-40A0-ADC2-F7BE3811240A}" srcOrd="0" destOrd="0" presId="urn:microsoft.com/office/officeart/2005/8/layout/radial5"/>
    <dgm:cxn modelId="{FDA0D9A0-7CA9-4405-A841-E45BE969C193}" srcId="{8C0E3173-8D75-4BA2-9D07-B4DED6C1FF66}" destId="{BCB3720F-00D9-4A7D-A71D-D0F8B3A5B6C7}" srcOrd="2" destOrd="0" parTransId="{9510B4E8-25BE-4DFF-9A7E-B199DFC6C735}" sibTransId="{786C0506-04BB-4534-8F04-A488EF5188CB}"/>
    <dgm:cxn modelId="{D5A33EF7-0DFD-4F7B-94C4-96C95513B5FE}" type="presOf" srcId="{9510B4E8-25BE-4DFF-9A7E-B199DFC6C735}" destId="{52FFB7B6-054E-4BD9-A7A8-B098BB6C8CF4}" srcOrd="1" destOrd="0" presId="urn:microsoft.com/office/officeart/2005/8/layout/radial5"/>
    <dgm:cxn modelId="{B4861FAC-B009-4286-8251-41BF28752262}" type="presParOf" srcId="{85AF77FF-5A8C-48B7-A193-0892B1F23DDF}" destId="{E35BCAEE-0639-4629-B3EE-55B24424DB9F}" srcOrd="0" destOrd="0" presId="urn:microsoft.com/office/officeart/2005/8/layout/radial5"/>
    <dgm:cxn modelId="{1CF3B322-C76A-44B7-9BFA-09D25609F535}" type="presParOf" srcId="{85AF77FF-5A8C-48B7-A193-0892B1F23DDF}" destId="{C9A11955-D529-442A-8F03-F6467D60BF8B}" srcOrd="1" destOrd="0" presId="urn:microsoft.com/office/officeart/2005/8/layout/radial5"/>
    <dgm:cxn modelId="{712B2A24-F554-4522-AE5B-EF7707DED151}" type="presParOf" srcId="{C9A11955-D529-442A-8F03-F6467D60BF8B}" destId="{C26F5875-98F3-4C1E-8508-F856D5F4707B}" srcOrd="0" destOrd="0" presId="urn:microsoft.com/office/officeart/2005/8/layout/radial5"/>
    <dgm:cxn modelId="{1A827E7C-D90E-4D4F-830D-B07E5F19FC05}" type="presParOf" srcId="{85AF77FF-5A8C-48B7-A193-0892B1F23DDF}" destId="{F277C35D-5848-4A2A-8CB1-663C1C19B7A9}" srcOrd="2" destOrd="0" presId="urn:microsoft.com/office/officeart/2005/8/layout/radial5"/>
    <dgm:cxn modelId="{31A4E7B9-5369-4D86-95FD-1C7C0679EB71}" type="presParOf" srcId="{85AF77FF-5A8C-48B7-A193-0892B1F23DDF}" destId="{CBD11F56-14C8-40A0-ADC2-F7BE3811240A}" srcOrd="3" destOrd="0" presId="urn:microsoft.com/office/officeart/2005/8/layout/radial5"/>
    <dgm:cxn modelId="{C0CC5E47-D11A-4339-8DBD-039F63CA9405}" type="presParOf" srcId="{CBD11F56-14C8-40A0-ADC2-F7BE3811240A}" destId="{6F54D6F7-1A20-4DFA-AE5A-E9B21A4092FB}" srcOrd="0" destOrd="0" presId="urn:microsoft.com/office/officeart/2005/8/layout/radial5"/>
    <dgm:cxn modelId="{A5454967-5A61-4859-AADC-73D76923606E}" type="presParOf" srcId="{85AF77FF-5A8C-48B7-A193-0892B1F23DDF}" destId="{295BE342-5EAB-4D64-A8BB-F34A53A320A1}" srcOrd="4" destOrd="0" presId="urn:microsoft.com/office/officeart/2005/8/layout/radial5"/>
    <dgm:cxn modelId="{6D284DE5-F804-4554-B1EF-2682EC744B0F}" type="presParOf" srcId="{85AF77FF-5A8C-48B7-A193-0892B1F23DDF}" destId="{92E80E2A-7DCA-4908-B36C-969ADAACE7AA}" srcOrd="5" destOrd="0" presId="urn:microsoft.com/office/officeart/2005/8/layout/radial5"/>
    <dgm:cxn modelId="{926D1ACD-97C9-440D-9186-C9024877DB08}" type="presParOf" srcId="{92E80E2A-7DCA-4908-B36C-969ADAACE7AA}" destId="{52FFB7B6-054E-4BD9-A7A8-B098BB6C8CF4}" srcOrd="0" destOrd="0" presId="urn:microsoft.com/office/officeart/2005/8/layout/radial5"/>
    <dgm:cxn modelId="{DB1AD4CD-7524-4265-A668-A17D52BD2D8A}" type="presParOf" srcId="{85AF77FF-5A8C-48B7-A193-0892B1F23DDF}" destId="{4F1A1646-0974-4E3D-A66A-B2FADB72A442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5BCAEE-0639-4629-B3EE-55B24424DB9F}">
      <dsp:nvSpPr>
        <dsp:cNvPr id="0" name=""/>
        <dsp:cNvSpPr/>
      </dsp:nvSpPr>
      <dsp:spPr>
        <a:xfrm>
          <a:off x="3247525" y="1139721"/>
          <a:ext cx="873999" cy="873999"/>
        </a:xfrm>
        <a:prstGeom prst="ellipse">
          <a:avLst/>
        </a:prstGeom>
        <a:solidFill>
          <a:srgbClr val="0070C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solidFill>
                <a:srgbClr val="FFFF00"/>
              </a:solidFill>
            </a:rPr>
            <a:t>[a:]</a:t>
          </a:r>
          <a:endParaRPr lang="ru-RU" sz="2900" kern="1200" dirty="0">
            <a:solidFill>
              <a:srgbClr val="FFFF00"/>
            </a:solidFill>
          </a:endParaRPr>
        </a:p>
      </dsp:txBody>
      <dsp:txXfrm>
        <a:off x="3375519" y="1267715"/>
        <a:ext cx="618011" cy="618011"/>
      </dsp:txXfrm>
    </dsp:sp>
    <dsp:sp modelId="{C9A11955-D529-442A-8F03-F6467D60BF8B}">
      <dsp:nvSpPr>
        <dsp:cNvPr id="0" name=""/>
        <dsp:cNvSpPr/>
      </dsp:nvSpPr>
      <dsp:spPr>
        <a:xfrm rot="15776025">
          <a:off x="3569311" y="903353"/>
          <a:ext cx="100323" cy="297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3586211" y="977719"/>
        <a:ext cx="70226" cy="178295"/>
      </dsp:txXfrm>
    </dsp:sp>
    <dsp:sp modelId="{F277C35D-5848-4A2A-8CB1-663C1C19B7A9}">
      <dsp:nvSpPr>
        <dsp:cNvPr id="0" name=""/>
        <dsp:cNvSpPr/>
      </dsp:nvSpPr>
      <dsp:spPr>
        <a:xfrm>
          <a:off x="1868459" y="-106562"/>
          <a:ext cx="3346482" cy="1062162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rgbClr val="002060"/>
              </a:solidFill>
            </a:rPr>
            <a:t>Mutterspr</a:t>
          </a:r>
          <a:r>
            <a:rPr lang="de-DE" sz="2800" kern="1200" dirty="0" smtClean="0">
              <a:solidFill>
                <a:srgbClr val="FF0000"/>
              </a:solidFill>
            </a:rPr>
            <a:t>a</a:t>
          </a:r>
          <a:r>
            <a:rPr lang="de-DE" sz="2800" kern="1200" dirty="0" smtClean="0">
              <a:solidFill>
                <a:srgbClr val="002060"/>
              </a:solidFill>
            </a:rPr>
            <a:t>che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2358540" y="48988"/>
        <a:ext cx="2366320" cy="751062"/>
      </dsp:txXfrm>
    </dsp:sp>
    <dsp:sp modelId="{CBD11F56-14C8-40A0-ADC2-F7BE3811240A}">
      <dsp:nvSpPr>
        <dsp:cNvPr id="0" name=""/>
        <dsp:cNvSpPr/>
      </dsp:nvSpPr>
      <dsp:spPr>
        <a:xfrm rot="1317385">
          <a:off x="4147658" y="1648277"/>
          <a:ext cx="165834" cy="297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149462" y="1698408"/>
        <a:ext cx="116084" cy="178295"/>
      </dsp:txXfrm>
    </dsp:sp>
    <dsp:sp modelId="{295BE342-5EAB-4D64-A8BB-F34A53A320A1}">
      <dsp:nvSpPr>
        <dsp:cNvPr id="0" name=""/>
        <dsp:cNvSpPr/>
      </dsp:nvSpPr>
      <dsp:spPr>
        <a:xfrm>
          <a:off x="3908982" y="1709527"/>
          <a:ext cx="2949065" cy="1104254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M</a:t>
          </a:r>
          <a:r>
            <a:rPr lang="de-DE" sz="2800" kern="1200" dirty="0" smtClean="0">
              <a:solidFill>
                <a:srgbClr val="FF0000"/>
              </a:solidFill>
            </a:rPr>
            <a:t>a</a:t>
          </a: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them</a:t>
          </a:r>
          <a:r>
            <a:rPr lang="de-DE" sz="2800" kern="1200" dirty="0" smtClean="0">
              <a:solidFill>
                <a:srgbClr val="FF0000"/>
              </a:solidFill>
            </a:rPr>
            <a:t>a</a:t>
          </a: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tik</a:t>
          </a:r>
          <a:endParaRPr lang="ru-RU" sz="2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340863" y="1871241"/>
        <a:ext cx="2085303" cy="780826"/>
      </dsp:txXfrm>
    </dsp:sp>
    <dsp:sp modelId="{92E80E2A-7DCA-4908-B36C-969ADAACE7AA}">
      <dsp:nvSpPr>
        <dsp:cNvPr id="0" name=""/>
        <dsp:cNvSpPr/>
      </dsp:nvSpPr>
      <dsp:spPr>
        <a:xfrm rot="9625311">
          <a:off x="2984618" y="1639447"/>
          <a:ext cx="211550" cy="297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3046248" y="1688246"/>
        <a:ext cx="148085" cy="178295"/>
      </dsp:txXfrm>
    </dsp:sp>
    <dsp:sp modelId="{4F1A1646-0974-4E3D-A66A-B2FADB72A442}">
      <dsp:nvSpPr>
        <dsp:cNvPr id="0" name=""/>
        <dsp:cNvSpPr/>
      </dsp:nvSpPr>
      <dsp:spPr>
        <a:xfrm>
          <a:off x="110545" y="1702103"/>
          <a:ext cx="3296279" cy="1119103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Fremdspr</a:t>
          </a:r>
          <a:r>
            <a:rPr lang="de-DE" sz="2800" kern="1200" dirty="0" smtClean="0">
              <a:solidFill>
                <a:srgbClr val="FF0000"/>
              </a:solidFill>
            </a:rPr>
            <a:t>a</a:t>
          </a: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che</a:t>
          </a:r>
          <a:endParaRPr lang="ru-RU" sz="2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593274" y="1865992"/>
        <a:ext cx="2330821" cy="7913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5BCAEE-0639-4629-B3EE-55B24424DB9F}">
      <dsp:nvSpPr>
        <dsp:cNvPr id="0" name=""/>
        <dsp:cNvSpPr/>
      </dsp:nvSpPr>
      <dsp:spPr>
        <a:xfrm>
          <a:off x="3412687" y="1199327"/>
          <a:ext cx="920527" cy="920527"/>
        </a:xfrm>
        <a:prstGeom prst="ellipse">
          <a:avLst/>
        </a:prstGeom>
        <a:solidFill>
          <a:srgbClr val="0070C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rgbClr val="FFFF00"/>
              </a:solidFill>
            </a:rPr>
            <a:t>[k]</a:t>
          </a:r>
          <a:endParaRPr lang="ru-RU" sz="3500" kern="1200" dirty="0">
            <a:solidFill>
              <a:srgbClr val="FFFF00"/>
            </a:solidFill>
          </a:endParaRPr>
        </a:p>
      </dsp:txBody>
      <dsp:txXfrm>
        <a:off x="3547495" y="1334135"/>
        <a:ext cx="650911" cy="650911"/>
      </dsp:txXfrm>
    </dsp:sp>
    <dsp:sp modelId="{C9A11955-D529-442A-8F03-F6467D60BF8B}">
      <dsp:nvSpPr>
        <dsp:cNvPr id="0" name=""/>
        <dsp:cNvSpPr/>
      </dsp:nvSpPr>
      <dsp:spPr>
        <a:xfrm rot="15776025">
          <a:off x="3751914" y="950834"/>
          <a:ext cx="105158" cy="312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69628" y="1029084"/>
        <a:ext cx="73611" cy="187787"/>
      </dsp:txXfrm>
    </dsp:sp>
    <dsp:sp modelId="{F277C35D-5848-4A2A-8CB1-663C1C19B7A9}">
      <dsp:nvSpPr>
        <dsp:cNvPr id="0" name=""/>
        <dsp:cNvSpPr/>
      </dsp:nvSpPr>
      <dsp:spPr>
        <a:xfrm>
          <a:off x="2284563" y="-112140"/>
          <a:ext cx="2876207" cy="1118708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rgbClr val="002060"/>
              </a:solidFill>
            </a:rPr>
            <a:t>Physik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2705774" y="51691"/>
        <a:ext cx="2033785" cy="791046"/>
      </dsp:txXfrm>
    </dsp:sp>
    <dsp:sp modelId="{CBD11F56-14C8-40A0-ADC2-F7BE3811240A}">
      <dsp:nvSpPr>
        <dsp:cNvPr id="0" name=""/>
        <dsp:cNvSpPr/>
      </dsp:nvSpPr>
      <dsp:spPr>
        <a:xfrm rot="1180882">
          <a:off x="4400546" y="1738409"/>
          <a:ext cx="260538" cy="312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402829" y="1787843"/>
        <a:ext cx="182377" cy="187787"/>
      </dsp:txXfrm>
    </dsp:sp>
    <dsp:sp modelId="{295BE342-5EAB-4D64-A8BB-F34A53A320A1}">
      <dsp:nvSpPr>
        <dsp:cNvPr id="0" name=""/>
        <dsp:cNvSpPr/>
      </dsp:nvSpPr>
      <dsp:spPr>
        <a:xfrm>
          <a:off x="4346212" y="1798775"/>
          <a:ext cx="3083307" cy="1163040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Mathematik</a:t>
          </a:r>
          <a:endParaRPr lang="ru-RU" sz="2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797752" y="1969098"/>
        <a:ext cx="2180227" cy="822394"/>
      </dsp:txXfrm>
    </dsp:sp>
    <dsp:sp modelId="{92E80E2A-7DCA-4908-B36C-969ADAACE7AA}">
      <dsp:nvSpPr>
        <dsp:cNvPr id="0" name=""/>
        <dsp:cNvSpPr/>
      </dsp:nvSpPr>
      <dsp:spPr>
        <a:xfrm rot="9625311">
          <a:off x="3071886" y="1740040"/>
          <a:ext cx="269721" cy="312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150463" y="1789079"/>
        <a:ext cx="188805" cy="187787"/>
      </dsp:txXfrm>
    </dsp:sp>
    <dsp:sp modelId="{4F1A1646-0974-4E3D-A66A-B2FADB72A442}">
      <dsp:nvSpPr>
        <dsp:cNvPr id="0" name=""/>
        <dsp:cNvSpPr/>
      </dsp:nvSpPr>
      <dsp:spPr>
        <a:xfrm>
          <a:off x="343512" y="1790956"/>
          <a:ext cx="3006038" cy="1178680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Musik</a:t>
          </a:r>
          <a:endParaRPr lang="ru-RU" sz="2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783736" y="1963570"/>
        <a:ext cx="2125590" cy="8334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5BCAEE-0639-4629-B3EE-55B24424DB9F}">
      <dsp:nvSpPr>
        <dsp:cNvPr id="0" name=""/>
        <dsp:cNvSpPr/>
      </dsp:nvSpPr>
      <dsp:spPr>
        <a:xfrm>
          <a:off x="2643188" y="354484"/>
          <a:ext cx="1126538" cy="1126538"/>
        </a:xfrm>
        <a:prstGeom prst="ellipse">
          <a:avLst/>
        </a:prstGeom>
        <a:solidFill>
          <a:srgbClr val="0070C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rgbClr val="FFFF00"/>
              </a:solidFill>
            </a:rPr>
            <a:t>[f]</a:t>
          </a:r>
          <a:endParaRPr lang="ru-RU" sz="4800" kern="1200" dirty="0">
            <a:solidFill>
              <a:srgbClr val="FFFF00"/>
            </a:solidFill>
          </a:endParaRPr>
        </a:p>
      </dsp:txBody>
      <dsp:txXfrm>
        <a:off x="2808166" y="519462"/>
        <a:ext cx="796582" cy="796582"/>
      </dsp:txXfrm>
    </dsp:sp>
    <dsp:sp modelId="{C9A11955-D529-442A-8F03-F6467D60BF8B}">
      <dsp:nvSpPr>
        <dsp:cNvPr id="0" name=""/>
        <dsp:cNvSpPr/>
      </dsp:nvSpPr>
      <dsp:spPr>
        <a:xfrm rot="2364846">
          <a:off x="3709292" y="1273816"/>
          <a:ext cx="326918" cy="3830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720444" y="1319285"/>
        <a:ext cx="228843" cy="229814"/>
      </dsp:txXfrm>
    </dsp:sp>
    <dsp:sp modelId="{F277C35D-5848-4A2A-8CB1-663C1C19B7A9}">
      <dsp:nvSpPr>
        <dsp:cNvPr id="0" name=""/>
        <dsp:cNvSpPr/>
      </dsp:nvSpPr>
      <dsp:spPr>
        <a:xfrm>
          <a:off x="3448421" y="1568917"/>
          <a:ext cx="2766653" cy="1369070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rgbClr val="002060"/>
              </a:solidFill>
            </a:rPr>
            <a:t>Physik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3853588" y="1769413"/>
        <a:ext cx="1956319" cy="968078"/>
      </dsp:txXfrm>
    </dsp:sp>
    <dsp:sp modelId="{CBD11F56-14C8-40A0-ADC2-F7BE3811240A}">
      <dsp:nvSpPr>
        <dsp:cNvPr id="0" name=""/>
        <dsp:cNvSpPr/>
      </dsp:nvSpPr>
      <dsp:spPr>
        <a:xfrm rot="8211384">
          <a:off x="2130616" y="1467720"/>
          <a:ext cx="569376" cy="3830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0000">
        <a:off x="2229990" y="1505036"/>
        <a:ext cx="454469" cy="229814"/>
      </dsp:txXfrm>
    </dsp:sp>
    <dsp:sp modelId="{295BE342-5EAB-4D64-A8BB-F34A53A320A1}">
      <dsp:nvSpPr>
        <dsp:cNvPr id="0" name=""/>
        <dsp:cNvSpPr/>
      </dsp:nvSpPr>
      <dsp:spPr>
        <a:xfrm>
          <a:off x="0" y="1992146"/>
          <a:ext cx="2894819" cy="1148415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Geografie</a:t>
          </a:r>
          <a:endParaRPr lang="ru-RU" sz="2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23936" y="2160327"/>
        <a:ext cx="2046947" cy="8120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5BCAEE-0639-4629-B3EE-55B24424DB9F}">
      <dsp:nvSpPr>
        <dsp:cNvPr id="0" name=""/>
        <dsp:cNvSpPr/>
      </dsp:nvSpPr>
      <dsp:spPr>
        <a:xfrm>
          <a:off x="3412687" y="1199327"/>
          <a:ext cx="920527" cy="920527"/>
        </a:xfrm>
        <a:prstGeom prst="ellipse">
          <a:avLst/>
        </a:prstGeom>
        <a:solidFill>
          <a:srgbClr val="0070C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>
              <a:solidFill>
                <a:srgbClr val="FFFF00"/>
              </a:solidFill>
            </a:rPr>
            <a:t>[</a:t>
          </a:r>
          <a:r>
            <a:rPr lang="en-US" sz="3900" kern="1200" dirty="0" smtClean="0">
              <a:solidFill>
                <a:srgbClr val="FFFF00"/>
              </a:solidFill>
              <a:latin typeface="Times New Roman"/>
              <a:cs typeface="Times New Roman"/>
            </a:rPr>
            <a:t>∫</a:t>
          </a:r>
          <a:r>
            <a:rPr lang="en-US" sz="3900" kern="1200" dirty="0" smtClean="0">
              <a:solidFill>
                <a:srgbClr val="FFFF00"/>
              </a:solidFill>
            </a:rPr>
            <a:t>]</a:t>
          </a:r>
          <a:endParaRPr lang="ru-RU" sz="3900" kern="1200" dirty="0">
            <a:solidFill>
              <a:srgbClr val="FFFF00"/>
            </a:solidFill>
          </a:endParaRPr>
        </a:p>
      </dsp:txBody>
      <dsp:txXfrm>
        <a:off x="3547495" y="1334135"/>
        <a:ext cx="650911" cy="650911"/>
      </dsp:txXfrm>
    </dsp:sp>
    <dsp:sp modelId="{C9A11955-D529-442A-8F03-F6467D60BF8B}">
      <dsp:nvSpPr>
        <dsp:cNvPr id="0" name=""/>
        <dsp:cNvSpPr/>
      </dsp:nvSpPr>
      <dsp:spPr>
        <a:xfrm rot="15776025">
          <a:off x="3751914" y="950834"/>
          <a:ext cx="105158" cy="312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69628" y="1029084"/>
        <a:ext cx="73611" cy="187787"/>
      </dsp:txXfrm>
    </dsp:sp>
    <dsp:sp modelId="{F277C35D-5848-4A2A-8CB1-663C1C19B7A9}">
      <dsp:nvSpPr>
        <dsp:cNvPr id="0" name=""/>
        <dsp:cNvSpPr/>
      </dsp:nvSpPr>
      <dsp:spPr>
        <a:xfrm>
          <a:off x="2284563" y="-112140"/>
          <a:ext cx="2876207" cy="1118708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rgbClr val="002060"/>
              </a:solidFill>
            </a:rPr>
            <a:t>Geschichte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2705774" y="51691"/>
        <a:ext cx="2033785" cy="791046"/>
      </dsp:txXfrm>
    </dsp:sp>
    <dsp:sp modelId="{CBD11F56-14C8-40A0-ADC2-F7BE3811240A}">
      <dsp:nvSpPr>
        <dsp:cNvPr id="0" name=""/>
        <dsp:cNvSpPr/>
      </dsp:nvSpPr>
      <dsp:spPr>
        <a:xfrm rot="1180882">
          <a:off x="4400546" y="1738409"/>
          <a:ext cx="260538" cy="312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402829" y="1787843"/>
        <a:ext cx="182377" cy="187787"/>
      </dsp:txXfrm>
    </dsp:sp>
    <dsp:sp modelId="{295BE342-5EAB-4D64-A8BB-F34A53A320A1}">
      <dsp:nvSpPr>
        <dsp:cNvPr id="0" name=""/>
        <dsp:cNvSpPr/>
      </dsp:nvSpPr>
      <dsp:spPr>
        <a:xfrm>
          <a:off x="4346212" y="1798775"/>
          <a:ext cx="3083307" cy="1163040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Englisch</a:t>
          </a:r>
          <a:endParaRPr lang="ru-RU" sz="2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797752" y="1969098"/>
        <a:ext cx="2180227" cy="822394"/>
      </dsp:txXfrm>
    </dsp:sp>
    <dsp:sp modelId="{92E80E2A-7DCA-4908-B36C-969ADAACE7AA}">
      <dsp:nvSpPr>
        <dsp:cNvPr id="0" name=""/>
        <dsp:cNvSpPr/>
      </dsp:nvSpPr>
      <dsp:spPr>
        <a:xfrm rot="9625311">
          <a:off x="3071886" y="1740040"/>
          <a:ext cx="269721" cy="312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150463" y="1789079"/>
        <a:ext cx="188805" cy="187787"/>
      </dsp:txXfrm>
    </dsp:sp>
    <dsp:sp modelId="{4F1A1646-0974-4E3D-A66A-B2FADB72A442}">
      <dsp:nvSpPr>
        <dsp:cNvPr id="0" name=""/>
        <dsp:cNvSpPr/>
      </dsp:nvSpPr>
      <dsp:spPr>
        <a:xfrm>
          <a:off x="343512" y="1790956"/>
          <a:ext cx="3006038" cy="1178680"/>
        </a:xfrm>
        <a:prstGeom prst="ellipse">
          <a:avLst/>
        </a:prstGeom>
        <a:solidFill>
          <a:srgbClr val="00B0F0"/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Muttersprache</a:t>
          </a:r>
          <a:endParaRPr lang="ru-RU" sz="2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783736" y="1963570"/>
        <a:ext cx="2125590" cy="833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F6EE0A-A1E1-4731-A131-7B6124EFAD7C}" type="datetimeFigureOut">
              <a:rPr lang="ru-RU" smtClean="0"/>
              <a:pPr/>
              <a:t>17.12.2012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26696A-BA3B-4336-9B77-6670E4C0360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25910\WMV\M2U00224_WMV%20V9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2;&#1083;&#1072;&#1076;&#1077;&#1083;&#1077;&#1094;\&#1056;&#1072;&#1073;&#1086;&#1095;&#1080;&#1081;%20&#1089;&#1090;&#1086;&#1083;\&#1091;&#1088;&#1086;&#1082;%20&#1087;&#1086;%20&#1090;&#1077;&#1084;&#1077;%20&#1096;&#1082;&#1086;&#1083;&#1072;\&#1074;&#1080;&#1076;&#1077;&#1086;\M2U00224.MPG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25910\WMV\M2U00238_WMV%20V9.wmv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25910\WMV\M2U00223_WMV%20V9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4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microsoft.com/office/2007/relationships/diagramDrawing" Target="../diagrams/drawing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25910\WMV\M2U00241_WMV%20V9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91;&#1088;&#1086;&#1082;%20&#1087;&#1086;%20&#1090;&#1077;&#1084;&#1077;%20&#1096;&#1082;&#1086;&#1083;&#1072;\WMV\M2U00219_WMV%20V9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714488"/>
          <a:ext cx="7643866" cy="3214710"/>
        </p:xfrm>
        <a:graphic>
          <a:graphicData uri="http://schemas.openxmlformats.org/drawingml/2006/table">
            <a:tbl>
              <a:tblPr/>
              <a:tblGrid>
                <a:gridCol w="393093"/>
                <a:gridCol w="409951"/>
                <a:gridCol w="403055"/>
                <a:gridCol w="398458"/>
                <a:gridCol w="402288"/>
                <a:gridCol w="400756"/>
                <a:gridCol w="400756"/>
                <a:gridCol w="411484"/>
                <a:gridCol w="406886"/>
                <a:gridCol w="405353"/>
                <a:gridCol w="403055"/>
                <a:gridCol w="403055"/>
                <a:gridCol w="408417"/>
                <a:gridCol w="402288"/>
                <a:gridCol w="402288"/>
                <a:gridCol w="403055"/>
                <a:gridCol w="403055"/>
                <a:gridCol w="402288"/>
                <a:gridCol w="384285"/>
              </a:tblGrid>
              <a:tr h="567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9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8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4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39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1785926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G      E    </a:t>
            </a:r>
            <a:r>
              <a:rPr lang="de-DE" dirty="0" smtClean="0">
                <a:solidFill>
                  <a:srgbClr val="FF0000"/>
                </a:solidFill>
              </a:rPr>
              <a:t>S </a:t>
            </a:r>
            <a:r>
              <a:rPr lang="de-DE" dirty="0" smtClean="0">
                <a:solidFill>
                  <a:srgbClr val="7030A0"/>
                </a:solidFill>
              </a:rPr>
              <a:t>    C     H    I      C    H    T     E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357430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M    U     T     </a:t>
            </a:r>
            <a:r>
              <a:rPr lang="de-DE" dirty="0" err="1" smtClean="0">
                <a:solidFill>
                  <a:srgbClr val="7030A0"/>
                </a:solidFill>
              </a:rPr>
              <a:t>T</a:t>
            </a:r>
            <a:r>
              <a:rPr lang="de-DE" dirty="0" smtClean="0">
                <a:solidFill>
                  <a:srgbClr val="7030A0"/>
                </a:solidFill>
              </a:rPr>
              <a:t>    E     R    S     P     R     A   </a:t>
            </a:r>
            <a:r>
              <a:rPr lang="de-DE" dirty="0" smtClean="0">
                <a:solidFill>
                  <a:srgbClr val="FF0000"/>
                </a:solidFill>
              </a:rPr>
              <a:t> C    </a:t>
            </a:r>
            <a:r>
              <a:rPr lang="de-DE" dirty="0" smtClean="0">
                <a:solidFill>
                  <a:srgbClr val="7030A0"/>
                </a:solidFill>
              </a:rPr>
              <a:t>H    E   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857496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dirty="0" smtClean="0">
                <a:solidFill>
                  <a:srgbClr val="7030A0"/>
                </a:solidFill>
              </a:rPr>
              <a:t>M    A     T    </a:t>
            </a:r>
            <a:r>
              <a:rPr lang="de-DE" dirty="0" smtClean="0">
                <a:solidFill>
                  <a:srgbClr val="FF0000"/>
                </a:solidFill>
              </a:rPr>
              <a:t>H </a:t>
            </a:r>
            <a:r>
              <a:rPr lang="de-DE" dirty="0" smtClean="0">
                <a:solidFill>
                  <a:srgbClr val="7030A0"/>
                </a:solidFill>
              </a:rPr>
              <a:t>   E    M    A     T     I     K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342900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dirty="0" smtClean="0">
                <a:solidFill>
                  <a:srgbClr val="7030A0"/>
                </a:solidFill>
              </a:rPr>
              <a:t>K    </a:t>
            </a:r>
            <a:r>
              <a:rPr lang="de-DE" dirty="0" smtClean="0">
                <a:solidFill>
                  <a:srgbClr val="FF0000"/>
                </a:solidFill>
              </a:rPr>
              <a:t>U</a:t>
            </a:r>
            <a:r>
              <a:rPr lang="de-DE" dirty="0" smtClean="0">
                <a:solidFill>
                  <a:srgbClr val="7030A0"/>
                </a:solidFill>
              </a:rPr>
              <a:t>    N    S     T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16" y="4000504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B     I      O    </a:t>
            </a:r>
            <a:r>
              <a:rPr lang="de-DE" dirty="0" smtClean="0">
                <a:solidFill>
                  <a:srgbClr val="FF0000"/>
                </a:solidFill>
              </a:rPr>
              <a:t>L </a:t>
            </a:r>
            <a:r>
              <a:rPr lang="de-DE" dirty="0" smtClean="0">
                <a:solidFill>
                  <a:srgbClr val="7030A0"/>
                </a:solidFill>
              </a:rPr>
              <a:t>   O    G     I     E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4500570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G    </a:t>
            </a:r>
            <a:r>
              <a:rPr lang="de-DE" dirty="0" smtClean="0">
                <a:solidFill>
                  <a:srgbClr val="FF0000"/>
                </a:solidFill>
              </a:rPr>
              <a:t> E    </a:t>
            </a:r>
            <a:r>
              <a:rPr lang="de-DE" dirty="0" smtClean="0">
                <a:solidFill>
                  <a:srgbClr val="7030A0"/>
                </a:solidFill>
              </a:rPr>
              <a:t>O     G    R    A     P    H     I     E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429388" y="785794"/>
            <a:ext cx="271461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die Schule gehen wir,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der Schule springen wir,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der Schule, in der Schule,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der Schule turnen wir.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die Schule fliegen wir,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der Schule tanzen wir,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der Schule, in der Schule,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In der Schule sitzen wir.</a:t>
            </a:r>
            <a:endParaRPr kumimoji="0" lang="de-DE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</a:endParaRPr>
          </a:p>
        </p:txBody>
      </p:sp>
      <p:pic>
        <p:nvPicPr>
          <p:cNvPr id="5" name="M2U00224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428604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0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2U00224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785982" y="-12358798"/>
            <a:ext cx="857256" cy="89297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1214422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0070C0"/>
                </a:solidFill>
                <a:latin typeface="Arial Black" pitchFamily="34" charset="0"/>
              </a:rPr>
              <a:t>Werken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071678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  <a:latin typeface="Arial Black" pitchFamily="34" charset="0"/>
              </a:rPr>
              <a:t>Informatik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928934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C000"/>
                </a:solidFill>
                <a:latin typeface="Arial Black" pitchFamily="34" charset="0"/>
              </a:rPr>
              <a:t>Literatur</a:t>
            </a:r>
            <a:endParaRPr lang="ru-RU" sz="3600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286124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sz="3600" dirty="0" smtClean="0">
              <a:latin typeface="Arial Black" pitchFamily="34" charset="0"/>
            </a:endParaRPr>
          </a:p>
          <a:p>
            <a:pPr algn="ctr"/>
            <a:r>
              <a:rPr lang="de-DE" sz="3600" dirty="0" smtClean="0">
                <a:solidFill>
                  <a:srgbClr val="00B050"/>
                </a:solidFill>
                <a:latin typeface="Arial Black" pitchFamily="34" charset="0"/>
              </a:rPr>
              <a:t>Chemie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8" name="Рисунок 7" descr="DSC0021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43504" y="2214554"/>
            <a:ext cx="3286148" cy="1897350"/>
          </a:xfrm>
          <a:prstGeom prst="rect">
            <a:avLst/>
          </a:prstGeom>
        </p:spPr>
      </p:pic>
      <p:pic>
        <p:nvPicPr>
          <p:cNvPr id="9" name="Рисунок 8" descr="DSC0021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4876" y="357166"/>
            <a:ext cx="3174980" cy="1785926"/>
          </a:xfrm>
          <a:prstGeom prst="rect">
            <a:avLst/>
          </a:prstGeom>
        </p:spPr>
      </p:pic>
      <p:pic>
        <p:nvPicPr>
          <p:cNvPr id="10" name="Рисунок 9" descr="DSC0021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72066" y="4572008"/>
            <a:ext cx="3643338" cy="2049378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rot="16200000" flipH="1">
            <a:off x="2321703" y="2750339"/>
            <a:ext cx="3500462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428992" y="2500306"/>
            <a:ext cx="150019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2357422" y="2000240"/>
            <a:ext cx="2643206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2607455" y="3607595"/>
            <a:ext cx="128588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 descr="dtv-atlas-deutsche-literatur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14612" y="4643446"/>
            <a:ext cx="1785950" cy="2204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2U00238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214290"/>
          <a:ext cx="6905652" cy="1226820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6905652"/>
              </a:tblGrid>
              <a:tr h="121444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Werken                                      </a:t>
                      </a:r>
                      <a:r>
                        <a:rPr kumimoji="0" lang="de-D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Fach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lang="de-DE" sz="14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Informatik</a:t>
                      </a:r>
                      <a:endParaRPr lang="ru-RU" sz="11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</a:t>
                      </a:r>
                      <a:endParaRPr lang="ru-RU" sz="11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</a:t>
                      </a:r>
                      <a:r>
                        <a:rPr lang="de-DE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Informatik                                                            Rechenaufgaben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             </a:t>
                      </a:r>
                      <a:r>
                        <a:rPr lang="de-DE" sz="14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Lieblingsfach    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Literatur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110799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4282" y="1857364"/>
            <a:ext cx="85725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auhaus 93" pitchFamily="82" charset="0"/>
                <a:ea typeface="Calibri" pitchFamily="34" charset="0"/>
                <a:cs typeface="Times New Roman" pitchFamily="18" charset="0"/>
              </a:rPr>
              <a:t>Der Dialog.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Inna: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Hallo, Elke!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Elke: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Hallo, Inna!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Inna: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Haben wir jetzt </a:t>
            </a:r>
            <a:r>
              <a:rPr kumimoji="0" lang="de-DE" sz="1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oder  </a:t>
            </a:r>
            <a:r>
              <a:rPr kumimoji="0" lang="de-DE" sz="1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Elke: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Wir haben </a:t>
            </a:r>
            <a:r>
              <a:rPr kumimoji="0" lang="de-DE" sz="1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Ich habe diese Stunde gern. Ich arbeite mit dem Computer. Ich mache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verschiedene Tabellen und  </a:t>
            </a:r>
            <a:r>
              <a:rPr kumimoji="0" lang="de-DE" sz="1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de-DE" sz="900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Welches </a:t>
            </a:r>
            <a:r>
              <a:rPr kumimoji="0" lang="de-DE" sz="1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lernst du gern?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Inna: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Mein </a:t>
            </a:r>
            <a:r>
              <a:rPr kumimoji="0" lang="de-DE" sz="1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ist </a:t>
            </a:r>
            <a:r>
              <a:rPr kumimoji="0" lang="de-DE" sz="1400" b="1" i="0" u="sng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</a:t>
            </a:r>
            <a:r>
              <a:rPr kumimoji="0" lang="de-DE" sz="1400" b="1" i="0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Ich lerne und erzähle verschiedene Gedichte. Ich lerne mit den Dichtern kennen.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Elke: </a:t>
            </a:r>
            <a:r>
              <a:rPr kumimoji="0" lang="de-DE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  ja, über den Geschmack  lässt sich nicht streiten.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292893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Werken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292893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Informatik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00166" y="335756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Informatik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3714752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652698" y="3867153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85984" y="378619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Rechenaufgaben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86314" y="378619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de-DE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Fach</a:t>
            </a:r>
            <a:r>
              <a:rPr lang="ru-RU" sz="1050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214414" y="421481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de-DE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Lieblingsfach   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57488" y="4214818"/>
            <a:ext cx="1643074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de-DE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Literatur</a:t>
            </a:r>
            <a:endParaRPr lang="ru-RU" sz="14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3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214422"/>
          <a:ext cx="8143933" cy="4584762"/>
        </p:xfrm>
        <a:graphic>
          <a:graphicData uri="http://schemas.openxmlformats.org/drawingml/2006/table">
            <a:tbl>
              <a:tblPr/>
              <a:tblGrid>
                <a:gridCol w="4071541"/>
                <a:gridCol w="4072392"/>
              </a:tblGrid>
              <a:tr h="5911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In der russischen Schule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In der deutschen Schule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94717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Eins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– sehr schlecht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7030A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Eins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– sehr gut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FFFF0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Zwei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 - schlecht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00B05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Zwei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- gut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6362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0070C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Drei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– befriedigend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(удовлетворительно)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0070C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Drei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– befriedigend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(удовлетворительно)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7533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00B05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Vier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- gut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FFFF0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Vier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- schlecht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7410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7030A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Fünf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 – ausgezeichnet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(отлично)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latin typeface="Bodoni MT Black" pitchFamily="18" charset="0"/>
                          <a:ea typeface="Calibri"/>
                          <a:cs typeface="Times New Roman"/>
                        </a:rPr>
                        <a:t>eine Fünf </a:t>
                      </a:r>
                      <a:r>
                        <a:rPr lang="de-DE" sz="1800" dirty="0">
                          <a:latin typeface="Bodoni MT Black" pitchFamily="18" charset="0"/>
                          <a:ea typeface="Calibri"/>
                          <a:cs typeface="Times New Roman"/>
                        </a:rPr>
                        <a:t>- sehr schlecht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2U00223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8007" y="2967335"/>
            <a:ext cx="48100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erlin Sans FB Demi" pitchFamily="34" charset="0"/>
              </a:rPr>
              <a:t>Die </a:t>
            </a:r>
            <a:r>
              <a:rPr lang="de-DE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erlin Sans FB Demi" pitchFamily="34" charset="0"/>
              </a:rPr>
              <a:t>Schule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Рисунок 2" descr="main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43438" y="0"/>
            <a:ext cx="4190997" cy="3143248"/>
          </a:xfrm>
          <a:prstGeom prst="rect">
            <a:avLst/>
          </a:prstGeom>
        </p:spPr>
      </p:pic>
      <p:pic>
        <p:nvPicPr>
          <p:cNvPr id="4" name="Рисунок 3" descr="main1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3786190"/>
            <a:ext cx="3857652" cy="2893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10"/>
          <p:cNvGraphicFramePr>
            <a:graphicFrameLocks/>
          </p:cNvGraphicFramePr>
          <p:nvPr/>
        </p:nvGraphicFramePr>
        <p:xfrm>
          <a:off x="0" y="214290"/>
          <a:ext cx="6858048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10"/>
          <p:cNvGraphicFramePr>
            <a:graphicFrameLocks/>
          </p:cNvGraphicFramePr>
          <p:nvPr/>
        </p:nvGraphicFramePr>
        <p:xfrm>
          <a:off x="1500166" y="3786190"/>
          <a:ext cx="7429520" cy="2857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10"/>
          <p:cNvGraphicFramePr>
            <a:graphicFrameLocks/>
          </p:cNvGraphicFramePr>
          <p:nvPr/>
        </p:nvGraphicFramePr>
        <p:xfrm>
          <a:off x="0" y="142852"/>
          <a:ext cx="6286512" cy="428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одержимое 10"/>
          <p:cNvGraphicFramePr>
            <a:graphicFrameLocks/>
          </p:cNvGraphicFramePr>
          <p:nvPr/>
        </p:nvGraphicFramePr>
        <p:xfrm>
          <a:off x="1500166" y="3786190"/>
          <a:ext cx="7429520" cy="2857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142844" y="6429396"/>
            <a:ext cx="500066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2U00241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2U00219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0020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00562" y="4071942"/>
            <a:ext cx="4500562" cy="2571752"/>
          </a:xfrm>
          <a:prstGeom prst="rect">
            <a:avLst/>
          </a:prstGeom>
        </p:spPr>
      </p:pic>
      <p:pic>
        <p:nvPicPr>
          <p:cNvPr id="8" name="Рисунок 7" descr="DSC0020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714356"/>
            <a:ext cx="4143404" cy="2428892"/>
          </a:xfrm>
          <a:prstGeom prst="rect">
            <a:avLst/>
          </a:prstGeom>
        </p:spPr>
      </p:pic>
      <p:pic>
        <p:nvPicPr>
          <p:cNvPr id="9" name="Рисунок 8" descr="DSC0021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43438" y="857232"/>
            <a:ext cx="4286280" cy="24288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1472" y="14285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7030A0"/>
                </a:solidFill>
                <a:latin typeface="Arial Black" pitchFamily="34" charset="0"/>
              </a:rPr>
              <a:t>        Peter</a:t>
            </a:r>
            <a:endParaRPr lang="ru-RU" sz="32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214290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</a:rPr>
              <a:t>Inga</a:t>
            </a:r>
            <a:endParaRPr lang="ru-RU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3500438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Karl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224" y="350043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70C0"/>
                </a:solidFill>
                <a:latin typeface="Arial Black" pitchFamily="34" charset="0"/>
              </a:rPr>
              <a:t>Klaus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Оксана\работа в школе\педагогический дебют\WMV\фото\normal_025-044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4146769"/>
            <a:ext cx="3280448" cy="20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4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7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4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249</TotalTime>
  <Words>307</Words>
  <Application>Microsoft Office PowerPoint</Application>
  <PresentationFormat>Экран (4:3)</PresentationFormat>
  <Paragraphs>81</Paragraphs>
  <Slides>16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Прост-тка</dc:creator>
  <cp:lastModifiedBy>Tata</cp:lastModifiedBy>
  <cp:revision>37</cp:revision>
  <dcterms:created xsi:type="dcterms:W3CDTF">2011-03-26T14:16:25Z</dcterms:created>
  <dcterms:modified xsi:type="dcterms:W3CDTF">2012-12-17T10:41:59Z</dcterms:modified>
</cp:coreProperties>
</file>