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6" r:id="rId2"/>
    <p:sldId id="285" r:id="rId3"/>
    <p:sldId id="289" r:id="rId4"/>
    <p:sldId id="290" r:id="rId5"/>
    <p:sldId id="291" r:id="rId6"/>
    <p:sldId id="292" r:id="rId7"/>
    <p:sldId id="294" r:id="rId8"/>
    <p:sldId id="293" r:id="rId9"/>
    <p:sldId id="297" r:id="rId10"/>
    <p:sldId id="274" r:id="rId11"/>
    <p:sldId id="262" r:id="rId12"/>
    <p:sldId id="260" r:id="rId13"/>
    <p:sldId id="261" r:id="rId14"/>
    <p:sldId id="263" r:id="rId15"/>
    <p:sldId id="264" r:id="rId16"/>
    <p:sldId id="265" r:id="rId17"/>
    <p:sldId id="266" r:id="rId18"/>
    <p:sldId id="299" r:id="rId19"/>
    <p:sldId id="29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1978" autoAdjust="0"/>
    <p:restoredTop sz="94660"/>
  </p:normalViewPr>
  <p:slideViewPr>
    <p:cSldViewPr>
      <p:cViewPr>
        <p:scale>
          <a:sx n="70" d="100"/>
          <a:sy n="70" d="100"/>
        </p:scale>
        <p:origin x="-3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10990D-7A7C-4767-88F4-530D9F6F503B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089E2-F3B7-4D61-A815-8B770608C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9805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089E2-F3B7-4D61-A815-8B770608C8F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089E2-F3B7-4D61-A815-8B770608C8F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1.png"/><Relationship Id="rId3" Type="http://schemas.openxmlformats.org/officeDocument/2006/relationships/image" Target="../media/image12.jpeg"/><Relationship Id="rId7" Type="http://schemas.openxmlformats.org/officeDocument/2006/relationships/image" Target="../media/image35.jpeg"/><Relationship Id="rId12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11" Type="http://schemas.openxmlformats.org/officeDocument/2006/relationships/image" Target="../media/image39.png"/><Relationship Id="rId5" Type="http://schemas.openxmlformats.org/officeDocument/2006/relationships/image" Target="../media/image33.jpeg"/><Relationship Id="rId10" Type="http://schemas.openxmlformats.org/officeDocument/2006/relationships/image" Target="../media/image38.pn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6;&#1072;&#1073;&#1086;&#1090;&#1072;%20&#1056;&#1077;&#1074;&#1072;&#1079;&#1086;&#1074;&#1086;&#1081;\&#1092;&#1077;&#1089;&#1090;&#1080;&#1074;&#1072;&#1083;&#1100;\2013\&#1055;&#1088;&#1077;&#1079;&#1077;&#1085;&#1090;&#1072;&#1094;&#1080;&#1080;\625869(&#1085;&#1077;&#1090;%20ppt)\pril\&#1074;&#1080;&#1076;&#1077;&#1086;2.wmv" TargetMode="Externa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6;&#1072;&#1073;&#1086;&#1090;&#1072;%20&#1056;&#1077;&#1074;&#1072;&#1079;&#1086;&#1074;&#1086;&#1081;\&#1092;&#1077;&#1089;&#1090;&#1080;&#1074;&#1072;&#1083;&#1100;\2013\&#1055;&#1088;&#1077;&#1079;&#1077;&#1085;&#1090;&#1072;&#1094;&#1080;&#1080;\625869(&#1085;&#1077;&#1090;%20ppt)\pril\&#1074;&#1080;&#1076;&#1077;&#1086;1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Мы делаем проект!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Documents and Settings\Admin\Рабочий стол\книги\x_ca8d85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2571744"/>
            <a:ext cx="4957626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оекты 2011-2012\проекты-презентации\zolotie-perya-1400x10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928982"/>
            <a:ext cx="9144000" cy="978698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2643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Цель:</a:t>
            </a:r>
            <a:r>
              <a:rPr lang="ru-RU" u="sng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проникнуться атмосферой Серебряного века русской поэзии, ощутить её связь с современностью, понять значимость поэзии Серебряного века для русской литературы и культуры в целом.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2928934"/>
            <a:ext cx="8572560" cy="11430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Проблемный вопрос: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актуальна ли поэзия Серебряного века сегодня?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85720" y="3929066"/>
            <a:ext cx="8572560" cy="2071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Гипотеза: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Серебряный век – уникальная поэтическая эпоха , культурный феномен, продолжающий оказывать влияние на современного человека.                                                                                     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оекты 2011-2012\проекты-презентации\zolotie-perya-1400x10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928982"/>
            <a:ext cx="9144000" cy="9786982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0" y="1214422"/>
            <a:ext cx="8729634" cy="5357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Коллекция презентаций на тему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«Поэты Серебряного века»</a:t>
            </a:r>
          </a:p>
          <a:p>
            <a:pPr marL="342900" marR="0" lvl="0" indent="-34290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В.Хлебников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(выполнил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Абухба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М.)</a:t>
            </a:r>
          </a:p>
          <a:p>
            <a:pPr marL="342900" marR="0" lvl="0" indent="-34290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А.Блок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(выполнил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Тоноян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Ж.)</a:t>
            </a:r>
          </a:p>
          <a:p>
            <a:pPr marL="342900" marR="0" lvl="0" indent="-34290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С.Есенин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(выполнил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Еремадзе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А.)</a:t>
            </a:r>
          </a:p>
          <a:p>
            <a:pPr marL="342900" marR="0" lvl="0" indent="-34290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М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.Цветаева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(выполнил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Капизов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А.)</a:t>
            </a:r>
          </a:p>
          <a:p>
            <a:pPr marL="342900" marR="0" lvl="0" indent="-34290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Б.Пастернак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(выполнил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Родюк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А.)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 rot="10800000" flipV="1">
            <a:off x="642910" y="500042"/>
            <a:ext cx="7943848" cy="571504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Результаты проекта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5357826"/>
            <a:ext cx="1828800" cy="1371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6578" y="3571876"/>
            <a:ext cx="1828800" cy="1371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43174" y="5357826"/>
            <a:ext cx="1828800" cy="1371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5357826"/>
            <a:ext cx="1828800" cy="1371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86578" y="5357826"/>
            <a:ext cx="1828800" cy="1371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оекты 2011-2012\проекты-презентации\zolotie-perya-1400x10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2928982"/>
            <a:ext cx="9144000" cy="978698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229600" cy="621510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u="sng" smtClean="0">
                <a:solidFill>
                  <a:srgbClr val="C00000"/>
                </a:solidFill>
              </a:rPr>
              <a:t>Исследовательские работы</a:t>
            </a:r>
            <a:endParaRPr lang="ru-RU" sz="3600" b="1" u="sng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2400" b="1" u="sng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1.Словотворчество в поэзии В.Хлебникова и В.Маяковского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(выполнила Акопян Т.)</a:t>
            </a:r>
          </a:p>
          <a:p>
            <a:pPr>
              <a:buNone/>
            </a:pPr>
            <a:endParaRPr lang="ru-R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2.Поэзия Серебряного века в Интернет-ресурсах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(выполнили </a:t>
            </a: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Орлюк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Д., </a:t>
            </a: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Дорожняк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М.)</a:t>
            </a:r>
          </a:p>
          <a:p>
            <a:pPr>
              <a:buNone/>
            </a:pPr>
            <a:endParaRPr lang="ru-R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3.Владимир Маяковский в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XXI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веке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(выполнили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Гафурова А., </a:t>
            </a: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Черентаева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В., Куликова А.,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Щукина А.)</a:t>
            </a:r>
          </a:p>
          <a:p>
            <a:pPr>
              <a:buNone/>
            </a:pPr>
            <a:endParaRPr lang="ru-R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4.Социологический опрос «Актуальна ли поэзия Серебряного века в современном обществе?»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(выполнили </a:t>
            </a: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Джаллили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Г., </a:t>
            </a: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Салехзаде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Д., Трушин Э.)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29454" y="2928934"/>
            <a:ext cx="2072640" cy="15544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29454" y="1071546"/>
            <a:ext cx="2072640" cy="15544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29454" y="4786322"/>
            <a:ext cx="2072640" cy="15544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оекты 2011-2012\проекты-презентации\zolotie-perya-1400x10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928982"/>
            <a:ext cx="9144000" cy="9786982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проекты 2011-2012\фото и видео\P103018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2143116"/>
            <a:ext cx="3240360" cy="4286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30" name="Picture 6" descr="C:\Documents and Settings\Admin\Рабочий стол\проекты 2011-2012\фото и видео\P10301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642918"/>
            <a:ext cx="3316928" cy="44291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" name="TextBox 12"/>
          <p:cNvSpPr txBox="1"/>
          <p:nvPr/>
        </p:nvSpPr>
        <p:spPr>
          <a:xfrm>
            <a:off x="4000496" y="285728"/>
            <a:ext cx="43577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Сборник песен на стихи поэтов Серебряного века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28662" y="5286388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Выполнила Щукина А.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оекты 2011-2012\проекты-презентации\zolotie-perya-1400x10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928982"/>
            <a:ext cx="9144000" cy="97869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50017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Календарь «Серебряный век в русской поэзии»</a:t>
            </a:r>
            <a:endParaRPr lang="ru-RU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                                                                   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Documents and Settings\Admin\Рабочий стол\проекты 2011-2012\фото и видео\P103018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59" y="2714620"/>
            <a:ext cx="2917575" cy="3976086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проекты 2011-2012\фото и видео\P103018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2214553"/>
            <a:ext cx="2922023" cy="3900478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проекты 2011-2012\фото и видео\P1030184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00100" y="1428736"/>
            <a:ext cx="3321302" cy="442549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2910" y="6000768"/>
            <a:ext cx="4159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Выполнил Щукин И.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оекты 2011-2012\проекты-презентации\zolotie-perya-1400x10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429180"/>
            <a:ext cx="9715472" cy="112871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Сборники стихотворений поэтов Серебряного века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8" name="Picture 4" descr="C:\Documents and Settings\Admin\Рабочий стол\проекты 2011-2012\фото и видео\P10302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64270" y="1571612"/>
            <a:ext cx="2316051" cy="30909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C:\Documents and Settings\Admin\Рабочий стол\проекты 2011-2012\фото и видео\P10302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4143380"/>
            <a:ext cx="3150413" cy="2362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1" name="Picture 7" descr="C:\Documents and Settings\Admin\Рабочий стол\проекты 2011-2012\фото и видео\P103019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28662" y="1571612"/>
            <a:ext cx="3150413" cy="2362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4714876" y="5072074"/>
            <a:ext cx="42148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Выполнили: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Макшанина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Е.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Насонова К.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оекты 2011-2012\проекты-презентации\zolotie-perya-1400x10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928982"/>
            <a:ext cx="9144000" cy="97869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3572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Коллаж на тему «Творчество В.Маяковского»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C:\Documents and Settings\Admin\Рабочий стол\проекты 2011-2012\фото и видео\P103019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26" y="1928802"/>
            <a:ext cx="5857916" cy="46434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00034" y="4071942"/>
            <a:ext cx="2286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Выполнил Киселёв А.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оекты 2011-2012\проекты-презентации\zolotie-perya-1400x10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928982"/>
            <a:ext cx="9144000" cy="97869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Создание </a:t>
            </a:r>
            <a:r>
              <a:rPr lang="ru-RU" dirty="0" err="1" smtClean="0">
                <a:solidFill>
                  <a:srgbClr val="002060"/>
                </a:solidFill>
              </a:rPr>
              <a:t>Интернет-сообщества</a:t>
            </a:r>
            <a:r>
              <a:rPr lang="ru-RU" dirty="0" smtClean="0">
                <a:solidFill>
                  <a:srgbClr val="002060"/>
                </a:solidFill>
              </a:rPr>
              <a:t> в социальной сети «</a:t>
            </a:r>
            <a:r>
              <a:rPr lang="ru-RU" dirty="0" err="1" smtClean="0">
                <a:solidFill>
                  <a:srgbClr val="002060"/>
                </a:solidFill>
              </a:rPr>
              <a:t>Вконтакте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6072182"/>
            <a:ext cx="3786214" cy="7858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Выполнил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Тоноян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Г.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1" name="Picture 3" descr="C:\Documents and Settings\Admin\Рабочий стол\проекты 2011-2012\фото и видео\scree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1571612"/>
            <a:ext cx="5857916" cy="43934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оекты 2011-2012\проекты-презентации\zolotie-perya-1400x10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2928982"/>
            <a:ext cx="9144000" cy="9786982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Татьяна\к урокам литературы\фото поэтов и фоны презентаций\1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714480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Documents and Settings\Admin\Рабочий стол\Татьяна\к урокам литературы\фото поэтов и фоны презентаций\2680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286256"/>
            <a:ext cx="1785918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Documents and Settings\Admin\Рабочий стол\Татьяна\к урокам литературы\фото поэтов и фоны презентаций\0ce18d245f0df17c6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29520" y="0"/>
            <a:ext cx="1714480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Documents and Settings\Admin\Рабочий стол\Татьяна\к урокам литературы\фото поэтов и фоны презентаций\C70003BA-C4E2-4BB3-B3A7-560DD2D467FB_mw270_s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43306" y="0"/>
            <a:ext cx="1714512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7929586" y="54292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32" name="Picture 8" descr="C:\Documents and Settings\Admin\Рабочий стол\Татьяна\к урокам литературы\фото поэтов и фоны презентаций\97269588346c1f4081baf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143768" y="4286256"/>
            <a:ext cx="2000232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5857884" y="12144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33" name="Picture 9" descr="C:\Documents and Settings\Admin\Рабочий стол\Татьяна\к урокам литературы\фото поэтов и фоны презентаций\8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500694" y="0"/>
            <a:ext cx="1785950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857356" y="4286256"/>
            <a:ext cx="1571636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785918" y="0"/>
            <a:ext cx="1714512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500430" y="4286256"/>
            <a:ext cx="1643074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5286380" y="4286256"/>
            <a:ext cx="1785950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785786" y="2714620"/>
            <a:ext cx="8215370" cy="1500198"/>
          </a:xfrm>
        </p:spPr>
        <p:txBody>
          <a:bodyPr>
            <a:noAutofit/>
          </a:bodyPr>
          <a:lstStyle/>
          <a:p>
            <a:pPr algn="l"/>
            <a:r>
              <a:rPr lang="ru-RU" sz="2000" b="1" i="1" dirty="0" smtClean="0">
                <a:solidFill>
                  <a:srgbClr val="002060"/>
                </a:solidFill>
              </a:rPr>
              <a:t>Серебряный век – уникальная поэтическая эпоха и культурный феномен – как наиболее исследованный период в истории искусств России до сих пор остаётся загадкой. Поэзия серебряного века неисчерпаема в эмоциональном и духовном влиянии на человека </a:t>
            </a:r>
            <a:r>
              <a:rPr lang="en-US" sz="2000" b="1" i="1" dirty="0" smtClean="0">
                <a:solidFill>
                  <a:srgbClr val="002060"/>
                </a:solidFill>
              </a:rPr>
              <a:t>XX</a:t>
            </a:r>
            <a:r>
              <a:rPr lang="ru-RU" sz="2000" b="1" i="1" dirty="0" smtClean="0">
                <a:solidFill>
                  <a:srgbClr val="002060"/>
                </a:solidFill>
              </a:rPr>
              <a:t> и </a:t>
            </a:r>
            <a:r>
              <a:rPr lang="en-US" sz="2000" b="1" i="1" dirty="0" smtClean="0">
                <a:solidFill>
                  <a:srgbClr val="002060"/>
                </a:solidFill>
              </a:rPr>
              <a:t>XXI </a:t>
            </a:r>
            <a:r>
              <a:rPr lang="ru-RU" sz="2000" b="1" i="1" dirty="0" smtClean="0">
                <a:solidFill>
                  <a:srgbClr val="002060"/>
                </a:solidFill>
              </a:rPr>
              <a:t>веков. 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оекты 2011-2012\проекты-презентации\zolotie-perya-1400x10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2928982"/>
            <a:ext cx="9144000" cy="978698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21429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Фрагмент отчётного выступления по проекту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видео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0" y="907238"/>
            <a:ext cx="9144000" cy="59507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0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9286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Этапы работы над проектом: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3"/>
            <a:ext cx="8229600" cy="1357321"/>
          </a:xfrm>
        </p:spPr>
        <p:txBody>
          <a:bodyPr/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002060"/>
                </a:solidFill>
              </a:rPr>
              <a:t>1 этап</a:t>
            </a:r>
          </a:p>
          <a:p>
            <a:pPr algn="ctr">
              <a:buNone/>
            </a:pPr>
            <a:r>
              <a:rPr lang="ru-RU" sz="3600" dirty="0" smtClean="0"/>
              <a:t>Сформулировать проблему</a:t>
            </a:r>
            <a:endParaRPr lang="ru-RU" sz="3600" dirty="0"/>
          </a:p>
        </p:txBody>
      </p:sp>
      <p:pic>
        <p:nvPicPr>
          <p:cNvPr id="3074" name="Picture 2" descr="C:\Documents and Settings\Admin\Рабочий стол\книги\sm_users_img-3049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78" y="3786190"/>
            <a:ext cx="2571768" cy="261535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9286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357454"/>
          </a:xfrm>
        </p:spPr>
        <p:txBody>
          <a:bodyPr/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002060"/>
                </a:solidFill>
              </a:rPr>
              <a:t>2 этап</a:t>
            </a:r>
          </a:p>
          <a:p>
            <a:pPr algn="ctr">
              <a:buNone/>
            </a:pPr>
            <a:r>
              <a:rPr lang="ru-RU" sz="4000" dirty="0" smtClean="0"/>
              <a:t>Поставить цель</a:t>
            </a:r>
          </a:p>
        </p:txBody>
      </p:sp>
      <p:pic>
        <p:nvPicPr>
          <p:cNvPr id="1026" name="Picture 2" descr="C:\Documents and Settings\Admin\Рабочий стол\книги\3e6bf39db94e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86116" y="3214686"/>
            <a:ext cx="2547567" cy="27908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9286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2500330"/>
          </a:xfrm>
        </p:spPr>
        <p:txBody>
          <a:bodyPr/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002060"/>
                </a:solidFill>
              </a:rPr>
              <a:t>3 этап</a:t>
            </a:r>
          </a:p>
          <a:p>
            <a:pPr algn="ctr">
              <a:buNone/>
            </a:pPr>
            <a:r>
              <a:rPr lang="ru-RU" sz="4000" dirty="0" smtClean="0"/>
              <a:t>Планирование. Постановка задач.  Разработка графика.</a:t>
            </a:r>
          </a:p>
        </p:txBody>
      </p:sp>
      <p:pic>
        <p:nvPicPr>
          <p:cNvPr id="2051" name="Picture 3" descr="C:\Documents and Settings\Admin\Рабочий стол\книги\4794484_fdbbb4a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8" y="3857628"/>
            <a:ext cx="2411621" cy="24384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3" name="Picture 5" descr="C:\Documents and Settings\Admin\Рабочий стол\книги\3100028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000372"/>
            <a:ext cx="3857652" cy="2576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9286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9"/>
            <a:ext cx="8229600" cy="2357454"/>
          </a:xfrm>
        </p:spPr>
        <p:txBody>
          <a:bodyPr/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002060"/>
                </a:solidFill>
              </a:rPr>
              <a:t>4 этап</a:t>
            </a:r>
          </a:p>
          <a:p>
            <a:pPr algn="ctr">
              <a:buNone/>
            </a:pPr>
            <a:r>
              <a:rPr lang="ru-RU" sz="4000" dirty="0" smtClean="0"/>
              <a:t>Реализация плана</a:t>
            </a:r>
          </a:p>
        </p:txBody>
      </p:sp>
      <p:pic>
        <p:nvPicPr>
          <p:cNvPr id="1026" name="Picture 2" descr="C:\Documents and Settings\Admin\Рабочий стол\книги\uchenik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3143248"/>
            <a:ext cx="2395537" cy="3121025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книги\samorzad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214686"/>
            <a:ext cx="3592709" cy="28670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9286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1500198"/>
          </a:xfrm>
        </p:spPr>
        <p:txBody>
          <a:bodyPr/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002060"/>
                </a:solidFill>
              </a:rPr>
              <a:t>5 этап</a:t>
            </a:r>
          </a:p>
          <a:p>
            <a:pPr algn="ctr">
              <a:buNone/>
            </a:pPr>
            <a:r>
              <a:rPr lang="ru-RU" sz="4000" dirty="0" smtClean="0"/>
              <a:t>Презентация проекта</a:t>
            </a:r>
          </a:p>
        </p:txBody>
      </p:sp>
      <p:pic>
        <p:nvPicPr>
          <p:cNvPr id="1026" name="Picture 2" descr="C:\Documents and Settings\Admin\Рабочий стол\книги\sm_full.aspx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488" y="3214686"/>
            <a:ext cx="3500462" cy="30804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9286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1643074"/>
          </a:xfrm>
        </p:spPr>
        <p:txBody>
          <a:bodyPr/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002060"/>
                </a:solidFill>
              </a:rPr>
              <a:t>6 этап</a:t>
            </a:r>
          </a:p>
          <a:p>
            <a:pPr algn="ctr">
              <a:buNone/>
            </a:pPr>
            <a:r>
              <a:rPr lang="ru-RU" sz="4000" dirty="0" smtClean="0"/>
              <a:t>Самооценка и рефлексия</a:t>
            </a:r>
          </a:p>
        </p:txBody>
      </p:sp>
      <p:pic>
        <p:nvPicPr>
          <p:cNvPr id="2050" name="Picture 2" descr="C:\Documents and Settings\Admin\Рабочий стол\книги\thumbs-up-down-icon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3286124"/>
            <a:ext cx="3857652" cy="28964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9286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0032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Проект –это творчество! За учебными проектами будущее.  Желаем успеха в проектной деятельности!</a:t>
            </a:r>
          </a:p>
          <a:p>
            <a:pPr algn="ctr">
              <a:buNone/>
            </a:pPr>
            <a:endParaRPr lang="ru-RU" sz="4000" dirty="0" smtClean="0"/>
          </a:p>
        </p:txBody>
      </p:sp>
      <p:pic>
        <p:nvPicPr>
          <p:cNvPr id="2050" name="Picture 2" descr="C:\Documents and Settings\Admin\Рабочий стол\книги\x_639d45a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68" y="3714752"/>
            <a:ext cx="2388688" cy="25241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видео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-1500230" y="0"/>
            <a:ext cx="12192000" cy="6858000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1264</TotalTime>
  <Words>295</Words>
  <Application>Microsoft Office PowerPoint</Application>
  <PresentationFormat>Экран (4:3)</PresentationFormat>
  <Paragraphs>59</Paragraphs>
  <Slides>19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Мы делаем проект!</vt:lpstr>
      <vt:lpstr> Этапы работы над проектом:</vt:lpstr>
      <vt:lpstr> </vt:lpstr>
      <vt:lpstr> </vt:lpstr>
      <vt:lpstr> </vt:lpstr>
      <vt:lpstr> </vt:lpstr>
      <vt:lpstr> </vt:lpstr>
      <vt:lpstr> </vt:lpstr>
      <vt:lpstr>Слайд 9</vt:lpstr>
      <vt:lpstr>Слайд 10</vt:lpstr>
      <vt:lpstr>Слайд 11</vt:lpstr>
      <vt:lpstr>Слайд 12</vt:lpstr>
      <vt:lpstr>Слайд 13</vt:lpstr>
      <vt:lpstr>Календарь «Серебряный век в русской поэзии»</vt:lpstr>
      <vt:lpstr>Сборники стихотворений поэтов Серебряного века</vt:lpstr>
      <vt:lpstr>Коллаж на тему «Творчество В.Маяковского»</vt:lpstr>
      <vt:lpstr>Создание Интернет-сообщества в социальной сети «Вконтакте»</vt:lpstr>
      <vt:lpstr>Серебряный век – уникальная поэтическая эпоха и культурный феномен – как наиболее исследованный период в истории искусств России до сих пор остаётся загадкой. Поэзия серебряного века неисчерпаема в эмоциональном и духовном влиянии на человека XX и XXI веков.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Учебный проект </dc:title>
  <cp:lastModifiedBy>revaz</cp:lastModifiedBy>
  <cp:revision>111</cp:revision>
  <dcterms:modified xsi:type="dcterms:W3CDTF">2013-02-15T20:31:01Z</dcterms:modified>
</cp:coreProperties>
</file>