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63" r:id="rId11"/>
    <p:sldId id="265" r:id="rId12"/>
    <p:sldId id="266" r:id="rId13"/>
    <p:sldId id="271" r:id="rId14"/>
    <p:sldId id="267" r:id="rId15"/>
    <p:sldId id="268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36894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0734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50637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3802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92338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5098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9916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2857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9862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74923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31C-C7C0-41C8-801C-BF33F0FC47D1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9545-FDDC-4F43-B0BA-7A5A0514D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9556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631C-C7C0-41C8-801C-BF33F0FC47D1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9545-FDDC-4F43-B0BA-7A5A0514D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16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gif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2880320" cy="42251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9712" y="777478"/>
            <a:ext cx="60121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стране детства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4077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Государственное бюджетное образовательное учреждение города Москвы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д</a:t>
            </a:r>
            <a:r>
              <a:rPr lang="ru-RU" sz="2000" b="1" dirty="0" smtClean="0">
                <a:solidFill>
                  <a:schemeClr val="bg1"/>
                </a:solidFill>
              </a:rPr>
              <a:t>етский сад компенсирующего вида № 1679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92212" y="63082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Ст. воспитатель Васильева М. Н.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83910" y="2059069"/>
            <a:ext cx="606009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Корней Иванович</a:t>
            </a:r>
          </a:p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Чуковский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1" y="4023308"/>
            <a:ext cx="60109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1882 - 1969</a:t>
            </a:r>
            <a:endParaRPr lang="ru-RU" sz="5400" b="1" cap="none" spc="0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433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p.fl6.fo.ru/image/chunk87/926234/0/editor/wiki/75692490_288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556792"/>
            <a:ext cx="3730741" cy="493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yrat.ru/suteev/mouse-suteev-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61739"/>
            <a:ext cx="4505325" cy="3857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48154" y="0"/>
            <a:ext cx="91772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Федорино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горе»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681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48154" y="0"/>
            <a:ext cx="91772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«Муха-Цокотуха»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76872"/>
            <a:ext cx="4762500" cy="4333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008"/>
            <a:ext cx="4048779" cy="538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53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48154" y="0"/>
            <a:ext cx="91772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Прототипы героев сказок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" y="2204864"/>
            <a:ext cx="4880121" cy="3812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74" y="908720"/>
            <a:ext cx="4208626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6729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img-fotki.yandex.ru/get/5508/35694293.8c/0_6c23a_a25f0737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16921"/>
            <a:ext cx="3055615" cy="437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k.img.com.ua/img/forall/a/2925/77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10498"/>
            <a:ext cx="20955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7.ifotki.info/org/8e3a370a093b2e730e6a4d26b783d8204e38ff77420778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7" y="2214263"/>
            <a:ext cx="4676775" cy="3857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75656" y="0"/>
            <a:ext cx="76534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Доктор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Цемах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Шабад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5837" y="5445224"/>
            <a:ext cx="3256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Памятник доктору </a:t>
            </a:r>
            <a:r>
              <a:rPr lang="ru-RU" sz="2000" b="1" dirty="0" err="1" smtClean="0">
                <a:solidFill>
                  <a:schemeClr val="bg1"/>
                </a:solidFill>
              </a:rPr>
              <a:t>Шабаду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Вильнюсе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567" y="6071888"/>
            <a:ext cx="4676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Доктор </a:t>
            </a:r>
            <a:r>
              <a:rPr lang="ru-RU" sz="2000" b="1" dirty="0" err="1" smtClean="0">
                <a:solidFill>
                  <a:schemeClr val="bg1"/>
                </a:solidFill>
              </a:rPr>
              <a:t>Шабад</a:t>
            </a:r>
            <a:r>
              <a:rPr lang="ru-RU" sz="2000" b="1" dirty="0" smtClean="0">
                <a:solidFill>
                  <a:schemeClr val="bg1"/>
                </a:solidFill>
              </a:rPr>
              <a:t> с внуками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98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kubirubi.ru/components/com_virtuemart/shop_image/product/_________________4ec37bd9955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4" r="19652"/>
          <a:stretch/>
        </p:blipFill>
        <p:spPr bwMode="auto">
          <a:xfrm rot="20548557">
            <a:off x="495463" y="2554736"/>
            <a:ext cx="2387245" cy="365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ibex.ru/dimg/213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7616">
            <a:off x="2439064" y="2087238"/>
            <a:ext cx="2559606" cy="372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ozon.ru/multimedia/books_covers/10004250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218">
            <a:off x="4552347" y="2020826"/>
            <a:ext cx="2343561" cy="369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ookvoed.ru/view_images.php?code=337661&amp;tip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785">
            <a:off x="5929977" y="2363354"/>
            <a:ext cx="2792847" cy="366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21207" y="116632"/>
            <a:ext cx="76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Посвящается детям…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5177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290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Великан по имени «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Чукоша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http://filmiki.arjlover.net/ap/chukovskij.v.gostjah.u.detej.avi/chukovskij.v.gostjah.u.detej.avi.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252" y="3717032"/>
            <a:ext cx="38119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ilmiki.arjlover.net/ap/chukovskij.v.gostjah.u.detej.avi/chukovskij.v.gostjah.u.detej.avi.imag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252" y="705450"/>
            <a:ext cx="3865732" cy="292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hitalnya.ru/upload/731/547920993529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82" y="1203726"/>
            <a:ext cx="3840362" cy="48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113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www.dom-toys.ru/published/publicdata/LAREDOUTE/attachments/SC/products_pictures/58464%20%5B640x480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3" y="2492896"/>
            <a:ext cx="28956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39.radikal.ru/i084/0911/1f/efa8c8f2f8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00186"/>
            <a:ext cx="28860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knigalyb.ucoz.ru/_pu/0/466513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36912"/>
            <a:ext cx="25527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290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Чуковский переводчик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781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www.rp-net.ru/images/authors/Chukov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436560" cy="51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280" y="5584760"/>
            <a:ext cx="8045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«Талант у Чуковского неиссякаемый, умный, блистательный, веселый, праздничный»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                                                         И. </a:t>
            </a:r>
            <a:r>
              <a:rPr lang="ru-RU" sz="2000" b="1" dirty="0" err="1" smtClean="0">
                <a:solidFill>
                  <a:schemeClr val="bg1"/>
                </a:solidFill>
              </a:rPr>
              <a:t>Андронников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15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://www.osd.ru/photos/resp/147789_ot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2" y="1"/>
            <a:ext cx="5018310" cy="334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komarovschool.ucoz.net/_ph/23/3284467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36183"/>
            <a:ext cx="4984355" cy="332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4048" y="548680"/>
            <a:ext cx="41250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Дом-музей 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К. Чуковского в Переделкино 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22" name="Picture 6" descr="http://s007.radikal.ru/i300/1103/8e/8b71a3517e6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068" y="3523999"/>
            <a:ext cx="4031000" cy="320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58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48154" y="0"/>
            <a:ext cx="91772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Детство и юность писателя 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3" y="826448"/>
            <a:ext cx="2959497" cy="4474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://www.russedina.ru/images/images/images_438/bf4b2a02fe0129ccd1ea8168913446a6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204864"/>
            <a:ext cx="5949947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6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images.zone-x.ru/32%5C769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0997"/>
            <a:ext cx="2747669" cy="278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ead.ru/covers_rr/b/18/96/4396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74" y="3660150"/>
            <a:ext cx="3116928" cy="317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48154" y="0"/>
            <a:ext cx="91772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Стихотворения для детей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34" name="Picture 10" descr="http://my-shop.ru/_files/product/3/16/1512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0997"/>
            <a:ext cx="4333203" cy="57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392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86036" y="620688"/>
            <a:ext cx="518395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Жил да был Крокодил.</a:t>
            </a:r>
          </a:p>
          <a:p>
            <a:pPr algn="ctr"/>
            <a:r>
              <a:rPr lang="ru-RU" sz="3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Он по улицам ходил…</a:t>
            </a:r>
          </a:p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По-турецки говорил…</a:t>
            </a:r>
            <a:endParaRPr lang="ru-RU" sz="3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http://www.planetaskazok.ru/images/stories/chukovsky/krokodil/tmp1083-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917" y="384417"/>
            <a:ext cx="4030626" cy="4030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lanetaskazok.ru/images/stories/chukovsky/krokodil/tmp1083-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13306"/>
            <a:ext cx="5063248" cy="3997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349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www.hrono.ru/img/pisateli/chukov192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7283"/>
            <a:ext cx="4608512" cy="4136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93" y="1196752"/>
            <a:ext cx="4292209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-396552" y="404664"/>
            <a:ext cx="55941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Надо, надо умываться</a:t>
            </a:r>
          </a:p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 утрам и вечерам.</a:t>
            </a:r>
          </a:p>
          <a:p>
            <a:pPr algn="ctr"/>
            <a:r>
              <a:rPr lang="ru-RU" sz="3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нечистым трубочистам</a:t>
            </a:r>
          </a:p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Стыд и срам! Стыд и срам!</a:t>
            </a:r>
            <a:endParaRPr lang="ru-RU" sz="3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220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48154" y="0"/>
            <a:ext cx="91772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«Назови сказку»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http://www.char.ru/books/4631540_Kradenoe_sol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04388"/>
            <a:ext cx="2736305" cy="400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nogoknig.lv/pics/products/big/20110926155418QNb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660" y="1318622"/>
            <a:ext cx="2802500" cy="403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hop.avanta.ru/upimg/big/0/9/1/30590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164" y="2564904"/>
            <a:ext cx="2853872" cy="395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8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48154" y="0"/>
            <a:ext cx="91772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«Назови сказку»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http://www.sprinter.ru/pic/big/2f1395204d2450b8584be5880c2b9b4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158"/>
            <a:ext cx="309562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ltei.ru/assets/galleries/465/telef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79" y="1315720"/>
            <a:ext cx="2880320" cy="42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mages.zone-x.ru/82%5C12773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26" y="2911583"/>
            <a:ext cx="290354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307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1" y="1556792"/>
            <a:ext cx="3251784" cy="405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img15.nnm.ru/5/c/6/1/3/9b54b3c5d71472ebe0c5517c24b_pre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53" y="2708920"/>
            <a:ext cx="5449033" cy="3576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" y="116632"/>
            <a:ext cx="90087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Всегда,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где бы я ни был: в трамвае, в очереди за хлебом, в приёмной зубного врача, – я, чтобы не тратилось попусту время, сочинял загадки для детей. Это спасало меня от умственной праздности!” 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83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185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33</cp:revision>
  <dcterms:created xsi:type="dcterms:W3CDTF">2012-10-06T05:11:57Z</dcterms:created>
  <dcterms:modified xsi:type="dcterms:W3CDTF">2012-10-07T06:44:14Z</dcterms:modified>
</cp:coreProperties>
</file>