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496" r:id="rId2"/>
    <p:sldId id="483" r:id="rId3"/>
    <p:sldId id="485" r:id="rId4"/>
    <p:sldId id="397" r:id="rId5"/>
    <p:sldId id="482" r:id="rId6"/>
    <p:sldId id="450" r:id="rId7"/>
    <p:sldId id="490" r:id="rId8"/>
    <p:sldId id="451" r:id="rId9"/>
    <p:sldId id="453" r:id="rId10"/>
    <p:sldId id="452" r:id="rId11"/>
    <p:sldId id="492" r:id="rId12"/>
    <p:sldId id="486" r:id="rId13"/>
    <p:sldId id="454" r:id="rId14"/>
    <p:sldId id="495" r:id="rId15"/>
    <p:sldId id="493" r:id="rId16"/>
    <p:sldId id="455" r:id="rId17"/>
    <p:sldId id="461" r:id="rId18"/>
    <p:sldId id="456" r:id="rId19"/>
    <p:sldId id="468" r:id="rId20"/>
    <p:sldId id="491" r:id="rId21"/>
    <p:sldId id="489" r:id="rId22"/>
    <p:sldId id="488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006600"/>
    <a:srgbClr val="008000"/>
    <a:srgbClr val="FF0000"/>
    <a:srgbClr val="0099CC"/>
    <a:srgbClr val="E7FFFF"/>
    <a:srgbClr val="660066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2" autoAdjust="0"/>
    <p:restoredTop sz="94471" autoAdjust="0"/>
  </p:normalViewPr>
  <p:slideViewPr>
    <p:cSldViewPr>
      <p:cViewPr varScale="1">
        <p:scale>
          <a:sx n="52" d="100"/>
          <a:sy n="52" d="100"/>
        </p:scale>
        <p:origin x="-12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ffectLst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ffectLst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58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ffectLst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effectLst/>
              </a:defRPr>
            </a:lvl1pPr>
          </a:lstStyle>
          <a:p>
            <a:pPr>
              <a:defRPr/>
            </a:pPr>
            <a:fld id="{F5CCB8EF-4053-4B54-B4D7-0786079D57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8932FB-EA1B-4645-B795-25D2CEE6200E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843E55-7FA6-48A0-BC04-F7A43C76B71E}" type="slidenum">
              <a:rPr lang="ru-RU" smtClean="0"/>
              <a:pPr/>
              <a:t>13</a:t>
            </a:fld>
            <a:endParaRPr lang="ru-RU" smtClean="0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7-9»  Л.С. Атанасян и др.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137AA2-2AF6-49A7-AF4C-2CB996E7D7BC}" type="slidenum">
              <a:rPr lang="ru-RU" smtClean="0"/>
              <a:pPr/>
              <a:t>16</a:t>
            </a:fld>
            <a:endParaRPr lang="ru-RU" smtClean="0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7-9»  Л.С. Атанасян и др.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A28743-96BC-4482-8190-A31491C8ED71}" type="slidenum">
              <a:rPr lang="ru-RU" smtClean="0"/>
              <a:pPr/>
              <a:t>17</a:t>
            </a:fld>
            <a:endParaRPr lang="ru-RU" smtClean="0"/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Гаврилова Н.Ф. «Поурочные разработки по геометрии: 9 класс». – М.: ВАКО, 2007. – 320 с. – (В помощь школьному учителю)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76E8CE-D85B-4413-AF5B-EAFFBA883B4A}" type="slidenum">
              <a:rPr lang="ru-RU" smtClean="0"/>
              <a:pPr/>
              <a:t>18</a:t>
            </a:fld>
            <a:endParaRPr lang="ru-RU" smtClean="0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7-9»  Л.С. Атанасян и др.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AA7D36-0D66-41DA-81D6-90D75657BFC8}" type="slidenum">
              <a:rPr lang="ru-RU" smtClean="0"/>
              <a:pPr/>
              <a:t>19</a:t>
            </a:fld>
            <a:endParaRPr lang="ru-RU" smtClean="0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Гаврилова Н.Ф. «Поурочные разработки по геометрии: 9 класс». – М.: ВАКО, 2007. – 320 с. – (В помощь школьному учителю)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F18340-7D23-4C08-AFDE-50CA47E99030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E76A6A-0FEE-42CB-8873-3275A1DADBD7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ru-RU" b="1" i="1" smtClean="0"/>
              <a:t>Рисунки Савченко Е.М.  </a:t>
            </a:r>
            <a:r>
              <a:rPr lang="ru-RU" smtClean="0"/>
              <a:t>Все рисунки в презентации выполнены с помощью инструментов панели рисования программы </a:t>
            </a:r>
            <a:r>
              <a:rPr lang="en-US" smtClean="0"/>
              <a:t>Microsoft PowerPoint</a:t>
            </a:r>
            <a:r>
              <a:rPr lang="ru-RU" smtClean="0"/>
              <a:t>. 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A698B8-72B3-40F0-B16D-75516F0D9CB5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7-9»  Л.С. Атанасян и др.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5B9AA4-5270-4C4E-BAE2-220F9AE7A5F7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7-9»  Л.С. Атанасян и др.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651B4C0-4378-4388-9D18-C9FC73C9498B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7-9»  Л.С. Атанасян и др.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091C84-1EAC-4A0B-8BA9-B7B5477749AA}" type="slidenum">
              <a:rPr lang="ru-RU" smtClean="0"/>
              <a:pPr/>
              <a:t>9</a:t>
            </a:fld>
            <a:endParaRPr lang="ru-RU" smtClean="0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7-9»  Л.С. Атанасян и др.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96FF91-5408-45FE-8620-E86489DEF099}" type="slidenum">
              <a:rPr lang="ru-RU" smtClean="0"/>
              <a:pPr/>
              <a:t>10</a:t>
            </a:fld>
            <a:endParaRPr lang="ru-RU" smtClean="0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7-9»  Л.С. Атанасян и др.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CE4B77-F81A-4389-A977-A0E9400C1244}" type="slidenum">
              <a:rPr lang="ru-RU" smtClean="0"/>
              <a:pPr/>
              <a:t>11</a:t>
            </a:fld>
            <a:endParaRPr lang="ru-RU" smtClean="0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«Геометрия 7-9»  Л.С. Атанасян и др.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5EB6C-0898-48D8-AD0C-70A93CB041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891F93-6D03-4F88-8B79-00572DAE38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F3D82F-B4F6-42AB-A9ED-B84BEDD4C2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6C619-7889-412B-AEEC-5933004510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BDAA9-D805-42B5-8701-21243D569C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2DCDB-B1AC-4FA6-BEEB-3CB07EBFD5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827B2-6973-4459-9133-1EBCA7DC7B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4F4F9-E5EA-40A1-B091-98C3A6B509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8A175-18D1-4299-9D48-01CD7C6FE2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455D1-0616-41D9-BEA1-4074B9A61A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CA04E-EF91-411C-8E1C-CC041D130C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50000">
              <a:schemeClr val="bg1"/>
            </a:gs>
            <a:gs pos="100000">
              <a:srgbClr val="CCFF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ffectLst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ffectLst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effectLst/>
              </a:defRPr>
            </a:lvl1pPr>
          </a:lstStyle>
          <a:p>
            <a:pPr>
              <a:defRPr/>
            </a:pPr>
            <a:fld id="{DFB9A2BF-F4E0-4D99-B8F9-4777126BBE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audio" Target="file:///C:\Users\&#1052;&#1091;&#1096;&#1082;&#1072;\Desktop\&#1050;&#1086;&#1086;&#1088;&#1076;&#1080;&#1085;&#1072;&#1090;&#1099;%20&#1074;&#1077;&#1082;&#1090;&#1086;&#1088;&#1072;\02_Sweet_Dreams.mp3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8.pn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gif"/><Relationship Id="rId5" Type="http://schemas.openxmlformats.org/officeDocument/2006/relationships/image" Target="../media/image16.gif"/><Relationship Id="rId4" Type="http://schemas.openxmlformats.org/officeDocument/2006/relationships/image" Target="../media/image15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3C9F00-D466-4F94-BD11-4B4A9E3D92FA}" type="slidenum">
              <a:rPr lang="ru-RU" smtClean="0"/>
              <a:pPr/>
              <a:t>1</a:t>
            </a:fld>
            <a:endParaRPr lang="ru-RU" smtClean="0"/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734211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4212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4213" name="Freeform 5"/>
            <p:cNvSpPr>
              <a:spLocks/>
            </p:cNvSpPr>
            <p:nvPr/>
          </p:nvSpPr>
          <p:spPr bwMode="auto">
            <a:xfrm>
              <a:off x="5552" y="448"/>
              <a:ext cx="1" cy="3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4214" name="Freeform 6"/>
            <p:cNvSpPr>
              <a:spLocks/>
            </p:cNvSpPr>
            <p:nvPr/>
          </p:nvSpPr>
          <p:spPr bwMode="auto">
            <a:xfrm>
              <a:off x="200" y="448"/>
              <a:ext cx="10" cy="3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4215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4216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4217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4218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1267" name="Group 11"/>
          <p:cNvGrpSpPr>
            <a:grpSpLocks/>
          </p:cNvGrpSpPr>
          <p:nvPr/>
        </p:nvGrpSpPr>
        <p:grpSpPr bwMode="auto">
          <a:xfrm>
            <a:off x="417513" y="825500"/>
            <a:ext cx="5253037" cy="425450"/>
            <a:chOff x="480" y="1020"/>
            <a:chExt cx="1436" cy="153"/>
          </a:xfrm>
        </p:grpSpPr>
        <p:sp>
          <p:nvSpPr>
            <p:cNvPr id="734220" name="Freeform 12"/>
            <p:cNvSpPr>
              <a:spLocks/>
            </p:cNvSpPr>
            <p:nvPr/>
          </p:nvSpPr>
          <p:spPr bwMode="auto">
            <a:xfrm>
              <a:off x="480" y="1020"/>
              <a:ext cx="143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6" y="0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4221" name="Freeform 13"/>
            <p:cNvSpPr>
              <a:spLocks/>
            </p:cNvSpPr>
            <p:nvPr/>
          </p:nvSpPr>
          <p:spPr bwMode="auto">
            <a:xfrm>
              <a:off x="488" y="1172"/>
              <a:ext cx="142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8" y="0"/>
                </a:cxn>
              </a:cxnLst>
              <a:rect l="0" t="0" r="r" b="b"/>
              <a:pathLst>
                <a:path w="1428" h="1">
                  <a:moveTo>
                    <a:pt x="0" y="0"/>
                  </a:moveTo>
                  <a:lnTo>
                    <a:pt x="1428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34222" name="Freeform 14"/>
          <p:cNvSpPr>
            <a:spLocks/>
          </p:cNvSpPr>
          <p:nvPr/>
        </p:nvSpPr>
        <p:spPr bwMode="auto">
          <a:xfrm>
            <a:off x="417513" y="1698625"/>
            <a:ext cx="525303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36" y="0"/>
              </a:cxn>
            </a:cxnLst>
            <a:rect l="0" t="0" r="r" b="b"/>
            <a:pathLst>
              <a:path w="1436" h="1">
                <a:moveTo>
                  <a:pt x="0" y="0"/>
                </a:moveTo>
                <a:lnTo>
                  <a:pt x="1436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4223" name="Freeform 15"/>
          <p:cNvSpPr>
            <a:spLocks/>
          </p:cNvSpPr>
          <p:nvPr/>
        </p:nvSpPr>
        <p:spPr bwMode="auto">
          <a:xfrm>
            <a:off x="381000" y="2095500"/>
            <a:ext cx="5308600" cy="12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44" y="8"/>
              </a:cxn>
            </a:cxnLst>
            <a:rect l="0" t="0" r="r" b="b"/>
            <a:pathLst>
              <a:path w="3344" h="8">
                <a:moveTo>
                  <a:pt x="0" y="0"/>
                </a:moveTo>
                <a:lnTo>
                  <a:pt x="3344" y="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1270" name="Group 16"/>
          <p:cNvGrpSpPr>
            <a:grpSpLocks/>
          </p:cNvGrpSpPr>
          <p:nvPr/>
        </p:nvGrpSpPr>
        <p:grpSpPr bwMode="auto">
          <a:xfrm>
            <a:off x="417513" y="2522538"/>
            <a:ext cx="5253037" cy="425450"/>
            <a:chOff x="480" y="1020"/>
            <a:chExt cx="1436" cy="153"/>
          </a:xfrm>
        </p:grpSpPr>
        <p:sp>
          <p:nvSpPr>
            <p:cNvPr id="734225" name="Freeform 17"/>
            <p:cNvSpPr>
              <a:spLocks/>
            </p:cNvSpPr>
            <p:nvPr/>
          </p:nvSpPr>
          <p:spPr bwMode="auto">
            <a:xfrm>
              <a:off x="480" y="1020"/>
              <a:ext cx="143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6" y="0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4226" name="Freeform 18"/>
            <p:cNvSpPr>
              <a:spLocks/>
            </p:cNvSpPr>
            <p:nvPr/>
          </p:nvSpPr>
          <p:spPr bwMode="auto">
            <a:xfrm>
              <a:off x="488" y="1172"/>
              <a:ext cx="142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8" y="0"/>
                </a:cxn>
              </a:cxnLst>
              <a:rect l="0" t="0" r="r" b="b"/>
              <a:pathLst>
                <a:path w="1428" h="1">
                  <a:moveTo>
                    <a:pt x="0" y="0"/>
                  </a:moveTo>
                  <a:lnTo>
                    <a:pt x="1428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1271" name="Group 19"/>
          <p:cNvGrpSpPr>
            <a:grpSpLocks/>
          </p:cNvGrpSpPr>
          <p:nvPr/>
        </p:nvGrpSpPr>
        <p:grpSpPr bwMode="auto">
          <a:xfrm>
            <a:off x="404813" y="3376613"/>
            <a:ext cx="5295900" cy="444500"/>
            <a:chOff x="476" y="1940"/>
            <a:chExt cx="1448" cy="160"/>
          </a:xfrm>
        </p:grpSpPr>
        <p:sp>
          <p:nvSpPr>
            <p:cNvPr id="734228" name="Freeform 20"/>
            <p:cNvSpPr>
              <a:spLocks/>
            </p:cNvSpPr>
            <p:nvPr/>
          </p:nvSpPr>
          <p:spPr bwMode="auto">
            <a:xfrm>
              <a:off x="476" y="1940"/>
              <a:ext cx="1448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8" y="4"/>
                </a:cxn>
              </a:cxnLst>
              <a:rect l="0" t="0" r="r" b="b"/>
              <a:pathLst>
                <a:path w="1448" h="4">
                  <a:moveTo>
                    <a:pt x="0" y="0"/>
                  </a:moveTo>
                  <a:lnTo>
                    <a:pt x="1448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4229" name="Freeform 21"/>
            <p:cNvSpPr>
              <a:spLocks/>
            </p:cNvSpPr>
            <p:nvPr/>
          </p:nvSpPr>
          <p:spPr bwMode="auto">
            <a:xfrm>
              <a:off x="492" y="2096"/>
              <a:ext cx="143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2" y="4"/>
                </a:cxn>
              </a:cxnLst>
              <a:rect l="0" t="0" r="r" b="b"/>
              <a:pathLst>
                <a:path w="1432" h="4">
                  <a:moveTo>
                    <a:pt x="0" y="0"/>
                  </a:moveTo>
                  <a:lnTo>
                    <a:pt x="1432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1272" name="Group 22"/>
          <p:cNvGrpSpPr>
            <a:grpSpLocks/>
          </p:cNvGrpSpPr>
          <p:nvPr/>
        </p:nvGrpSpPr>
        <p:grpSpPr bwMode="auto">
          <a:xfrm>
            <a:off x="417513" y="4210050"/>
            <a:ext cx="5295900" cy="444500"/>
            <a:chOff x="476" y="1940"/>
            <a:chExt cx="1448" cy="160"/>
          </a:xfrm>
        </p:grpSpPr>
        <p:sp>
          <p:nvSpPr>
            <p:cNvPr id="734231" name="Freeform 23"/>
            <p:cNvSpPr>
              <a:spLocks/>
            </p:cNvSpPr>
            <p:nvPr/>
          </p:nvSpPr>
          <p:spPr bwMode="auto">
            <a:xfrm>
              <a:off x="476" y="1940"/>
              <a:ext cx="1448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8" y="4"/>
                </a:cxn>
              </a:cxnLst>
              <a:rect l="0" t="0" r="r" b="b"/>
              <a:pathLst>
                <a:path w="1448" h="4">
                  <a:moveTo>
                    <a:pt x="0" y="0"/>
                  </a:moveTo>
                  <a:lnTo>
                    <a:pt x="1448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4232" name="Freeform 24"/>
            <p:cNvSpPr>
              <a:spLocks/>
            </p:cNvSpPr>
            <p:nvPr/>
          </p:nvSpPr>
          <p:spPr bwMode="auto">
            <a:xfrm>
              <a:off x="492" y="2096"/>
              <a:ext cx="143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2" y="4"/>
                </a:cxn>
              </a:cxnLst>
              <a:rect l="0" t="0" r="r" b="b"/>
              <a:pathLst>
                <a:path w="1432" h="4">
                  <a:moveTo>
                    <a:pt x="0" y="0"/>
                  </a:moveTo>
                  <a:lnTo>
                    <a:pt x="1432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1273" name="Group 25"/>
          <p:cNvGrpSpPr>
            <a:grpSpLocks/>
          </p:cNvGrpSpPr>
          <p:nvPr/>
        </p:nvGrpSpPr>
        <p:grpSpPr bwMode="auto">
          <a:xfrm>
            <a:off x="404813" y="5075238"/>
            <a:ext cx="5308600" cy="454025"/>
            <a:chOff x="476" y="2552"/>
            <a:chExt cx="1452" cy="164"/>
          </a:xfrm>
        </p:grpSpPr>
        <p:sp>
          <p:nvSpPr>
            <p:cNvPr id="734234" name="Freeform 26"/>
            <p:cNvSpPr>
              <a:spLocks/>
            </p:cNvSpPr>
            <p:nvPr/>
          </p:nvSpPr>
          <p:spPr bwMode="auto">
            <a:xfrm>
              <a:off x="476" y="2552"/>
              <a:ext cx="144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0" y="0"/>
                </a:cxn>
              </a:cxnLst>
              <a:rect l="0" t="0" r="r" b="b"/>
              <a:pathLst>
                <a:path w="1440" h="1">
                  <a:moveTo>
                    <a:pt x="0" y="0"/>
                  </a:moveTo>
                  <a:lnTo>
                    <a:pt x="1440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4235" name="Freeform 27"/>
            <p:cNvSpPr>
              <a:spLocks/>
            </p:cNvSpPr>
            <p:nvPr/>
          </p:nvSpPr>
          <p:spPr bwMode="auto">
            <a:xfrm>
              <a:off x="476" y="2708"/>
              <a:ext cx="1452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452" y="0"/>
                </a:cxn>
              </a:cxnLst>
              <a:rect l="0" t="0" r="r" b="b"/>
              <a:pathLst>
                <a:path w="1452" h="8">
                  <a:moveTo>
                    <a:pt x="0" y="8"/>
                  </a:moveTo>
                  <a:lnTo>
                    <a:pt x="1452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34236" name="Freeform 28"/>
          <p:cNvSpPr>
            <a:spLocks/>
          </p:cNvSpPr>
          <p:nvPr/>
        </p:nvSpPr>
        <p:spPr bwMode="auto">
          <a:xfrm>
            <a:off x="404813" y="5929313"/>
            <a:ext cx="5265737" cy="1270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1440" y="0"/>
              </a:cxn>
            </a:cxnLst>
            <a:rect l="0" t="0" r="r" b="b"/>
            <a:pathLst>
              <a:path w="1440" h="4">
                <a:moveTo>
                  <a:pt x="0" y="4"/>
                </a:moveTo>
                <a:lnTo>
                  <a:pt x="1440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4237" name="Freeform 29"/>
          <p:cNvSpPr>
            <a:spLocks/>
          </p:cNvSpPr>
          <p:nvPr/>
        </p:nvSpPr>
        <p:spPr bwMode="auto">
          <a:xfrm>
            <a:off x="404813" y="6362700"/>
            <a:ext cx="5249862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36" y="0"/>
              </a:cxn>
            </a:cxnLst>
            <a:rect l="0" t="0" r="r" b="b"/>
            <a:pathLst>
              <a:path w="1436" h="1">
                <a:moveTo>
                  <a:pt x="0" y="0"/>
                </a:moveTo>
                <a:lnTo>
                  <a:pt x="1436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4238" name="Freeform 30"/>
          <p:cNvSpPr>
            <a:spLocks/>
          </p:cNvSpPr>
          <p:nvPr/>
        </p:nvSpPr>
        <p:spPr bwMode="auto">
          <a:xfrm>
            <a:off x="417513" y="392113"/>
            <a:ext cx="5265737" cy="11112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1440" y="0"/>
              </a:cxn>
            </a:cxnLst>
            <a:rect l="0" t="0" r="r" b="b"/>
            <a:pathLst>
              <a:path w="1440" h="4">
                <a:moveTo>
                  <a:pt x="0" y="4"/>
                </a:moveTo>
                <a:lnTo>
                  <a:pt x="1440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4239" name="Line 31"/>
          <p:cNvSpPr>
            <a:spLocks noChangeShapeType="1"/>
          </p:cNvSpPr>
          <p:nvPr/>
        </p:nvSpPr>
        <p:spPr bwMode="auto">
          <a:xfrm>
            <a:off x="414338" y="392113"/>
            <a:ext cx="4762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4240" name="Line 32"/>
          <p:cNvSpPr>
            <a:spLocks noChangeShapeType="1"/>
          </p:cNvSpPr>
          <p:nvPr/>
        </p:nvSpPr>
        <p:spPr bwMode="auto">
          <a:xfrm>
            <a:off x="4364038" y="388938"/>
            <a:ext cx="1587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4241" name="Freeform 33"/>
          <p:cNvSpPr>
            <a:spLocks/>
          </p:cNvSpPr>
          <p:nvPr/>
        </p:nvSpPr>
        <p:spPr bwMode="auto">
          <a:xfrm>
            <a:off x="3906838" y="392113"/>
            <a:ext cx="9525" cy="5994400"/>
          </a:xfrm>
          <a:custGeom>
            <a:avLst/>
            <a:gdLst/>
            <a:ahLst/>
            <a:cxnLst>
              <a:cxn ang="0">
                <a:pos x="4" y="0"/>
              </a:cxn>
              <a:cxn ang="0">
                <a:pos x="0" y="2160"/>
              </a:cxn>
            </a:cxnLst>
            <a:rect l="0" t="0" r="r" b="b"/>
            <a:pathLst>
              <a:path w="4" h="2160">
                <a:moveTo>
                  <a:pt x="4" y="0"/>
                </a:moveTo>
                <a:lnTo>
                  <a:pt x="0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4242" name="Freeform 34"/>
          <p:cNvSpPr>
            <a:spLocks/>
          </p:cNvSpPr>
          <p:nvPr/>
        </p:nvSpPr>
        <p:spPr bwMode="auto">
          <a:xfrm>
            <a:off x="3459163" y="381000"/>
            <a:ext cx="11112" cy="60150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8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4243" name="Freeform 35"/>
          <p:cNvSpPr>
            <a:spLocks/>
          </p:cNvSpPr>
          <p:nvPr/>
        </p:nvSpPr>
        <p:spPr bwMode="auto">
          <a:xfrm>
            <a:off x="3033713" y="392113"/>
            <a:ext cx="11112" cy="60150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8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4244" name="Freeform 36"/>
          <p:cNvSpPr>
            <a:spLocks/>
          </p:cNvSpPr>
          <p:nvPr/>
        </p:nvSpPr>
        <p:spPr bwMode="auto">
          <a:xfrm>
            <a:off x="2587625" y="381000"/>
            <a:ext cx="9525" cy="5992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0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4245" name="Freeform 37"/>
          <p:cNvSpPr>
            <a:spLocks/>
          </p:cNvSpPr>
          <p:nvPr/>
        </p:nvSpPr>
        <p:spPr bwMode="auto">
          <a:xfrm>
            <a:off x="2149475" y="392113"/>
            <a:ext cx="22225" cy="5959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148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4246" name="Freeform 38"/>
          <p:cNvSpPr>
            <a:spLocks/>
          </p:cNvSpPr>
          <p:nvPr/>
        </p:nvSpPr>
        <p:spPr bwMode="auto">
          <a:xfrm>
            <a:off x="1724025" y="392113"/>
            <a:ext cx="22225" cy="5959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148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4247" name="Freeform 39"/>
          <p:cNvSpPr>
            <a:spLocks/>
          </p:cNvSpPr>
          <p:nvPr/>
        </p:nvSpPr>
        <p:spPr bwMode="auto">
          <a:xfrm>
            <a:off x="1289050" y="392113"/>
            <a:ext cx="9525" cy="5970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52"/>
              </a:cxn>
            </a:cxnLst>
            <a:rect l="0" t="0" r="r" b="b"/>
            <a:pathLst>
              <a:path w="4" h="2152">
                <a:moveTo>
                  <a:pt x="0" y="0"/>
                </a:moveTo>
                <a:lnTo>
                  <a:pt x="4" y="2152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4248" name="Freeform 40"/>
          <p:cNvSpPr>
            <a:spLocks/>
          </p:cNvSpPr>
          <p:nvPr/>
        </p:nvSpPr>
        <p:spPr bwMode="auto">
          <a:xfrm>
            <a:off x="841375" y="381000"/>
            <a:ext cx="11113" cy="5992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0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4249" name="Freeform 41"/>
          <p:cNvSpPr>
            <a:spLocks/>
          </p:cNvSpPr>
          <p:nvPr/>
        </p:nvSpPr>
        <p:spPr bwMode="auto">
          <a:xfrm>
            <a:off x="381000" y="3381375"/>
            <a:ext cx="5332413" cy="174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656" y="8"/>
              </a:cxn>
            </a:cxnLst>
            <a:rect l="0" t="0" r="r" b="b"/>
            <a:pathLst>
              <a:path w="2656" h="8">
                <a:moveTo>
                  <a:pt x="0" y="0"/>
                </a:moveTo>
                <a:lnTo>
                  <a:pt x="2656" y="8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4250" name="Freeform 42"/>
          <p:cNvSpPr>
            <a:spLocks/>
          </p:cNvSpPr>
          <p:nvPr/>
        </p:nvSpPr>
        <p:spPr bwMode="auto">
          <a:xfrm>
            <a:off x="4813300" y="388938"/>
            <a:ext cx="15875" cy="59674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808"/>
              </a:cxn>
            </a:cxnLst>
            <a:rect l="0" t="0" r="r" b="b"/>
            <a:pathLst>
              <a:path w="8" h="2808">
                <a:moveTo>
                  <a:pt x="0" y="0"/>
                </a:moveTo>
                <a:lnTo>
                  <a:pt x="8" y="2808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4251" name="Freeform 43"/>
          <p:cNvSpPr>
            <a:spLocks/>
          </p:cNvSpPr>
          <p:nvPr/>
        </p:nvSpPr>
        <p:spPr bwMode="auto">
          <a:xfrm>
            <a:off x="5262563" y="388938"/>
            <a:ext cx="33337" cy="59499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" y="2800"/>
              </a:cxn>
            </a:cxnLst>
            <a:rect l="0" t="0" r="r" b="b"/>
            <a:pathLst>
              <a:path w="16" h="2800">
                <a:moveTo>
                  <a:pt x="0" y="0"/>
                </a:moveTo>
                <a:lnTo>
                  <a:pt x="16" y="2800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4252" name="Line 44"/>
          <p:cNvSpPr>
            <a:spLocks noChangeShapeType="1"/>
          </p:cNvSpPr>
          <p:nvPr/>
        </p:nvSpPr>
        <p:spPr bwMode="auto">
          <a:xfrm>
            <a:off x="5713413" y="388938"/>
            <a:ext cx="1587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4253" name="Text Box 45"/>
          <p:cNvSpPr txBox="1">
            <a:spLocks noChangeArrowheads="1"/>
          </p:cNvSpPr>
          <p:nvPr/>
        </p:nvSpPr>
        <p:spPr bwMode="auto">
          <a:xfrm>
            <a:off x="2533650" y="3348038"/>
            <a:ext cx="57785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  <a:endParaRPr lang="ru-RU" b="0">
              <a:solidFill>
                <a:srgbClr val="3333FF"/>
              </a:solidFill>
            </a:endParaRPr>
          </a:p>
        </p:txBody>
      </p:sp>
      <p:sp>
        <p:nvSpPr>
          <p:cNvPr id="734254" name="Freeform 46"/>
          <p:cNvSpPr>
            <a:spLocks/>
          </p:cNvSpPr>
          <p:nvPr/>
        </p:nvSpPr>
        <p:spPr bwMode="auto">
          <a:xfrm>
            <a:off x="3014663" y="423863"/>
            <a:ext cx="31750" cy="5983287"/>
          </a:xfrm>
          <a:custGeom>
            <a:avLst/>
            <a:gdLst/>
            <a:ahLst/>
            <a:cxnLst>
              <a:cxn ang="0">
                <a:pos x="16" y="2816"/>
              </a:cxn>
              <a:cxn ang="0">
                <a:pos x="0" y="0"/>
              </a:cxn>
            </a:cxnLst>
            <a:rect l="0" t="0" r="r" b="b"/>
            <a:pathLst>
              <a:path w="16" h="2816">
                <a:moveTo>
                  <a:pt x="16" y="2816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" name="Group 97"/>
          <p:cNvGrpSpPr>
            <a:grpSpLocks/>
          </p:cNvGrpSpPr>
          <p:nvPr/>
        </p:nvGrpSpPr>
        <p:grpSpPr bwMode="auto">
          <a:xfrm>
            <a:off x="5943600" y="1219200"/>
            <a:ext cx="2438400" cy="701675"/>
            <a:chOff x="3744" y="768"/>
            <a:chExt cx="1536" cy="442"/>
          </a:xfrm>
        </p:grpSpPr>
        <p:sp>
          <p:nvSpPr>
            <p:cNvPr id="734261" name="Text Box 53"/>
            <p:cNvSpPr txBox="1">
              <a:spLocks noChangeArrowheads="1"/>
            </p:cNvSpPr>
            <p:nvPr/>
          </p:nvSpPr>
          <p:spPr bwMode="auto">
            <a:xfrm>
              <a:off x="3744" y="768"/>
              <a:ext cx="153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0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{0;0}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4262" name="Freeform 54"/>
            <p:cNvSpPr>
              <a:spLocks/>
            </p:cNvSpPr>
            <p:nvPr/>
          </p:nvSpPr>
          <p:spPr bwMode="auto">
            <a:xfrm>
              <a:off x="3872" y="864"/>
              <a:ext cx="24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34266" name="Text Box 58"/>
          <p:cNvSpPr txBox="1">
            <a:spLocks noChangeArrowheads="1"/>
          </p:cNvSpPr>
          <p:nvPr/>
        </p:nvSpPr>
        <p:spPr bwMode="auto">
          <a:xfrm>
            <a:off x="3276600" y="335280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8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34267" name="Text Box 59"/>
          <p:cNvSpPr txBox="1">
            <a:spLocks noChangeArrowheads="1"/>
          </p:cNvSpPr>
          <p:nvPr/>
        </p:nvSpPr>
        <p:spPr bwMode="auto">
          <a:xfrm>
            <a:off x="5867400" y="457200"/>
            <a:ext cx="1981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000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O</a:t>
            </a:r>
            <a:r>
              <a:rPr lang="ru-RU" sz="4000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(</a:t>
            </a:r>
            <a:r>
              <a:rPr lang="en-US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0; 0</a:t>
            </a:r>
            <a:r>
              <a: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)</a:t>
            </a:r>
          </a:p>
        </p:txBody>
      </p:sp>
      <p:sp>
        <p:nvSpPr>
          <p:cNvPr id="734268" name="Freeform 60"/>
          <p:cNvSpPr>
            <a:spLocks/>
          </p:cNvSpPr>
          <p:nvPr/>
        </p:nvSpPr>
        <p:spPr bwMode="auto">
          <a:xfrm>
            <a:off x="3022600" y="3390900"/>
            <a:ext cx="471488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97" y="0"/>
              </a:cxn>
            </a:cxnLst>
            <a:rect l="0" t="0" r="r" b="b"/>
            <a:pathLst>
              <a:path w="297" h="1">
                <a:moveTo>
                  <a:pt x="0" y="0"/>
                </a:moveTo>
                <a:lnTo>
                  <a:pt x="297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1297" name="Group 61"/>
          <p:cNvGrpSpPr>
            <a:grpSpLocks/>
          </p:cNvGrpSpPr>
          <p:nvPr/>
        </p:nvGrpSpPr>
        <p:grpSpPr bwMode="auto">
          <a:xfrm>
            <a:off x="3200400" y="2819400"/>
            <a:ext cx="609600" cy="641350"/>
            <a:chOff x="1824" y="2112"/>
            <a:chExt cx="384" cy="404"/>
          </a:xfrm>
        </p:grpSpPr>
        <p:sp>
          <p:nvSpPr>
            <p:cNvPr id="734270" name="Text Box 62"/>
            <p:cNvSpPr txBox="1">
              <a:spLocks noChangeArrowheads="1"/>
            </p:cNvSpPr>
            <p:nvPr/>
          </p:nvSpPr>
          <p:spPr bwMode="auto">
            <a:xfrm>
              <a:off x="1824" y="2112"/>
              <a:ext cx="3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4271" name="Freeform 63"/>
            <p:cNvSpPr>
              <a:spLocks/>
            </p:cNvSpPr>
            <p:nvPr/>
          </p:nvSpPr>
          <p:spPr bwMode="auto">
            <a:xfrm>
              <a:off x="1968" y="2204"/>
              <a:ext cx="14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" y="4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0" name="Group 98"/>
          <p:cNvGrpSpPr>
            <a:grpSpLocks/>
          </p:cNvGrpSpPr>
          <p:nvPr/>
        </p:nvGrpSpPr>
        <p:grpSpPr bwMode="auto">
          <a:xfrm>
            <a:off x="5943600" y="2133600"/>
            <a:ext cx="2514600" cy="701675"/>
            <a:chOff x="3744" y="1344"/>
            <a:chExt cx="1584" cy="442"/>
          </a:xfrm>
        </p:grpSpPr>
        <p:sp>
          <p:nvSpPr>
            <p:cNvPr id="734273" name="Text Box 65"/>
            <p:cNvSpPr txBox="1">
              <a:spLocks noChangeArrowheads="1"/>
            </p:cNvSpPr>
            <p:nvPr/>
          </p:nvSpPr>
          <p:spPr bwMode="auto">
            <a:xfrm>
              <a:off x="3744" y="1344"/>
              <a:ext cx="15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0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=0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+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0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4274" name="Freeform 66"/>
            <p:cNvSpPr>
              <a:spLocks/>
            </p:cNvSpPr>
            <p:nvPr/>
          </p:nvSpPr>
          <p:spPr bwMode="auto">
            <a:xfrm>
              <a:off x="3840" y="1440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4275" name="Freeform 67"/>
            <p:cNvSpPr>
              <a:spLocks/>
            </p:cNvSpPr>
            <p:nvPr/>
          </p:nvSpPr>
          <p:spPr bwMode="auto">
            <a:xfrm>
              <a:off x="4401" y="1438"/>
              <a:ext cx="15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2" y="2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4276" name="Freeform 68"/>
            <p:cNvSpPr>
              <a:spLocks/>
            </p:cNvSpPr>
            <p:nvPr/>
          </p:nvSpPr>
          <p:spPr bwMode="auto">
            <a:xfrm>
              <a:off x="4910" y="1435"/>
              <a:ext cx="144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34282" name="Freeform 74"/>
          <p:cNvSpPr>
            <a:spLocks/>
          </p:cNvSpPr>
          <p:nvPr/>
        </p:nvSpPr>
        <p:spPr bwMode="auto">
          <a:xfrm>
            <a:off x="3027363" y="2922588"/>
            <a:ext cx="1587" cy="468312"/>
          </a:xfrm>
          <a:custGeom>
            <a:avLst/>
            <a:gdLst/>
            <a:ahLst/>
            <a:cxnLst>
              <a:cxn ang="0">
                <a:pos x="0" y="295"/>
              </a:cxn>
              <a:cxn ang="0">
                <a:pos x="0" y="0"/>
              </a:cxn>
            </a:cxnLst>
            <a:rect l="0" t="0" r="r" b="b"/>
            <a:pathLst>
              <a:path w="1" h="295">
                <a:moveTo>
                  <a:pt x="0" y="295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1300" name="Group 75"/>
          <p:cNvGrpSpPr>
            <a:grpSpLocks/>
          </p:cNvGrpSpPr>
          <p:nvPr/>
        </p:nvGrpSpPr>
        <p:grpSpPr bwMode="auto">
          <a:xfrm>
            <a:off x="2514600" y="2590800"/>
            <a:ext cx="609600" cy="641350"/>
            <a:chOff x="1584" y="1728"/>
            <a:chExt cx="384" cy="404"/>
          </a:xfrm>
        </p:grpSpPr>
        <p:sp>
          <p:nvSpPr>
            <p:cNvPr id="734284" name="Text Box 76"/>
            <p:cNvSpPr txBox="1">
              <a:spLocks noChangeArrowheads="1"/>
            </p:cNvSpPr>
            <p:nvPr/>
          </p:nvSpPr>
          <p:spPr bwMode="auto">
            <a:xfrm>
              <a:off x="1584" y="1728"/>
              <a:ext cx="3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4285" name="Freeform 77"/>
            <p:cNvSpPr>
              <a:spLocks/>
            </p:cNvSpPr>
            <p:nvPr/>
          </p:nvSpPr>
          <p:spPr bwMode="auto">
            <a:xfrm>
              <a:off x="1736" y="1816"/>
              <a:ext cx="14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" y="4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34298" name="Text Box 90"/>
          <p:cNvSpPr txBox="1">
            <a:spLocks noChangeArrowheads="1"/>
          </p:cNvSpPr>
          <p:nvPr/>
        </p:nvSpPr>
        <p:spPr bwMode="auto">
          <a:xfrm>
            <a:off x="5334000" y="2667000"/>
            <a:ext cx="46355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x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34299" name="Text Box 91"/>
          <p:cNvSpPr txBox="1">
            <a:spLocks noChangeArrowheads="1"/>
          </p:cNvSpPr>
          <p:nvPr/>
        </p:nvSpPr>
        <p:spPr bwMode="auto">
          <a:xfrm>
            <a:off x="2514600" y="0"/>
            <a:ext cx="43180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y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12" name="Group 102"/>
          <p:cNvGrpSpPr>
            <a:grpSpLocks/>
          </p:cNvGrpSpPr>
          <p:nvPr/>
        </p:nvGrpSpPr>
        <p:grpSpPr bwMode="auto">
          <a:xfrm>
            <a:off x="5791200" y="3336925"/>
            <a:ext cx="2438400" cy="701675"/>
            <a:chOff x="3792" y="2112"/>
            <a:chExt cx="1536" cy="442"/>
          </a:xfrm>
        </p:grpSpPr>
        <p:sp>
          <p:nvSpPr>
            <p:cNvPr id="734308" name="Text Box 100"/>
            <p:cNvSpPr txBox="1">
              <a:spLocks noChangeArrowheads="1"/>
            </p:cNvSpPr>
            <p:nvPr/>
          </p:nvSpPr>
          <p:spPr bwMode="auto">
            <a:xfrm>
              <a:off x="3792" y="2112"/>
              <a:ext cx="153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en-US" sz="4000" i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{1;0}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4309" name="Freeform 101"/>
            <p:cNvSpPr>
              <a:spLocks/>
            </p:cNvSpPr>
            <p:nvPr/>
          </p:nvSpPr>
          <p:spPr bwMode="auto">
            <a:xfrm>
              <a:off x="3920" y="2208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3" name="Group 103"/>
          <p:cNvGrpSpPr>
            <a:grpSpLocks/>
          </p:cNvGrpSpPr>
          <p:nvPr/>
        </p:nvGrpSpPr>
        <p:grpSpPr bwMode="auto">
          <a:xfrm>
            <a:off x="5791200" y="4175125"/>
            <a:ext cx="2438400" cy="701675"/>
            <a:chOff x="3792" y="2112"/>
            <a:chExt cx="1536" cy="442"/>
          </a:xfrm>
        </p:grpSpPr>
        <p:sp>
          <p:nvSpPr>
            <p:cNvPr id="734312" name="Text Box 104"/>
            <p:cNvSpPr txBox="1">
              <a:spLocks noChangeArrowheads="1"/>
            </p:cNvSpPr>
            <p:nvPr/>
          </p:nvSpPr>
          <p:spPr bwMode="auto">
            <a:xfrm>
              <a:off x="3792" y="2112"/>
              <a:ext cx="153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{0;1}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4313" name="Freeform 105"/>
            <p:cNvSpPr>
              <a:spLocks/>
            </p:cNvSpPr>
            <p:nvPr/>
          </p:nvSpPr>
          <p:spPr bwMode="auto">
            <a:xfrm>
              <a:off x="3920" y="2208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" name="Group 126"/>
          <p:cNvGrpSpPr>
            <a:grpSpLocks/>
          </p:cNvGrpSpPr>
          <p:nvPr/>
        </p:nvGrpSpPr>
        <p:grpSpPr bwMode="auto">
          <a:xfrm>
            <a:off x="2514600" y="3413125"/>
            <a:ext cx="609600" cy="777875"/>
            <a:chOff x="1584" y="2150"/>
            <a:chExt cx="384" cy="490"/>
          </a:xfrm>
        </p:grpSpPr>
        <p:sp>
          <p:nvSpPr>
            <p:cNvPr id="734318" name="Freeform 110"/>
            <p:cNvSpPr>
              <a:spLocks/>
            </p:cNvSpPr>
            <p:nvPr/>
          </p:nvSpPr>
          <p:spPr bwMode="auto">
            <a:xfrm>
              <a:off x="1908" y="2150"/>
              <a:ext cx="2" cy="282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282"/>
                </a:cxn>
              </a:cxnLst>
              <a:rect l="0" t="0" r="r" b="b"/>
              <a:pathLst>
                <a:path w="2" h="282">
                  <a:moveTo>
                    <a:pt x="2" y="0"/>
                  </a:moveTo>
                  <a:lnTo>
                    <a:pt x="0" y="282"/>
                  </a:lnTo>
                </a:path>
              </a:pathLst>
            </a:custGeom>
            <a:noFill/>
            <a:ln w="28575" cap="flat" cmpd="sng">
              <a:solidFill>
                <a:srgbClr val="660066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1320" name="Group 114"/>
            <p:cNvGrpSpPr>
              <a:grpSpLocks/>
            </p:cNvGrpSpPr>
            <p:nvPr/>
          </p:nvGrpSpPr>
          <p:grpSpPr bwMode="auto">
            <a:xfrm>
              <a:off x="1584" y="2236"/>
              <a:ext cx="384" cy="404"/>
              <a:chOff x="1584" y="2160"/>
              <a:chExt cx="384" cy="404"/>
            </a:xfrm>
          </p:grpSpPr>
          <p:sp>
            <p:nvSpPr>
              <p:cNvPr id="734320" name="Text Box 112"/>
              <p:cNvSpPr txBox="1">
                <a:spLocks noChangeArrowheads="1"/>
              </p:cNvSpPr>
              <p:nvPr/>
            </p:nvSpPr>
            <p:spPr bwMode="auto">
              <a:xfrm>
                <a:off x="1584" y="2160"/>
                <a:ext cx="38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3600" i="1">
                    <a:solidFill>
                      <a:srgbClr val="660066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e</a:t>
                </a:r>
                <a:endParaRPr lang="ru-RU" sz="3600" i="1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34321" name="Freeform 113"/>
              <p:cNvSpPr>
                <a:spLocks/>
              </p:cNvSpPr>
              <p:nvPr/>
            </p:nvSpPr>
            <p:spPr bwMode="auto">
              <a:xfrm>
                <a:off x="1728" y="2300"/>
                <a:ext cx="142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2" y="4"/>
                  </a:cxn>
                </a:cxnLst>
                <a:rect l="0" t="0" r="r" b="b"/>
                <a:pathLst>
                  <a:path w="142" h="4">
                    <a:moveTo>
                      <a:pt x="0" y="0"/>
                    </a:moveTo>
                    <a:lnTo>
                      <a:pt x="142" y="4"/>
                    </a:lnTo>
                  </a:path>
                </a:pathLst>
              </a:custGeom>
              <a:noFill/>
              <a:ln w="19050">
                <a:solidFill>
                  <a:srgbClr val="660066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16" name="Group 127"/>
          <p:cNvGrpSpPr>
            <a:grpSpLocks/>
          </p:cNvGrpSpPr>
          <p:nvPr/>
        </p:nvGrpSpPr>
        <p:grpSpPr bwMode="auto">
          <a:xfrm>
            <a:off x="2133600" y="2895600"/>
            <a:ext cx="869950" cy="641350"/>
            <a:chOff x="1344" y="1824"/>
            <a:chExt cx="548" cy="404"/>
          </a:xfrm>
        </p:grpSpPr>
        <p:sp>
          <p:nvSpPr>
            <p:cNvPr id="734324" name="Freeform 116"/>
            <p:cNvSpPr>
              <a:spLocks/>
            </p:cNvSpPr>
            <p:nvPr/>
          </p:nvSpPr>
          <p:spPr bwMode="auto">
            <a:xfrm>
              <a:off x="1596" y="2132"/>
              <a:ext cx="296" cy="1"/>
            </a:xfrm>
            <a:custGeom>
              <a:avLst/>
              <a:gdLst/>
              <a:ahLst/>
              <a:cxnLst>
                <a:cxn ang="0">
                  <a:pos x="296" y="0"/>
                </a:cxn>
                <a:cxn ang="0">
                  <a:pos x="0" y="0"/>
                </a:cxn>
              </a:cxnLst>
              <a:rect l="0" t="0" r="r" b="b"/>
              <a:pathLst>
                <a:path w="296" h="1">
                  <a:moveTo>
                    <a:pt x="296" y="0"/>
                  </a:moveTo>
                  <a:lnTo>
                    <a:pt x="0" y="0"/>
                  </a:lnTo>
                </a:path>
              </a:pathLst>
            </a:custGeom>
            <a:noFill/>
            <a:ln w="28575" cap="flat" cmpd="sng">
              <a:solidFill>
                <a:srgbClr val="660066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1316" name="Group 117"/>
            <p:cNvGrpSpPr>
              <a:grpSpLocks/>
            </p:cNvGrpSpPr>
            <p:nvPr/>
          </p:nvGrpSpPr>
          <p:grpSpPr bwMode="auto">
            <a:xfrm>
              <a:off x="1344" y="1824"/>
              <a:ext cx="384" cy="404"/>
              <a:chOff x="1584" y="2160"/>
              <a:chExt cx="384" cy="404"/>
            </a:xfrm>
          </p:grpSpPr>
          <p:sp>
            <p:nvSpPr>
              <p:cNvPr id="734326" name="Text Box 118"/>
              <p:cNvSpPr txBox="1">
                <a:spLocks noChangeArrowheads="1"/>
              </p:cNvSpPr>
              <p:nvPr/>
            </p:nvSpPr>
            <p:spPr bwMode="auto">
              <a:xfrm>
                <a:off x="1584" y="2160"/>
                <a:ext cx="38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3600" i="1">
                    <a:solidFill>
                      <a:srgbClr val="660066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r</a:t>
                </a:r>
                <a:endParaRPr lang="ru-RU" sz="3600" i="1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34327" name="Freeform 119"/>
              <p:cNvSpPr>
                <a:spLocks/>
              </p:cNvSpPr>
              <p:nvPr/>
            </p:nvSpPr>
            <p:spPr bwMode="auto">
              <a:xfrm>
                <a:off x="1728" y="2300"/>
                <a:ext cx="142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2" y="4"/>
                  </a:cxn>
                </a:cxnLst>
                <a:rect l="0" t="0" r="r" b="b"/>
                <a:pathLst>
                  <a:path w="142" h="4">
                    <a:moveTo>
                      <a:pt x="0" y="0"/>
                    </a:moveTo>
                    <a:lnTo>
                      <a:pt x="142" y="4"/>
                    </a:lnTo>
                  </a:path>
                </a:pathLst>
              </a:custGeom>
              <a:noFill/>
              <a:ln w="19050">
                <a:solidFill>
                  <a:srgbClr val="660066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18" name="Group 120"/>
          <p:cNvGrpSpPr>
            <a:grpSpLocks/>
          </p:cNvGrpSpPr>
          <p:nvPr/>
        </p:nvGrpSpPr>
        <p:grpSpPr bwMode="auto">
          <a:xfrm>
            <a:off x="5715000" y="5089525"/>
            <a:ext cx="2438400" cy="701675"/>
            <a:chOff x="3792" y="2112"/>
            <a:chExt cx="1536" cy="442"/>
          </a:xfrm>
        </p:grpSpPr>
        <p:sp>
          <p:nvSpPr>
            <p:cNvPr id="734329" name="Text Box 121"/>
            <p:cNvSpPr txBox="1">
              <a:spLocks noChangeArrowheads="1"/>
            </p:cNvSpPr>
            <p:nvPr/>
          </p:nvSpPr>
          <p:spPr bwMode="auto">
            <a:xfrm>
              <a:off x="3792" y="2112"/>
              <a:ext cx="153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en-US" sz="4000" i="1" dirty="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e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{0;-1}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4330" name="Freeform 122"/>
            <p:cNvSpPr>
              <a:spLocks/>
            </p:cNvSpPr>
            <p:nvPr/>
          </p:nvSpPr>
          <p:spPr bwMode="auto">
            <a:xfrm>
              <a:off x="3920" y="2208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660066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9" name="Group 123"/>
          <p:cNvGrpSpPr>
            <a:grpSpLocks/>
          </p:cNvGrpSpPr>
          <p:nvPr/>
        </p:nvGrpSpPr>
        <p:grpSpPr bwMode="auto">
          <a:xfrm>
            <a:off x="5715000" y="5851525"/>
            <a:ext cx="2438400" cy="701675"/>
            <a:chOff x="3792" y="2112"/>
            <a:chExt cx="1536" cy="442"/>
          </a:xfrm>
        </p:grpSpPr>
        <p:sp>
          <p:nvSpPr>
            <p:cNvPr id="734332" name="Text Box 124"/>
            <p:cNvSpPr txBox="1">
              <a:spLocks noChangeArrowheads="1"/>
            </p:cNvSpPr>
            <p:nvPr/>
          </p:nvSpPr>
          <p:spPr bwMode="auto">
            <a:xfrm>
              <a:off x="3792" y="2112"/>
              <a:ext cx="153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en-US" sz="4000" i="1" dirty="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r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{-1;0}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4333" name="Freeform 125"/>
            <p:cNvSpPr>
              <a:spLocks/>
            </p:cNvSpPr>
            <p:nvPr/>
          </p:nvSpPr>
          <p:spPr bwMode="auto">
            <a:xfrm>
              <a:off x="3920" y="2208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660066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34304" name="Oval 96"/>
          <p:cNvSpPr>
            <a:spLocks noChangeArrowheads="1"/>
          </p:cNvSpPr>
          <p:nvPr/>
        </p:nvSpPr>
        <p:spPr bwMode="auto">
          <a:xfrm>
            <a:off x="2984500" y="3352800"/>
            <a:ext cx="88900" cy="889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</p:spPr>
        <p:txBody>
          <a:bodyPr wrap="none" anchor="ctr"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310" name="Номер слайда 9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3C96E9-C3CF-47E8-AA04-060BB57AC699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3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34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34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34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3430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343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3430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343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3430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3430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3430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3430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5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23" dur="500" fill="hold"/>
                                        <p:tgtEl>
                                          <p:spTgt spid="73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734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4267" grpId="0"/>
      <p:bldP spid="734304" grpId="0" animBg="1"/>
      <p:bldP spid="734304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793603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3604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3605" name="Freeform 5"/>
            <p:cNvSpPr>
              <a:spLocks/>
            </p:cNvSpPr>
            <p:nvPr/>
          </p:nvSpPr>
          <p:spPr bwMode="auto">
            <a:xfrm>
              <a:off x="5552" y="448"/>
              <a:ext cx="1" cy="3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3606" name="Freeform 6"/>
            <p:cNvSpPr>
              <a:spLocks/>
            </p:cNvSpPr>
            <p:nvPr/>
          </p:nvSpPr>
          <p:spPr bwMode="auto">
            <a:xfrm>
              <a:off x="200" y="448"/>
              <a:ext cx="10" cy="3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3607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3608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3609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3610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2291" name="Group 11"/>
          <p:cNvGrpSpPr>
            <a:grpSpLocks/>
          </p:cNvGrpSpPr>
          <p:nvPr/>
        </p:nvGrpSpPr>
        <p:grpSpPr bwMode="auto">
          <a:xfrm>
            <a:off x="417513" y="825500"/>
            <a:ext cx="5253037" cy="425450"/>
            <a:chOff x="480" y="1020"/>
            <a:chExt cx="1436" cy="153"/>
          </a:xfrm>
        </p:grpSpPr>
        <p:sp>
          <p:nvSpPr>
            <p:cNvPr id="793612" name="Freeform 12"/>
            <p:cNvSpPr>
              <a:spLocks/>
            </p:cNvSpPr>
            <p:nvPr/>
          </p:nvSpPr>
          <p:spPr bwMode="auto">
            <a:xfrm>
              <a:off x="480" y="1020"/>
              <a:ext cx="143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6" y="0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3613" name="Freeform 13"/>
            <p:cNvSpPr>
              <a:spLocks/>
            </p:cNvSpPr>
            <p:nvPr/>
          </p:nvSpPr>
          <p:spPr bwMode="auto">
            <a:xfrm>
              <a:off x="488" y="1172"/>
              <a:ext cx="142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8" y="0"/>
                </a:cxn>
              </a:cxnLst>
              <a:rect l="0" t="0" r="r" b="b"/>
              <a:pathLst>
                <a:path w="1428" h="1">
                  <a:moveTo>
                    <a:pt x="0" y="0"/>
                  </a:moveTo>
                  <a:lnTo>
                    <a:pt x="1428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93614" name="Freeform 14"/>
          <p:cNvSpPr>
            <a:spLocks/>
          </p:cNvSpPr>
          <p:nvPr/>
        </p:nvSpPr>
        <p:spPr bwMode="auto">
          <a:xfrm>
            <a:off x="417513" y="1698625"/>
            <a:ext cx="525303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36" y="0"/>
              </a:cxn>
            </a:cxnLst>
            <a:rect l="0" t="0" r="r" b="b"/>
            <a:pathLst>
              <a:path w="1436" h="1">
                <a:moveTo>
                  <a:pt x="0" y="0"/>
                </a:moveTo>
                <a:lnTo>
                  <a:pt x="1436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3615" name="Freeform 15"/>
          <p:cNvSpPr>
            <a:spLocks/>
          </p:cNvSpPr>
          <p:nvPr/>
        </p:nvSpPr>
        <p:spPr bwMode="auto">
          <a:xfrm>
            <a:off x="381000" y="2095500"/>
            <a:ext cx="5308600" cy="12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44" y="8"/>
              </a:cxn>
            </a:cxnLst>
            <a:rect l="0" t="0" r="r" b="b"/>
            <a:pathLst>
              <a:path w="3344" h="8">
                <a:moveTo>
                  <a:pt x="0" y="0"/>
                </a:moveTo>
                <a:lnTo>
                  <a:pt x="3344" y="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2294" name="Group 16"/>
          <p:cNvGrpSpPr>
            <a:grpSpLocks/>
          </p:cNvGrpSpPr>
          <p:nvPr/>
        </p:nvGrpSpPr>
        <p:grpSpPr bwMode="auto">
          <a:xfrm>
            <a:off x="417513" y="2522538"/>
            <a:ext cx="5253037" cy="425450"/>
            <a:chOff x="480" y="1020"/>
            <a:chExt cx="1436" cy="153"/>
          </a:xfrm>
        </p:grpSpPr>
        <p:sp>
          <p:nvSpPr>
            <p:cNvPr id="793617" name="Freeform 17"/>
            <p:cNvSpPr>
              <a:spLocks/>
            </p:cNvSpPr>
            <p:nvPr/>
          </p:nvSpPr>
          <p:spPr bwMode="auto">
            <a:xfrm>
              <a:off x="480" y="1020"/>
              <a:ext cx="143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6" y="0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3618" name="Freeform 18"/>
            <p:cNvSpPr>
              <a:spLocks/>
            </p:cNvSpPr>
            <p:nvPr/>
          </p:nvSpPr>
          <p:spPr bwMode="auto">
            <a:xfrm>
              <a:off x="488" y="1172"/>
              <a:ext cx="142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8" y="0"/>
                </a:cxn>
              </a:cxnLst>
              <a:rect l="0" t="0" r="r" b="b"/>
              <a:pathLst>
                <a:path w="1428" h="1">
                  <a:moveTo>
                    <a:pt x="0" y="0"/>
                  </a:moveTo>
                  <a:lnTo>
                    <a:pt x="1428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2295" name="Group 19"/>
          <p:cNvGrpSpPr>
            <a:grpSpLocks/>
          </p:cNvGrpSpPr>
          <p:nvPr/>
        </p:nvGrpSpPr>
        <p:grpSpPr bwMode="auto">
          <a:xfrm>
            <a:off x="404813" y="3376613"/>
            <a:ext cx="5295900" cy="444500"/>
            <a:chOff x="476" y="1940"/>
            <a:chExt cx="1448" cy="160"/>
          </a:xfrm>
        </p:grpSpPr>
        <p:sp>
          <p:nvSpPr>
            <p:cNvPr id="793620" name="Freeform 20"/>
            <p:cNvSpPr>
              <a:spLocks/>
            </p:cNvSpPr>
            <p:nvPr/>
          </p:nvSpPr>
          <p:spPr bwMode="auto">
            <a:xfrm>
              <a:off x="476" y="1940"/>
              <a:ext cx="1448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8" y="4"/>
                </a:cxn>
              </a:cxnLst>
              <a:rect l="0" t="0" r="r" b="b"/>
              <a:pathLst>
                <a:path w="1448" h="4">
                  <a:moveTo>
                    <a:pt x="0" y="0"/>
                  </a:moveTo>
                  <a:lnTo>
                    <a:pt x="1448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3621" name="Freeform 21"/>
            <p:cNvSpPr>
              <a:spLocks/>
            </p:cNvSpPr>
            <p:nvPr/>
          </p:nvSpPr>
          <p:spPr bwMode="auto">
            <a:xfrm>
              <a:off x="492" y="2096"/>
              <a:ext cx="143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2" y="4"/>
                </a:cxn>
              </a:cxnLst>
              <a:rect l="0" t="0" r="r" b="b"/>
              <a:pathLst>
                <a:path w="1432" h="4">
                  <a:moveTo>
                    <a:pt x="0" y="0"/>
                  </a:moveTo>
                  <a:lnTo>
                    <a:pt x="1432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2296" name="Group 22"/>
          <p:cNvGrpSpPr>
            <a:grpSpLocks/>
          </p:cNvGrpSpPr>
          <p:nvPr/>
        </p:nvGrpSpPr>
        <p:grpSpPr bwMode="auto">
          <a:xfrm>
            <a:off x="417513" y="4210050"/>
            <a:ext cx="5295900" cy="444500"/>
            <a:chOff x="476" y="1940"/>
            <a:chExt cx="1448" cy="160"/>
          </a:xfrm>
        </p:grpSpPr>
        <p:sp>
          <p:nvSpPr>
            <p:cNvPr id="793623" name="Freeform 23"/>
            <p:cNvSpPr>
              <a:spLocks/>
            </p:cNvSpPr>
            <p:nvPr/>
          </p:nvSpPr>
          <p:spPr bwMode="auto">
            <a:xfrm>
              <a:off x="476" y="1940"/>
              <a:ext cx="1448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8" y="4"/>
                </a:cxn>
              </a:cxnLst>
              <a:rect l="0" t="0" r="r" b="b"/>
              <a:pathLst>
                <a:path w="1448" h="4">
                  <a:moveTo>
                    <a:pt x="0" y="0"/>
                  </a:moveTo>
                  <a:lnTo>
                    <a:pt x="1448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3624" name="Freeform 24"/>
            <p:cNvSpPr>
              <a:spLocks/>
            </p:cNvSpPr>
            <p:nvPr/>
          </p:nvSpPr>
          <p:spPr bwMode="auto">
            <a:xfrm>
              <a:off x="492" y="2096"/>
              <a:ext cx="143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2" y="4"/>
                </a:cxn>
              </a:cxnLst>
              <a:rect l="0" t="0" r="r" b="b"/>
              <a:pathLst>
                <a:path w="1432" h="4">
                  <a:moveTo>
                    <a:pt x="0" y="0"/>
                  </a:moveTo>
                  <a:lnTo>
                    <a:pt x="1432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2297" name="Group 25"/>
          <p:cNvGrpSpPr>
            <a:grpSpLocks/>
          </p:cNvGrpSpPr>
          <p:nvPr/>
        </p:nvGrpSpPr>
        <p:grpSpPr bwMode="auto">
          <a:xfrm>
            <a:off x="404813" y="5075238"/>
            <a:ext cx="5308600" cy="454025"/>
            <a:chOff x="476" y="2552"/>
            <a:chExt cx="1452" cy="164"/>
          </a:xfrm>
        </p:grpSpPr>
        <p:sp>
          <p:nvSpPr>
            <p:cNvPr id="793626" name="Freeform 26"/>
            <p:cNvSpPr>
              <a:spLocks/>
            </p:cNvSpPr>
            <p:nvPr/>
          </p:nvSpPr>
          <p:spPr bwMode="auto">
            <a:xfrm>
              <a:off x="476" y="2552"/>
              <a:ext cx="144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0" y="0"/>
                </a:cxn>
              </a:cxnLst>
              <a:rect l="0" t="0" r="r" b="b"/>
              <a:pathLst>
                <a:path w="1440" h="1">
                  <a:moveTo>
                    <a:pt x="0" y="0"/>
                  </a:moveTo>
                  <a:lnTo>
                    <a:pt x="1440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3627" name="Freeform 27"/>
            <p:cNvSpPr>
              <a:spLocks/>
            </p:cNvSpPr>
            <p:nvPr/>
          </p:nvSpPr>
          <p:spPr bwMode="auto">
            <a:xfrm>
              <a:off x="476" y="2708"/>
              <a:ext cx="1452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452" y="0"/>
                </a:cxn>
              </a:cxnLst>
              <a:rect l="0" t="0" r="r" b="b"/>
              <a:pathLst>
                <a:path w="1452" h="8">
                  <a:moveTo>
                    <a:pt x="0" y="8"/>
                  </a:moveTo>
                  <a:lnTo>
                    <a:pt x="1452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93628" name="Freeform 28"/>
          <p:cNvSpPr>
            <a:spLocks/>
          </p:cNvSpPr>
          <p:nvPr/>
        </p:nvSpPr>
        <p:spPr bwMode="auto">
          <a:xfrm>
            <a:off x="404813" y="5929313"/>
            <a:ext cx="5265737" cy="1270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1440" y="0"/>
              </a:cxn>
            </a:cxnLst>
            <a:rect l="0" t="0" r="r" b="b"/>
            <a:pathLst>
              <a:path w="1440" h="4">
                <a:moveTo>
                  <a:pt x="0" y="4"/>
                </a:moveTo>
                <a:lnTo>
                  <a:pt x="1440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3629" name="Freeform 29"/>
          <p:cNvSpPr>
            <a:spLocks/>
          </p:cNvSpPr>
          <p:nvPr/>
        </p:nvSpPr>
        <p:spPr bwMode="auto">
          <a:xfrm>
            <a:off x="404813" y="6362700"/>
            <a:ext cx="5249862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36" y="0"/>
              </a:cxn>
            </a:cxnLst>
            <a:rect l="0" t="0" r="r" b="b"/>
            <a:pathLst>
              <a:path w="1436" h="1">
                <a:moveTo>
                  <a:pt x="0" y="0"/>
                </a:moveTo>
                <a:lnTo>
                  <a:pt x="1436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3630" name="Freeform 30"/>
          <p:cNvSpPr>
            <a:spLocks/>
          </p:cNvSpPr>
          <p:nvPr/>
        </p:nvSpPr>
        <p:spPr bwMode="auto">
          <a:xfrm>
            <a:off x="417513" y="392113"/>
            <a:ext cx="5265737" cy="11112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1440" y="0"/>
              </a:cxn>
            </a:cxnLst>
            <a:rect l="0" t="0" r="r" b="b"/>
            <a:pathLst>
              <a:path w="1440" h="4">
                <a:moveTo>
                  <a:pt x="0" y="4"/>
                </a:moveTo>
                <a:lnTo>
                  <a:pt x="1440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3631" name="Line 31"/>
          <p:cNvSpPr>
            <a:spLocks noChangeShapeType="1"/>
          </p:cNvSpPr>
          <p:nvPr/>
        </p:nvSpPr>
        <p:spPr bwMode="auto">
          <a:xfrm>
            <a:off x="414338" y="392113"/>
            <a:ext cx="4762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3632" name="Line 32"/>
          <p:cNvSpPr>
            <a:spLocks noChangeShapeType="1"/>
          </p:cNvSpPr>
          <p:nvPr/>
        </p:nvSpPr>
        <p:spPr bwMode="auto">
          <a:xfrm>
            <a:off x="4364038" y="388938"/>
            <a:ext cx="1587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3633" name="Freeform 33"/>
          <p:cNvSpPr>
            <a:spLocks/>
          </p:cNvSpPr>
          <p:nvPr/>
        </p:nvSpPr>
        <p:spPr bwMode="auto">
          <a:xfrm>
            <a:off x="3906838" y="392113"/>
            <a:ext cx="9525" cy="5994400"/>
          </a:xfrm>
          <a:custGeom>
            <a:avLst/>
            <a:gdLst/>
            <a:ahLst/>
            <a:cxnLst>
              <a:cxn ang="0">
                <a:pos x="4" y="0"/>
              </a:cxn>
              <a:cxn ang="0">
                <a:pos x="0" y="2160"/>
              </a:cxn>
            </a:cxnLst>
            <a:rect l="0" t="0" r="r" b="b"/>
            <a:pathLst>
              <a:path w="4" h="2160">
                <a:moveTo>
                  <a:pt x="4" y="0"/>
                </a:moveTo>
                <a:lnTo>
                  <a:pt x="0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3634" name="Freeform 34"/>
          <p:cNvSpPr>
            <a:spLocks/>
          </p:cNvSpPr>
          <p:nvPr/>
        </p:nvSpPr>
        <p:spPr bwMode="auto">
          <a:xfrm>
            <a:off x="3459163" y="381000"/>
            <a:ext cx="11112" cy="60150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8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3635" name="Freeform 35"/>
          <p:cNvSpPr>
            <a:spLocks/>
          </p:cNvSpPr>
          <p:nvPr/>
        </p:nvSpPr>
        <p:spPr bwMode="auto">
          <a:xfrm>
            <a:off x="3033713" y="392113"/>
            <a:ext cx="11112" cy="60150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8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3636" name="Freeform 36"/>
          <p:cNvSpPr>
            <a:spLocks/>
          </p:cNvSpPr>
          <p:nvPr/>
        </p:nvSpPr>
        <p:spPr bwMode="auto">
          <a:xfrm>
            <a:off x="2587625" y="381000"/>
            <a:ext cx="9525" cy="5992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0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3637" name="Freeform 37"/>
          <p:cNvSpPr>
            <a:spLocks/>
          </p:cNvSpPr>
          <p:nvPr/>
        </p:nvSpPr>
        <p:spPr bwMode="auto">
          <a:xfrm>
            <a:off x="2149475" y="392113"/>
            <a:ext cx="22225" cy="5959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148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3638" name="Freeform 38"/>
          <p:cNvSpPr>
            <a:spLocks/>
          </p:cNvSpPr>
          <p:nvPr/>
        </p:nvSpPr>
        <p:spPr bwMode="auto">
          <a:xfrm>
            <a:off x="1724025" y="392113"/>
            <a:ext cx="22225" cy="5959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148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3639" name="Freeform 39"/>
          <p:cNvSpPr>
            <a:spLocks/>
          </p:cNvSpPr>
          <p:nvPr/>
        </p:nvSpPr>
        <p:spPr bwMode="auto">
          <a:xfrm>
            <a:off x="1289050" y="392113"/>
            <a:ext cx="9525" cy="5970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52"/>
              </a:cxn>
            </a:cxnLst>
            <a:rect l="0" t="0" r="r" b="b"/>
            <a:pathLst>
              <a:path w="4" h="2152">
                <a:moveTo>
                  <a:pt x="0" y="0"/>
                </a:moveTo>
                <a:lnTo>
                  <a:pt x="4" y="2152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3640" name="Freeform 40"/>
          <p:cNvSpPr>
            <a:spLocks/>
          </p:cNvSpPr>
          <p:nvPr/>
        </p:nvSpPr>
        <p:spPr bwMode="auto">
          <a:xfrm>
            <a:off x="841375" y="381000"/>
            <a:ext cx="11113" cy="5992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0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3641" name="Freeform 41"/>
          <p:cNvSpPr>
            <a:spLocks/>
          </p:cNvSpPr>
          <p:nvPr/>
        </p:nvSpPr>
        <p:spPr bwMode="auto">
          <a:xfrm>
            <a:off x="381000" y="3381375"/>
            <a:ext cx="5332413" cy="174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656" y="8"/>
              </a:cxn>
            </a:cxnLst>
            <a:rect l="0" t="0" r="r" b="b"/>
            <a:pathLst>
              <a:path w="2656" h="8">
                <a:moveTo>
                  <a:pt x="0" y="0"/>
                </a:moveTo>
                <a:lnTo>
                  <a:pt x="2656" y="8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3642" name="Freeform 42"/>
          <p:cNvSpPr>
            <a:spLocks/>
          </p:cNvSpPr>
          <p:nvPr/>
        </p:nvSpPr>
        <p:spPr bwMode="auto">
          <a:xfrm>
            <a:off x="4813300" y="388938"/>
            <a:ext cx="15875" cy="59674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808"/>
              </a:cxn>
            </a:cxnLst>
            <a:rect l="0" t="0" r="r" b="b"/>
            <a:pathLst>
              <a:path w="8" h="2808">
                <a:moveTo>
                  <a:pt x="0" y="0"/>
                </a:moveTo>
                <a:lnTo>
                  <a:pt x="8" y="2808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3643" name="Freeform 43"/>
          <p:cNvSpPr>
            <a:spLocks/>
          </p:cNvSpPr>
          <p:nvPr/>
        </p:nvSpPr>
        <p:spPr bwMode="auto">
          <a:xfrm>
            <a:off x="5262563" y="388938"/>
            <a:ext cx="33337" cy="59499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" y="2800"/>
              </a:cxn>
            </a:cxnLst>
            <a:rect l="0" t="0" r="r" b="b"/>
            <a:pathLst>
              <a:path w="16" h="2800">
                <a:moveTo>
                  <a:pt x="0" y="0"/>
                </a:moveTo>
                <a:lnTo>
                  <a:pt x="16" y="2800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3644" name="Line 44"/>
          <p:cNvSpPr>
            <a:spLocks noChangeShapeType="1"/>
          </p:cNvSpPr>
          <p:nvPr/>
        </p:nvSpPr>
        <p:spPr bwMode="auto">
          <a:xfrm>
            <a:off x="5713413" y="388938"/>
            <a:ext cx="1587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3645" name="Text Box 45"/>
          <p:cNvSpPr txBox="1">
            <a:spLocks noChangeArrowheads="1"/>
          </p:cNvSpPr>
          <p:nvPr/>
        </p:nvSpPr>
        <p:spPr bwMode="auto">
          <a:xfrm>
            <a:off x="2686050" y="3367088"/>
            <a:ext cx="57785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  <a:endParaRPr lang="ru-RU" b="0">
              <a:solidFill>
                <a:srgbClr val="3333FF"/>
              </a:solidFill>
            </a:endParaRPr>
          </a:p>
        </p:txBody>
      </p:sp>
      <p:sp>
        <p:nvSpPr>
          <p:cNvPr id="793646" name="Freeform 46"/>
          <p:cNvSpPr>
            <a:spLocks/>
          </p:cNvSpPr>
          <p:nvPr/>
        </p:nvSpPr>
        <p:spPr bwMode="auto">
          <a:xfrm>
            <a:off x="3014663" y="423863"/>
            <a:ext cx="31750" cy="5983287"/>
          </a:xfrm>
          <a:custGeom>
            <a:avLst/>
            <a:gdLst/>
            <a:ahLst/>
            <a:cxnLst>
              <a:cxn ang="0">
                <a:pos x="16" y="2816"/>
              </a:cxn>
              <a:cxn ang="0">
                <a:pos x="0" y="0"/>
              </a:cxn>
            </a:cxnLst>
            <a:rect l="0" t="0" r="r" b="b"/>
            <a:pathLst>
              <a:path w="16" h="2816">
                <a:moveTo>
                  <a:pt x="16" y="2816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" name="Group 52"/>
          <p:cNvGrpSpPr>
            <a:grpSpLocks/>
          </p:cNvGrpSpPr>
          <p:nvPr/>
        </p:nvGrpSpPr>
        <p:grpSpPr bwMode="auto">
          <a:xfrm>
            <a:off x="6400800" y="4022725"/>
            <a:ext cx="1905000" cy="701675"/>
            <a:chOff x="192" y="432"/>
            <a:chExt cx="1152" cy="442"/>
          </a:xfrm>
        </p:grpSpPr>
        <p:sp>
          <p:nvSpPr>
            <p:cNvPr id="793653" name="Text Box 53"/>
            <p:cNvSpPr txBox="1">
              <a:spLocks noChangeArrowheads="1"/>
            </p:cNvSpPr>
            <p:nvPr/>
          </p:nvSpPr>
          <p:spPr bwMode="auto">
            <a:xfrm>
              <a:off x="192" y="432"/>
              <a:ext cx="115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c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{-3;-1}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93654" name="Freeform 54"/>
            <p:cNvSpPr>
              <a:spLocks/>
            </p:cNvSpPr>
            <p:nvPr/>
          </p:nvSpPr>
          <p:spPr bwMode="auto">
            <a:xfrm>
              <a:off x="288" y="576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93658" name="Text Box 58"/>
          <p:cNvSpPr txBox="1">
            <a:spLocks noChangeArrowheads="1"/>
          </p:cNvSpPr>
          <p:nvPr/>
        </p:nvSpPr>
        <p:spPr bwMode="auto">
          <a:xfrm>
            <a:off x="3276600" y="335280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8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93659" name="Text Box 59"/>
          <p:cNvSpPr txBox="1">
            <a:spLocks noChangeArrowheads="1"/>
          </p:cNvSpPr>
          <p:nvPr/>
        </p:nvSpPr>
        <p:spPr bwMode="auto">
          <a:xfrm>
            <a:off x="6324600" y="3260725"/>
            <a:ext cx="1981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000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</a:t>
            </a:r>
            <a:r>
              <a: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(</a:t>
            </a:r>
            <a:r>
              <a:rPr lang="en-US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-3;-1</a:t>
            </a:r>
            <a:r>
              <a: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)</a:t>
            </a:r>
          </a:p>
        </p:txBody>
      </p:sp>
      <p:sp>
        <p:nvSpPr>
          <p:cNvPr id="793660" name="Freeform 60"/>
          <p:cNvSpPr>
            <a:spLocks/>
          </p:cNvSpPr>
          <p:nvPr/>
        </p:nvSpPr>
        <p:spPr bwMode="auto">
          <a:xfrm>
            <a:off x="3022600" y="3390900"/>
            <a:ext cx="471488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97" y="0"/>
              </a:cxn>
            </a:cxnLst>
            <a:rect l="0" t="0" r="r" b="b"/>
            <a:pathLst>
              <a:path w="297" h="1">
                <a:moveTo>
                  <a:pt x="0" y="0"/>
                </a:moveTo>
                <a:lnTo>
                  <a:pt x="297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2321" name="Group 61"/>
          <p:cNvGrpSpPr>
            <a:grpSpLocks/>
          </p:cNvGrpSpPr>
          <p:nvPr/>
        </p:nvGrpSpPr>
        <p:grpSpPr bwMode="auto">
          <a:xfrm>
            <a:off x="2895600" y="3397250"/>
            <a:ext cx="609600" cy="641350"/>
            <a:chOff x="1824" y="2112"/>
            <a:chExt cx="384" cy="404"/>
          </a:xfrm>
        </p:grpSpPr>
        <p:sp>
          <p:nvSpPr>
            <p:cNvPr id="793662" name="Text Box 62"/>
            <p:cNvSpPr txBox="1">
              <a:spLocks noChangeArrowheads="1"/>
            </p:cNvSpPr>
            <p:nvPr/>
          </p:nvSpPr>
          <p:spPr bwMode="auto">
            <a:xfrm>
              <a:off x="1824" y="2112"/>
              <a:ext cx="3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93663" name="Freeform 63"/>
            <p:cNvSpPr>
              <a:spLocks/>
            </p:cNvSpPr>
            <p:nvPr/>
          </p:nvSpPr>
          <p:spPr bwMode="auto">
            <a:xfrm>
              <a:off x="1968" y="2204"/>
              <a:ext cx="14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" y="4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0" name="Group 64"/>
          <p:cNvGrpSpPr>
            <a:grpSpLocks/>
          </p:cNvGrpSpPr>
          <p:nvPr/>
        </p:nvGrpSpPr>
        <p:grpSpPr bwMode="auto">
          <a:xfrm>
            <a:off x="6400800" y="4937125"/>
            <a:ext cx="2514600" cy="701675"/>
            <a:chOff x="3744" y="1344"/>
            <a:chExt cx="1584" cy="442"/>
          </a:xfrm>
        </p:grpSpPr>
        <p:sp>
          <p:nvSpPr>
            <p:cNvPr id="793665" name="Text Box 65"/>
            <p:cNvSpPr txBox="1">
              <a:spLocks noChangeArrowheads="1"/>
            </p:cNvSpPr>
            <p:nvPr/>
          </p:nvSpPr>
          <p:spPr bwMode="auto">
            <a:xfrm>
              <a:off x="3744" y="1344"/>
              <a:ext cx="15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c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= –3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–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1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93666" name="Freeform 66"/>
            <p:cNvSpPr>
              <a:spLocks/>
            </p:cNvSpPr>
            <p:nvPr/>
          </p:nvSpPr>
          <p:spPr bwMode="auto">
            <a:xfrm>
              <a:off x="3840" y="1488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3667" name="Freeform 67"/>
            <p:cNvSpPr>
              <a:spLocks/>
            </p:cNvSpPr>
            <p:nvPr/>
          </p:nvSpPr>
          <p:spPr bwMode="auto">
            <a:xfrm>
              <a:off x="4648" y="1438"/>
              <a:ext cx="15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2" y="2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3668" name="Freeform 68"/>
            <p:cNvSpPr>
              <a:spLocks/>
            </p:cNvSpPr>
            <p:nvPr/>
          </p:nvSpPr>
          <p:spPr bwMode="auto">
            <a:xfrm>
              <a:off x="5136" y="1435"/>
              <a:ext cx="144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2323" name="Group 71"/>
          <p:cNvGrpSpPr>
            <a:grpSpLocks/>
          </p:cNvGrpSpPr>
          <p:nvPr/>
        </p:nvGrpSpPr>
        <p:grpSpPr bwMode="auto">
          <a:xfrm>
            <a:off x="3810000" y="1295400"/>
            <a:ext cx="609600" cy="701675"/>
            <a:chOff x="2832" y="1776"/>
            <a:chExt cx="384" cy="442"/>
          </a:xfrm>
        </p:grpSpPr>
        <p:sp>
          <p:nvSpPr>
            <p:cNvPr id="793672" name="Text Box 72"/>
            <p:cNvSpPr txBox="1">
              <a:spLocks noChangeArrowheads="1"/>
            </p:cNvSpPr>
            <p:nvPr/>
          </p:nvSpPr>
          <p:spPr bwMode="auto">
            <a:xfrm>
              <a:off x="2832" y="1776"/>
              <a:ext cx="3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c</a:t>
              </a:r>
              <a:endParaRPr lang="ru-RU" sz="4000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93673" name="Line 73"/>
            <p:cNvSpPr>
              <a:spLocks noChangeShapeType="1"/>
            </p:cNvSpPr>
            <p:nvPr/>
          </p:nvSpPr>
          <p:spPr bwMode="auto">
            <a:xfrm>
              <a:off x="2928" y="192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93674" name="Freeform 74"/>
          <p:cNvSpPr>
            <a:spLocks/>
          </p:cNvSpPr>
          <p:nvPr/>
        </p:nvSpPr>
        <p:spPr bwMode="auto">
          <a:xfrm>
            <a:off x="3027363" y="2922588"/>
            <a:ext cx="1587" cy="468312"/>
          </a:xfrm>
          <a:custGeom>
            <a:avLst/>
            <a:gdLst/>
            <a:ahLst/>
            <a:cxnLst>
              <a:cxn ang="0">
                <a:pos x="0" y="295"/>
              </a:cxn>
              <a:cxn ang="0">
                <a:pos x="0" y="0"/>
              </a:cxn>
            </a:cxnLst>
            <a:rect l="0" t="0" r="r" b="b"/>
            <a:pathLst>
              <a:path w="1" h="295">
                <a:moveTo>
                  <a:pt x="0" y="295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2325" name="Group 75"/>
          <p:cNvGrpSpPr>
            <a:grpSpLocks/>
          </p:cNvGrpSpPr>
          <p:nvPr/>
        </p:nvGrpSpPr>
        <p:grpSpPr bwMode="auto">
          <a:xfrm>
            <a:off x="2514600" y="2743200"/>
            <a:ext cx="609600" cy="641350"/>
            <a:chOff x="1584" y="1728"/>
            <a:chExt cx="384" cy="404"/>
          </a:xfrm>
        </p:grpSpPr>
        <p:sp>
          <p:nvSpPr>
            <p:cNvPr id="793676" name="Text Box 76"/>
            <p:cNvSpPr txBox="1">
              <a:spLocks noChangeArrowheads="1"/>
            </p:cNvSpPr>
            <p:nvPr/>
          </p:nvSpPr>
          <p:spPr bwMode="auto">
            <a:xfrm>
              <a:off x="1584" y="1728"/>
              <a:ext cx="3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93677" name="Freeform 77"/>
            <p:cNvSpPr>
              <a:spLocks/>
            </p:cNvSpPr>
            <p:nvPr/>
          </p:nvSpPr>
          <p:spPr bwMode="auto">
            <a:xfrm>
              <a:off x="1736" y="1816"/>
              <a:ext cx="14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" y="4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93690" name="Text Box 90"/>
          <p:cNvSpPr txBox="1">
            <a:spLocks noChangeArrowheads="1"/>
          </p:cNvSpPr>
          <p:nvPr/>
        </p:nvSpPr>
        <p:spPr bwMode="auto">
          <a:xfrm>
            <a:off x="5334000" y="2667000"/>
            <a:ext cx="46355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x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93691" name="Text Box 91"/>
          <p:cNvSpPr txBox="1">
            <a:spLocks noChangeArrowheads="1"/>
          </p:cNvSpPr>
          <p:nvPr/>
        </p:nvSpPr>
        <p:spPr bwMode="auto">
          <a:xfrm>
            <a:off x="2514600" y="0"/>
            <a:ext cx="43180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y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93700" name="Freeform 100"/>
          <p:cNvSpPr>
            <a:spLocks/>
          </p:cNvSpPr>
          <p:nvPr/>
        </p:nvSpPr>
        <p:spPr bwMode="auto">
          <a:xfrm>
            <a:off x="3467100" y="1701800"/>
            <a:ext cx="1333500" cy="419100"/>
          </a:xfrm>
          <a:custGeom>
            <a:avLst/>
            <a:gdLst/>
            <a:ahLst/>
            <a:cxnLst>
              <a:cxn ang="0">
                <a:pos x="840" y="0"/>
              </a:cxn>
              <a:cxn ang="0">
                <a:pos x="0" y="264"/>
              </a:cxn>
            </a:cxnLst>
            <a:rect l="0" t="0" r="r" b="b"/>
            <a:pathLst>
              <a:path w="840" h="264">
                <a:moveTo>
                  <a:pt x="840" y="0"/>
                </a:moveTo>
                <a:lnTo>
                  <a:pt x="0" y="264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3701" name="Freeform 101"/>
          <p:cNvSpPr>
            <a:spLocks/>
          </p:cNvSpPr>
          <p:nvPr/>
        </p:nvSpPr>
        <p:spPr bwMode="auto">
          <a:xfrm>
            <a:off x="3467100" y="1701800"/>
            <a:ext cx="1333500" cy="419100"/>
          </a:xfrm>
          <a:custGeom>
            <a:avLst/>
            <a:gdLst/>
            <a:ahLst/>
            <a:cxnLst>
              <a:cxn ang="0">
                <a:pos x="840" y="0"/>
              </a:cxn>
              <a:cxn ang="0">
                <a:pos x="0" y="264"/>
              </a:cxn>
            </a:cxnLst>
            <a:rect l="0" t="0" r="r" b="b"/>
            <a:pathLst>
              <a:path w="840" h="264">
                <a:moveTo>
                  <a:pt x="840" y="0"/>
                </a:moveTo>
                <a:lnTo>
                  <a:pt x="0" y="264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3" name="Group 55"/>
          <p:cNvGrpSpPr>
            <a:grpSpLocks/>
          </p:cNvGrpSpPr>
          <p:nvPr/>
        </p:nvGrpSpPr>
        <p:grpSpPr bwMode="auto">
          <a:xfrm>
            <a:off x="1676400" y="3276600"/>
            <a:ext cx="477838" cy="1066800"/>
            <a:chOff x="3024" y="979"/>
            <a:chExt cx="301" cy="672"/>
          </a:xfrm>
        </p:grpSpPr>
        <p:sp>
          <p:nvSpPr>
            <p:cNvPr id="793656" name="Oval 56"/>
            <p:cNvSpPr>
              <a:spLocks noChangeArrowheads="1"/>
            </p:cNvSpPr>
            <p:nvPr/>
          </p:nvSpPr>
          <p:spPr bwMode="auto">
            <a:xfrm>
              <a:off x="3024" y="129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3657" name="Text Box 57"/>
            <p:cNvSpPr txBox="1">
              <a:spLocks noChangeArrowheads="1"/>
            </p:cNvSpPr>
            <p:nvPr/>
          </p:nvSpPr>
          <p:spPr bwMode="auto">
            <a:xfrm>
              <a:off x="3024" y="979"/>
              <a:ext cx="301" cy="672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  <a:p>
              <a:pPr>
                <a:defRPr/>
              </a:pPr>
              <a:r>
                <a:rPr lang="en-US" sz="3200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N</a:t>
              </a:r>
              <a:endParaRPr lang="ru-RU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793702" name="Text Box 102"/>
          <p:cNvSpPr txBox="1">
            <a:spLocks noChangeArrowheads="1"/>
          </p:cNvSpPr>
          <p:nvPr/>
        </p:nvSpPr>
        <p:spPr bwMode="auto">
          <a:xfrm>
            <a:off x="609600" y="5638800"/>
            <a:ext cx="7086600" cy="8302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38100" cmpd="dbl">
            <a:solidFill>
              <a:srgbClr val="0099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Вывод 2: Координаты равных векторов соответственно равны.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332" name="Номер слайда 7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80A44A-A182-4952-8DD6-41B77847AA9D}" type="slidenum">
              <a:rPr lang="ru-RU" smtClean="0"/>
              <a:pPr/>
              <a:t>11</a:t>
            </a:fld>
            <a:endParaRPr lang="ru-RU" smtClean="0"/>
          </a:p>
        </p:txBody>
      </p:sp>
      <p:sp>
        <p:nvSpPr>
          <p:cNvPr id="12333" name="TextBox 76"/>
          <p:cNvSpPr txBox="1">
            <a:spLocks noChangeArrowheads="1"/>
          </p:cNvSpPr>
          <p:nvPr/>
        </p:nvSpPr>
        <p:spPr bwMode="auto">
          <a:xfrm>
            <a:off x="5410200" y="533400"/>
            <a:ext cx="3733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i="1">
                <a:solidFill>
                  <a:srgbClr val="006600"/>
                </a:solidFill>
              </a:rPr>
              <a:t>Подумайте, </a:t>
            </a:r>
          </a:p>
          <a:p>
            <a:pPr algn="ctr"/>
            <a:r>
              <a:rPr lang="ru-RU" i="1">
                <a:solidFill>
                  <a:srgbClr val="006600"/>
                </a:solidFill>
              </a:rPr>
              <a:t>как найти </a:t>
            </a:r>
          </a:p>
          <a:p>
            <a:pPr algn="ctr"/>
            <a:r>
              <a:rPr lang="ru-RU" i="1">
                <a:solidFill>
                  <a:srgbClr val="006600"/>
                </a:solidFill>
              </a:rPr>
              <a:t>координаты вектора, </a:t>
            </a:r>
          </a:p>
          <a:p>
            <a:pPr algn="ctr"/>
            <a:r>
              <a:rPr lang="ru-RU" i="1">
                <a:solidFill>
                  <a:srgbClr val="006600"/>
                </a:solidFill>
              </a:rPr>
              <a:t>если он </a:t>
            </a:r>
          </a:p>
          <a:p>
            <a:pPr algn="ctr"/>
            <a:r>
              <a:rPr lang="ru-RU" i="1">
                <a:solidFill>
                  <a:srgbClr val="006600"/>
                </a:solidFill>
              </a:rPr>
              <a:t>не является </a:t>
            </a:r>
          </a:p>
          <a:p>
            <a:pPr algn="ctr"/>
            <a:r>
              <a:rPr lang="ru-RU" i="1">
                <a:solidFill>
                  <a:srgbClr val="006600"/>
                </a:solidFill>
              </a:rPr>
              <a:t>радиус-вектором?</a:t>
            </a:r>
          </a:p>
        </p:txBody>
      </p:sp>
      <p:pic>
        <p:nvPicPr>
          <p:cNvPr id="81" name="Picture 78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3200" y="2819400"/>
            <a:ext cx="125888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L -0.12916 0.15371 L -0.19236 0.24723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7937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" y="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93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3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93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3659" grpId="0"/>
      <p:bldP spid="79370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7ABE50-09C1-49D3-933E-11FE09C68A91}" type="slidenum">
              <a:rPr lang="ru-RU" smtClean="0"/>
              <a:pPr/>
              <a:t>12</a:t>
            </a:fld>
            <a:endParaRPr lang="ru-RU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1676400" y="2590800"/>
            <a:ext cx="550073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Блиц – опрос!!!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738307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8308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8309" name="Freeform 5"/>
            <p:cNvSpPr>
              <a:spLocks/>
            </p:cNvSpPr>
            <p:nvPr/>
          </p:nvSpPr>
          <p:spPr bwMode="auto">
            <a:xfrm>
              <a:off x="5552" y="448"/>
              <a:ext cx="1" cy="3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8310" name="Freeform 6"/>
            <p:cNvSpPr>
              <a:spLocks/>
            </p:cNvSpPr>
            <p:nvPr/>
          </p:nvSpPr>
          <p:spPr bwMode="auto">
            <a:xfrm>
              <a:off x="200" y="448"/>
              <a:ext cx="10" cy="3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8311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8312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8313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8314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738502" name="Group 198"/>
          <p:cNvGraphicFramePr>
            <a:graphicFrameLocks noGrp="1"/>
          </p:cNvGraphicFramePr>
          <p:nvPr/>
        </p:nvGraphicFramePr>
        <p:xfrm>
          <a:off x="609600" y="304800"/>
          <a:ext cx="8001000" cy="6240463"/>
        </p:xfrm>
        <a:graphic>
          <a:graphicData uri="http://schemas.openxmlformats.org/drawingml/2006/table">
            <a:tbl>
              <a:tblPr/>
              <a:tblGrid>
                <a:gridCol w="4000500"/>
                <a:gridCol w="4000500"/>
              </a:tblGrid>
              <a:tr h="8229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Координаты вектора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Разложение вектора по координатным векторам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1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1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1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4371" name="Group 113"/>
          <p:cNvGrpSpPr>
            <a:grpSpLocks/>
          </p:cNvGrpSpPr>
          <p:nvPr/>
        </p:nvGrpSpPr>
        <p:grpSpPr bwMode="auto">
          <a:xfrm>
            <a:off x="1295400" y="1066800"/>
            <a:ext cx="2286000" cy="701675"/>
            <a:chOff x="3744" y="2736"/>
            <a:chExt cx="1440" cy="442"/>
          </a:xfrm>
        </p:grpSpPr>
        <p:sp>
          <p:nvSpPr>
            <p:cNvPr id="738418" name="Text Box 114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 </a:t>
              </a:r>
              <a:r>
                <a:rPr lang="en-US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{-6; 9}</a:t>
              </a:r>
              <a:endParaRPr lang="ru-RU" sz="4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8419" name="Freeform 115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372" name="Group 116"/>
          <p:cNvGrpSpPr>
            <a:grpSpLocks/>
          </p:cNvGrpSpPr>
          <p:nvPr/>
        </p:nvGrpSpPr>
        <p:grpSpPr bwMode="auto">
          <a:xfrm>
            <a:off x="1295400" y="1752600"/>
            <a:ext cx="2286000" cy="701675"/>
            <a:chOff x="3744" y="2736"/>
            <a:chExt cx="1440" cy="442"/>
          </a:xfrm>
        </p:grpSpPr>
        <p:sp>
          <p:nvSpPr>
            <p:cNvPr id="738421" name="Text Box 117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n </a:t>
              </a:r>
              <a:r>
                <a:rPr lang="en-US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{-8; 0}</a:t>
              </a:r>
              <a:endParaRPr lang="ru-RU" sz="4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8422" name="Freeform 118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373" name="Group 119"/>
          <p:cNvGrpSpPr>
            <a:grpSpLocks/>
          </p:cNvGrpSpPr>
          <p:nvPr/>
        </p:nvGrpSpPr>
        <p:grpSpPr bwMode="auto">
          <a:xfrm>
            <a:off x="1295400" y="3124200"/>
            <a:ext cx="2286000" cy="701675"/>
            <a:chOff x="3744" y="2736"/>
            <a:chExt cx="1440" cy="442"/>
          </a:xfrm>
        </p:grpSpPr>
        <p:sp>
          <p:nvSpPr>
            <p:cNvPr id="738424" name="Text Box 120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m</a:t>
              </a:r>
              <a:r>
                <a:rPr lang="en-US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{4; -3}</a:t>
              </a:r>
              <a:endParaRPr lang="ru-RU" sz="4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8425" name="Freeform 121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374" name="Group 122"/>
          <p:cNvGrpSpPr>
            <a:grpSpLocks/>
          </p:cNvGrpSpPr>
          <p:nvPr/>
        </p:nvGrpSpPr>
        <p:grpSpPr bwMode="auto">
          <a:xfrm>
            <a:off x="1295400" y="2438400"/>
            <a:ext cx="2286000" cy="701675"/>
            <a:chOff x="3744" y="2736"/>
            <a:chExt cx="1440" cy="442"/>
          </a:xfrm>
        </p:grpSpPr>
        <p:sp>
          <p:nvSpPr>
            <p:cNvPr id="738427" name="Text Box 123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c </a:t>
              </a:r>
              <a:r>
                <a:rPr lang="en-US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{0; -7}</a:t>
              </a:r>
              <a:endParaRPr lang="ru-RU" sz="4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8428" name="Freeform 124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" name="Group 125"/>
          <p:cNvGrpSpPr>
            <a:grpSpLocks/>
          </p:cNvGrpSpPr>
          <p:nvPr/>
        </p:nvGrpSpPr>
        <p:grpSpPr bwMode="auto">
          <a:xfrm>
            <a:off x="1295400" y="3810000"/>
            <a:ext cx="2286000" cy="701675"/>
            <a:chOff x="3744" y="2736"/>
            <a:chExt cx="1440" cy="442"/>
          </a:xfrm>
        </p:grpSpPr>
        <p:sp>
          <p:nvSpPr>
            <p:cNvPr id="738430" name="Text Box 126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r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{-5;-8}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8431" name="Freeform 127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" name="Group 128"/>
          <p:cNvGrpSpPr>
            <a:grpSpLocks/>
          </p:cNvGrpSpPr>
          <p:nvPr/>
        </p:nvGrpSpPr>
        <p:grpSpPr bwMode="auto">
          <a:xfrm>
            <a:off x="1295400" y="4495800"/>
            <a:ext cx="2286000" cy="701675"/>
            <a:chOff x="3744" y="2736"/>
            <a:chExt cx="1440" cy="442"/>
          </a:xfrm>
        </p:grpSpPr>
        <p:sp>
          <p:nvSpPr>
            <p:cNvPr id="738433" name="Text Box 129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s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{-7; 0}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8434" name="Freeform 130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9" name="Group 131"/>
          <p:cNvGrpSpPr>
            <a:grpSpLocks/>
          </p:cNvGrpSpPr>
          <p:nvPr/>
        </p:nvGrpSpPr>
        <p:grpSpPr bwMode="auto">
          <a:xfrm>
            <a:off x="1295400" y="5165725"/>
            <a:ext cx="2286000" cy="701675"/>
            <a:chOff x="3744" y="2736"/>
            <a:chExt cx="1440" cy="442"/>
          </a:xfrm>
        </p:grpSpPr>
        <p:sp>
          <p:nvSpPr>
            <p:cNvPr id="738436" name="Text Box 132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e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{0; 21}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8437" name="Freeform 133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0" name="Group 134"/>
          <p:cNvGrpSpPr>
            <a:grpSpLocks/>
          </p:cNvGrpSpPr>
          <p:nvPr/>
        </p:nvGrpSpPr>
        <p:grpSpPr bwMode="auto">
          <a:xfrm>
            <a:off x="1295400" y="5851525"/>
            <a:ext cx="2286000" cy="701675"/>
            <a:chOff x="3744" y="2736"/>
            <a:chExt cx="1440" cy="442"/>
          </a:xfrm>
        </p:grpSpPr>
        <p:sp>
          <p:nvSpPr>
            <p:cNvPr id="738439" name="Text Box 135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q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{0; 0}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8440" name="Freeform 136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379" name="Group 171"/>
          <p:cNvGrpSpPr>
            <a:grpSpLocks/>
          </p:cNvGrpSpPr>
          <p:nvPr/>
        </p:nvGrpSpPr>
        <p:grpSpPr bwMode="auto">
          <a:xfrm>
            <a:off x="5105400" y="3810000"/>
            <a:ext cx="2514600" cy="701675"/>
            <a:chOff x="3168" y="2400"/>
            <a:chExt cx="1584" cy="442"/>
          </a:xfrm>
        </p:grpSpPr>
        <p:sp>
          <p:nvSpPr>
            <p:cNvPr id="738442" name="Text Box 138"/>
            <p:cNvSpPr txBox="1">
              <a:spLocks noChangeArrowheads="1"/>
            </p:cNvSpPr>
            <p:nvPr/>
          </p:nvSpPr>
          <p:spPr bwMode="auto">
            <a:xfrm>
              <a:off x="3168" y="2400"/>
              <a:ext cx="15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r </a:t>
              </a:r>
              <a:r>
                <a:rPr lang="en-US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= –5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en-US" sz="40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–</a:t>
              </a:r>
              <a:r>
                <a:rPr lang="en-US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8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8443" name="Freeform 139"/>
            <p:cNvSpPr>
              <a:spLocks/>
            </p:cNvSpPr>
            <p:nvPr/>
          </p:nvSpPr>
          <p:spPr bwMode="auto">
            <a:xfrm>
              <a:off x="3264" y="2544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8444" name="Freeform 140"/>
            <p:cNvSpPr>
              <a:spLocks/>
            </p:cNvSpPr>
            <p:nvPr/>
          </p:nvSpPr>
          <p:spPr bwMode="auto">
            <a:xfrm>
              <a:off x="4032" y="2494"/>
              <a:ext cx="15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2" y="2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8445" name="Freeform 141"/>
            <p:cNvSpPr>
              <a:spLocks/>
            </p:cNvSpPr>
            <p:nvPr/>
          </p:nvSpPr>
          <p:spPr bwMode="auto">
            <a:xfrm>
              <a:off x="4512" y="2491"/>
              <a:ext cx="144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2" name="Group 147"/>
          <p:cNvGrpSpPr>
            <a:grpSpLocks/>
          </p:cNvGrpSpPr>
          <p:nvPr/>
        </p:nvGrpSpPr>
        <p:grpSpPr bwMode="auto">
          <a:xfrm>
            <a:off x="5105400" y="1066800"/>
            <a:ext cx="2895600" cy="701675"/>
            <a:chOff x="3168" y="672"/>
            <a:chExt cx="1824" cy="442"/>
          </a:xfrm>
        </p:grpSpPr>
        <p:sp>
          <p:nvSpPr>
            <p:cNvPr id="738447" name="Text Box 143"/>
            <p:cNvSpPr txBox="1">
              <a:spLocks noChangeArrowheads="1"/>
            </p:cNvSpPr>
            <p:nvPr/>
          </p:nvSpPr>
          <p:spPr bwMode="auto">
            <a:xfrm>
              <a:off x="3168" y="672"/>
              <a:ext cx="18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= – 6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+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9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8448" name="Freeform 144"/>
            <p:cNvSpPr>
              <a:spLocks/>
            </p:cNvSpPr>
            <p:nvPr/>
          </p:nvSpPr>
          <p:spPr bwMode="auto">
            <a:xfrm>
              <a:off x="3216" y="816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8449" name="Freeform 145"/>
            <p:cNvSpPr>
              <a:spLocks/>
            </p:cNvSpPr>
            <p:nvPr/>
          </p:nvSpPr>
          <p:spPr bwMode="auto">
            <a:xfrm>
              <a:off x="4147" y="766"/>
              <a:ext cx="15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2" y="2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8450" name="Freeform 146"/>
            <p:cNvSpPr>
              <a:spLocks/>
            </p:cNvSpPr>
            <p:nvPr/>
          </p:nvSpPr>
          <p:spPr bwMode="auto">
            <a:xfrm>
              <a:off x="4560" y="763"/>
              <a:ext cx="144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3" name="Group 148"/>
          <p:cNvGrpSpPr>
            <a:grpSpLocks/>
          </p:cNvGrpSpPr>
          <p:nvPr/>
        </p:nvGrpSpPr>
        <p:grpSpPr bwMode="auto">
          <a:xfrm>
            <a:off x="5105400" y="1752600"/>
            <a:ext cx="2895600" cy="701675"/>
            <a:chOff x="3168" y="672"/>
            <a:chExt cx="1824" cy="442"/>
          </a:xfrm>
        </p:grpSpPr>
        <p:sp>
          <p:nvSpPr>
            <p:cNvPr id="738453" name="Text Box 149"/>
            <p:cNvSpPr txBox="1">
              <a:spLocks noChangeArrowheads="1"/>
            </p:cNvSpPr>
            <p:nvPr/>
          </p:nvSpPr>
          <p:spPr bwMode="auto">
            <a:xfrm>
              <a:off x="3168" y="672"/>
              <a:ext cx="18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n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= – 8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+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0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8454" name="Freeform 150"/>
            <p:cNvSpPr>
              <a:spLocks/>
            </p:cNvSpPr>
            <p:nvPr/>
          </p:nvSpPr>
          <p:spPr bwMode="auto">
            <a:xfrm>
              <a:off x="3216" y="816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8455" name="Freeform 151"/>
            <p:cNvSpPr>
              <a:spLocks/>
            </p:cNvSpPr>
            <p:nvPr/>
          </p:nvSpPr>
          <p:spPr bwMode="auto">
            <a:xfrm>
              <a:off x="4147" y="766"/>
              <a:ext cx="15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2" y="2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8456" name="Freeform 152"/>
            <p:cNvSpPr>
              <a:spLocks/>
            </p:cNvSpPr>
            <p:nvPr/>
          </p:nvSpPr>
          <p:spPr bwMode="auto">
            <a:xfrm>
              <a:off x="4560" y="763"/>
              <a:ext cx="144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" name="Group 170"/>
          <p:cNvGrpSpPr>
            <a:grpSpLocks/>
          </p:cNvGrpSpPr>
          <p:nvPr/>
        </p:nvGrpSpPr>
        <p:grpSpPr bwMode="auto">
          <a:xfrm>
            <a:off x="5105400" y="2514600"/>
            <a:ext cx="2514600" cy="701675"/>
            <a:chOff x="3168" y="1584"/>
            <a:chExt cx="1584" cy="442"/>
          </a:xfrm>
        </p:grpSpPr>
        <p:sp>
          <p:nvSpPr>
            <p:cNvPr id="738458" name="Text Box 154"/>
            <p:cNvSpPr txBox="1">
              <a:spLocks noChangeArrowheads="1"/>
            </p:cNvSpPr>
            <p:nvPr/>
          </p:nvSpPr>
          <p:spPr bwMode="auto">
            <a:xfrm>
              <a:off x="3168" y="1584"/>
              <a:ext cx="15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c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= 0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–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7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8459" name="Freeform 155"/>
            <p:cNvSpPr>
              <a:spLocks/>
            </p:cNvSpPr>
            <p:nvPr/>
          </p:nvSpPr>
          <p:spPr bwMode="auto">
            <a:xfrm>
              <a:off x="3264" y="1728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8460" name="Freeform 156"/>
            <p:cNvSpPr>
              <a:spLocks/>
            </p:cNvSpPr>
            <p:nvPr/>
          </p:nvSpPr>
          <p:spPr bwMode="auto">
            <a:xfrm>
              <a:off x="3880" y="1678"/>
              <a:ext cx="15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2" y="2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8461" name="Freeform 157"/>
            <p:cNvSpPr>
              <a:spLocks/>
            </p:cNvSpPr>
            <p:nvPr/>
          </p:nvSpPr>
          <p:spPr bwMode="auto">
            <a:xfrm>
              <a:off x="4368" y="1675"/>
              <a:ext cx="144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5" name="Group 163"/>
          <p:cNvGrpSpPr>
            <a:grpSpLocks/>
          </p:cNvGrpSpPr>
          <p:nvPr/>
        </p:nvGrpSpPr>
        <p:grpSpPr bwMode="auto">
          <a:xfrm>
            <a:off x="5105400" y="3184525"/>
            <a:ext cx="2514600" cy="701675"/>
            <a:chOff x="3168" y="2006"/>
            <a:chExt cx="1584" cy="442"/>
          </a:xfrm>
        </p:grpSpPr>
        <p:sp>
          <p:nvSpPr>
            <p:cNvPr id="738463" name="Text Box 159"/>
            <p:cNvSpPr txBox="1">
              <a:spLocks noChangeArrowheads="1"/>
            </p:cNvSpPr>
            <p:nvPr/>
          </p:nvSpPr>
          <p:spPr bwMode="auto">
            <a:xfrm>
              <a:off x="3168" y="2006"/>
              <a:ext cx="15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m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=4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–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3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8464" name="Freeform 160"/>
            <p:cNvSpPr>
              <a:spLocks/>
            </p:cNvSpPr>
            <p:nvPr/>
          </p:nvSpPr>
          <p:spPr bwMode="auto">
            <a:xfrm>
              <a:off x="3264" y="2150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8465" name="Freeform 161"/>
            <p:cNvSpPr>
              <a:spLocks/>
            </p:cNvSpPr>
            <p:nvPr/>
          </p:nvSpPr>
          <p:spPr bwMode="auto">
            <a:xfrm>
              <a:off x="3888" y="2100"/>
              <a:ext cx="15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2" y="2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8466" name="Freeform 162"/>
            <p:cNvSpPr>
              <a:spLocks/>
            </p:cNvSpPr>
            <p:nvPr/>
          </p:nvSpPr>
          <p:spPr bwMode="auto">
            <a:xfrm>
              <a:off x="4416" y="2097"/>
              <a:ext cx="144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384" name="Group 169"/>
          <p:cNvGrpSpPr>
            <a:grpSpLocks/>
          </p:cNvGrpSpPr>
          <p:nvPr/>
        </p:nvGrpSpPr>
        <p:grpSpPr bwMode="auto">
          <a:xfrm>
            <a:off x="5105400" y="4495800"/>
            <a:ext cx="2895600" cy="701675"/>
            <a:chOff x="3168" y="2832"/>
            <a:chExt cx="1824" cy="442"/>
          </a:xfrm>
        </p:grpSpPr>
        <p:sp>
          <p:nvSpPr>
            <p:cNvPr id="738469" name="Text Box 165"/>
            <p:cNvSpPr txBox="1">
              <a:spLocks noChangeArrowheads="1"/>
            </p:cNvSpPr>
            <p:nvPr/>
          </p:nvSpPr>
          <p:spPr bwMode="auto">
            <a:xfrm>
              <a:off x="3168" y="2832"/>
              <a:ext cx="18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s </a:t>
              </a:r>
              <a:r>
                <a:rPr lang="en-US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= –7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r>
                <a:rPr lang="en-US" sz="40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+</a:t>
              </a:r>
              <a:r>
                <a:rPr lang="en-US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0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8470" name="Freeform 166"/>
            <p:cNvSpPr>
              <a:spLocks/>
            </p:cNvSpPr>
            <p:nvPr/>
          </p:nvSpPr>
          <p:spPr bwMode="auto">
            <a:xfrm>
              <a:off x="3216" y="2976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8471" name="Freeform 167"/>
            <p:cNvSpPr>
              <a:spLocks/>
            </p:cNvSpPr>
            <p:nvPr/>
          </p:nvSpPr>
          <p:spPr bwMode="auto">
            <a:xfrm>
              <a:off x="4032" y="2926"/>
              <a:ext cx="15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2" y="2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8472" name="Freeform 168"/>
            <p:cNvSpPr>
              <a:spLocks/>
            </p:cNvSpPr>
            <p:nvPr/>
          </p:nvSpPr>
          <p:spPr bwMode="auto">
            <a:xfrm>
              <a:off x="4464" y="2923"/>
              <a:ext cx="144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385" name="Group 182"/>
          <p:cNvGrpSpPr>
            <a:grpSpLocks/>
          </p:cNvGrpSpPr>
          <p:nvPr/>
        </p:nvGrpSpPr>
        <p:grpSpPr bwMode="auto">
          <a:xfrm>
            <a:off x="5105400" y="5181600"/>
            <a:ext cx="2514600" cy="701675"/>
            <a:chOff x="3168" y="3264"/>
            <a:chExt cx="1584" cy="442"/>
          </a:xfrm>
        </p:grpSpPr>
        <p:sp>
          <p:nvSpPr>
            <p:cNvPr id="738482" name="Text Box 178"/>
            <p:cNvSpPr txBox="1">
              <a:spLocks noChangeArrowheads="1"/>
            </p:cNvSpPr>
            <p:nvPr/>
          </p:nvSpPr>
          <p:spPr bwMode="auto">
            <a:xfrm>
              <a:off x="3168" y="3264"/>
              <a:ext cx="15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e </a:t>
              </a:r>
              <a:r>
                <a:rPr lang="en-US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= 0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en-US" sz="40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+</a:t>
              </a:r>
              <a:r>
                <a:rPr lang="en-US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21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8483" name="Freeform 179"/>
            <p:cNvSpPr>
              <a:spLocks/>
            </p:cNvSpPr>
            <p:nvPr/>
          </p:nvSpPr>
          <p:spPr bwMode="auto">
            <a:xfrm>
              <a:off x="3264" y="3408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8484" name="Freeform 180"/>
            <p:cNvSpPr>
              <a:spLocks/>
            </p:cNvSpPr>
            <p:nvPr/>
          </p:nvSpPr>
          <p:spPr bwMode="auto">
            <a:xfrm>
              <a:off x="3880" y="3358"/>
              <a:ext cx="15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2" y="2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8485" name="Freeform 181"/>
            <p:cNvSpPr>
              <a:spLocks/>
            </p:cNvSpPr>
            <p:nvPr/>
          </p:nvSpPr>
          <p:spPr bwMode="auto">
            <a:xfrm>
              <a:off x="4560" y="3355"/>
              <a:ext cx="144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386" name="Group 188"/>
          <p:cNvGrpSpPr>
            <a:grpSpLocks/>
          </p:cNvGrpSpPr>
          <p:nvPr/>
        </p:nvGrpSpPr>
        <p:grpSpPr bwMode="auto">
          <a:xfrm>
            <a:off x="5181600" y="5851525"/>
            <a:ext cx="2514600" cy="701675"/>
            <a:chOff x="3216" y="3686"/>
            <a:chExt cx="1584" cy="442"/>
          </a:xfrm>
        </p:grpSpPr>
        <p:sp>
          <p:nvSpPr>
            <p:cNvPr id="738488" name="Text Box 184"/>
            <p:cNvSpPr txBox="1">
              <a:spLocks noChangeArrowheads="1"/>
            </p:cNvSpPr>
            <p:nvPr/>
          </p:nvSpPr>
          <p:spPr bwMode="auto">
            <a:xfrm>
              <a:off x="3216" y="3686"/>
              <a:ext cx="15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q </a:t>
              </a:r>
              <a:r>
                <a:rPr lang="en-US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=0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en-US" sz="40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+</a:t>
              </a:r>
              <a:r>
                <a:rPr lang="en-US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0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8489" name="Freeform 185"/>
            <p:cNvSpPr>
              <a:spLocks/>
            </p:cNvSpPr>
            <p:nvPr/>
          </p:nvSpPr>
          <p:spPr bwMode="auto">
            <a:xfrm>
              <a:off x="3272" y="3839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8490" name="Freeform 186"/>
            <p:cNvSpPr>
              <a:spLocks/>
            </p:cNvSpPr>
            <p:nvPr/>
          </p:nvSpPr>
          <p:spPr bwMode="auto">
            <a:xfrm>
              <a:off x="3873" y="3780"/>
              <a:ext cx="15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2" y="2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8491" name="Freeform 187"/>
            <p:cNvSpPr>
              <a:spLocks/>
            </p:cNvSpPr>
            <p:nvPr/>
          </p:nvSpPr>
          <p:spPr bwMode="auto">
            <a:xfrm>
              <a:off x="4382" y="3777"/>
              <a:ext cx="144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38493" name="Text Box 189"/>
          <p:cNvSpPr txBox="1">
            <a:spLocks noChangeArrowheads="1"/>
          </p:cNvSpPr>
          <p:nvPr/>
        </p:nvSpPr>
        <p:spPr bwMode="auto">
          <a:xfrm>
            <a:off x="4648200" y="1143000"/>
            <a:ext cx="493713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738494" name="Text Box 190"/>
          <p:cNvSpPr txBox="1">
            <a:spLocks noChangeArrowheads="1"/>
          </p:cNvSpPr>
          <p:nvPr/>
        </p:nvSpPr>
        <p:spPr bwMode="auto">
          <a:xfrm>
            <a:off x="4648200" y="1752600"/>
            <a:ext cx="493713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738495" name="Text Box 191"/>
          <p:cNvSpPr txBox="1">
            <a:spLocks noChangeArrowheads="1"/>
          </p:cNvSpPr>
          <p:nvPr/>
        </p:nvSpPr>
        <p:spPr bwMode="auto">
          <a:xfrm>
            <a:off x="4648200" y="2514600"/>
            <a:ext cx="493713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738496" name="Text Box 192"/>
          <p:cNvSpPr txBox="1">
            <a:spLocks noChangeArrowheads="1"/>
          </p:cNvSpPr>
          <p:nvPr/>
        </p:nvSpPr>
        <p:spPr bwMode="auto">
          <a:xfrm>
            <a:off x="4648200" y="3184525"/>
            <a:ext cx="493713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738497" name="Text Box 193"/>
          <p:cNvSpPr txBox="1">
            <a:spLocks noChangeArrowheads="1"/>
          </p:cNvSpPr>
          <p:nvPr/>
        </p:nvSpPr>
        <p:spPr bwMode="auto">
          <a:xfrm>
            <a:off x="762000" y="3810000"/>
            <a:ext cx="493713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738498" name="Text Box 194"/>
          <p:cNvSpPr txBox="1">
            <a:spLocks noChangeArrowheads="1"/>
          </p:cNvSpPr>
          <p:nvPr/>
        </p:nvSpPr>
        <p:spPr bwMode="auto">
          <a:xfrm>
            <a:off x="762000" y="4495800"/>
            <a:ext cx="493713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738499" name="Text Box 195"/>
          <p:cNvSpPr txBox="1">
            <a:spLocks noChangeArrowheads="1"/>
          </p:cNvSpPr>
          <p:nvPr/>
        </p:nvSpPr>
        <p:spPr bwMode="auto">
          <a:xfrm>
            <a:off x="762000" y="5181600"/>
            <a:ext cx="493713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738500" name="Text Box 196"/>
          <p:cNvSpPr txBox="1">
            <a:spLocks noChangeArrowheads="1"/>
          </p:cNvSpPr>
          <p:nvPr/>
        </p:nvSpPr>
        <p:spPr bwMode="auto">
          <a:xfrm>
            <a:off x="762000" y="5867400"/>
            <a:ext cx="493713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</a:p>
        </p:txBody>
      </p:sp>
      <p:sp>
        <p:nvSpPr>
          <p:cNvPr id="14395" name="Номер слайда 11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D2A9C6-51FB-4C7D-8330-E5A7C2627763}" type="slidenum">
              <a:rPr lang="ru-RU" smtClean="0"/>
              <a:pPr/>
              <a:t>13</a:t>
            </a:fld>
            <a:endParaRPr lang="ru-RU" smtClean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38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8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738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738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7384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8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7384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8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7384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738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738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8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8493" grpId="0"/>
      <p:bldP spid="738494" grpId="0"/>
      <p:bldP spid="738495" grpId="0"/>
      <p:bldP spid="738496" grpId="0"/>
      <p:bldP spid="738497" grpId="0"/>
      <p:bldP spid="738498" grpId="0"/>
      <p:bldP spid="738499" grpId="0"/>
      <p:bldP spid="73850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F34651-9B1A-4DCD-A93C-6FFC9EC8FB19}" type="slidenum">
              <a:rPr lang="ru-RU" smtClean="0"/>
              <a:pPr/>
              <a:t>14</a:t>
            </a:fld>
            <a:endParaRPr lang="ru-RU" smtClean="0"/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</p:pic>
      <p:sp>
        <p:nvSpPr>
          <p:cNvPr id="3" name="Прямоугольник 2"/>
          <p:cNvSpPr/>
          <p:nvPr/>
        </p:nvSpPr>
        <p:spPr>
          <a:xfrm>
            <a:off x="2133600" y="381000"/>
            <a:ext cx="4351704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Физминутка</a:t>
            </a:r>
            <a:endParaRPr lang="ru-RU" sz="540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6" dur="3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8DEEB5-F970-4D07-BB11-A4391636BD30}" type="slidenum">
              <a:rPr lang="ru-RU" smtClean="0"/>
              <a:pPr/>
              <a:t>15</a:t>
            </a:fld>
            <a:endParaRPr lang="ru-RU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304800" y="1905000"/>
            <a:ext cx="8536824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Организационный Лист </a:t>
            </a:r>
          </a:p>
          <a:p>
            <a:pPr algn="ctr">
              <a:defRPr/>
            </a:pPr>
            <a:r>
              <a:rPr lang="ru-RU" sz="540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стр.2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740355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0356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0357" name="Freeform 5"/>
            <p:cNvSpPr>
              <a:spLocks/>
            </p:cNvSpPr>
            <p:nvPr/>
          </p:nvSpPr>
          <p:spPr bwMode="auto">
            <a:xfrm>
              <a:off x="5552" y="448"/>
              <a:ext cx="1" cy="3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0358" name="Freeform 6"/>
            <p:cNvSpPr>
              <a:spLocks/>
            </p:cNvSpPr>
            <p:nvPr/>
          </p:nvSpPr>
          <p:spPr bwMode="auto">
            <a:xfrm>
              <a:off x="200" y="448"/>
              <a:ext cx="10" cy="3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0359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0360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0361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0362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740363" name="Group 11"/>
          <p:cNvGraphicFramePr>
            <a:graphicFrameLocks noGrp="1"/>
          </p:cNvGraphicFramePr>
          <p:nvPr/>
        </p:nvGraphicFramePr>
        <p:xfrm>
          <a:off x="609600" y="974725"/>
          <a:ext cx="8001000" cy="4886325"/>
        </p:xfrm>
        <a:graphic>
          <a:graphicData uri="http://schemas.openxmlformats.org/drawingml/2006/table">
            <a:tbl>
              <a:tblPr/>
              <a:tblGrid>
                <a:gridCol w="4000500"/>
                <a:gridCol w="4000500"/>
              </a:tblGrid>
              <a:tr h="8229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Координаты вектора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Разложение вектора по координатным векторам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1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7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5552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1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7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17434" name="Group 119"/>
          <p:cNvGrpSpPr>
            <a:grpSpLocks/>
          </p:cNvGrpSpPr>
          <p:nvPr/>
        </p:nvGrpSpPr>
        <p:grpSpPr bwMode="auto">
          <a:xfrm>
            <a:off x="1295400" y="1736725"/>
            <a:ext cx="2286000" cy="4130675"/>
            <a:chOff x="816" y="672"/>
            <a:chExt cx="1440" cy="2602"/>
          </a:xfrm>
        </p:grpSpPr>
        <p:grpSp>
          <p:nvGrpSpPr>
            <p:cNvPr id="17507" name="Group 43"/>
            <p:cNvGrpSpPr>
              <a:grpSpLocks/>
            </p:cNvGrpSpPr>
            <p:nvPr/>
          </p:nvGrpSpPr>
          <p:grpSpPr bwMode="auto">
            <a:xfrm>
              <a:off x="816" y="672"/>
              <a:ext cx="1440" cy="442"/>
              <a:chOff x="3744" y="2736"/>
              <a:chExt cx="1440" cy="442"/>
            </a:xfrm>
          </p:grpSpPr>
          <p:sp>
            <p:nvSpPr>
              <p:cNvPr id="740396" name="Text Box 44"/>
              <p:cNvSpPr txBox="1">
                <a:spLocks noChangeArrowheads="1"/>
              </p:cNvSpPr>
              <p:nvPr/>
            </p:nvSpPr>
            <p:spPr bwMode="auto">
              <a:xfrm>
                <a:off x="3744" y="2736"/>
                <a:ext cx="1440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n </a:t>
                </a:r>
                <a:r>
                  <a:rPr lang="en-US" sz="4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{-</a:t>
                </a:r>
                <a:r>
                  <a:rPr lang="ru-RU" sz="4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2</a:t>
                </a:r>
                <a:r>
                  <a:rPr lang="en-US" sz="4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; </a:t>
                </a:r>
                <a:r>
                  <a:rPr lang="ru-RU" sz="4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3</a:t>
                </a:r>
                <a:r>
                  <a:rPr lang="en-US" sz="4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}</a:t>
                </a:r>
                <a:endParaRPr lang="ru-RU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40397" name="Freeform 45"/>
              <p:cNvSpPr>
                <a:spLocks/>
              </p:cNvSpPr>
              <p:nvPr/>
            </p:nvSpPr>
            <p:spPr bwMode="auto">
              <a:xfrm>
                <a:off x="3792" y="2880"/>
                <a:ext cx="184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4" y="0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7508" name="Group 116"/>
            <p:cNvGrpSpPr>
              <a:grpSpLocks/>
            </p:cNvGrpSpPr>
            <p:nvPr/>
          </p:nvGrpSpPr>
          <p:grpSpPr bwMode="auto">
            <a:xfrm>
              <a:off x="816" y="1104"/>
              <a:ext cx="1440" cy="442"/>
              <a:chOff x="816" y="1104"/>
              <a:chExt cx="1440" cy="442"/>
            </a:xfrm>
          </p:grpSpPr>
          <p:sp>
            <p:nvSpPr>
              <p:cNvPr id="740399" name="Text Box 47"/>
              <p:cNvSpPr txBox="1">
                <a:spLocks noChangeArrowheads="1"/>
              </p:cNvSpPr>
              <p:nvPr/>
            </p:nvSpPr>
            <p:spPr bwMode="auto">
              <a:xfrm>
                <a:off x="816" y="1104"/>
                <a:ext cx="1440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i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k </a:t>
                </a:r>
                <a:r>
                  <a:rPr lang="en-US" sz="4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{</a:t>
                </a:r>
                <a:r>
                  <a:rPr lang="ru-RU" sz="4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4</a:t>
                </a:r>
                <a:r>
                  <a:rPr lang="en-US" sz="4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; </a:t>
                </a:r>
                <a:r>
                  <a:rPr lang="ru-RU" sz="4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2</a:t>
                </a:r>
                <a:r>
                  <a:rPr lang="en-US" sz="40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}</a:t>
                </a:r>
                <a:endParaRPr lang="ru-RU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40400" name="Freeform 48"/>
              <p:cNvSpPr>
                <a:spLocks/>
              </p:cNvSpPr>
              <p:nvPr/>
            </p:nvSpPr>
            <p:spPr bwMode="auto">
              <a:xfrm>
                <a:off x="864" y="1200"/>
                <a:ext cx="184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4" y="0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7509" name="Group 55"/>
            <p:cNvGrpSpPr>
              <a:grpSpLocks/>
            </p:cNvGrpSpPr>
            <p:nvPr/>
          </p:nvGrpSpPr>
          <p:grpSpPr bwMode="auto">
            <a:xfrm>
              <a:off x="816" y="2400"/>
              <a:ext cx="1440" cy="442"/>
              <a:chOff x="3744" y="2736"/>
              <a:chExt cx="1440" cy="442"/>
            </a:xfrm>
          </p:grpSpPr>
          <p:sp>
            <p:nvSpPr>
              <p:cNvPr id="740408" name="Text Box 56"/>
              <p:cNvSpPr txBox="1">
                <a:spLocks noChangeArrowheads="1"/>
              </p:cNvSpPr>
              <p:nvPr/>
            </p:nvSpPr>
            <p:spPr bwMode="auto">
              <a:xfrm>
                <a:off x="3744" y="2736"/>
                <a:ext cx="1440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a </a:t>
                </a:r>
                <a:r>
                  <a:rPr lang="en-US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{-4; 4}</a:t>
                </a:r>
                <a:endPara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40409" name="Freeform 57"/>
              <p:cNvSpPr>
                <a:spLocks/>
              </p:cNvSpPr>
              <p:nvPr/>
            </p:nvSpPr>
            <p:spPr bwMode="auto">
              <a:xfrm>
                <a:off x="3792" y="2880"/>
                <a:ext cx="184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4" y="0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740411" name="Text Box 59"/>
            <p:cNvSpPr txBox="1">
              <a:spLocks noChangeArrowheads="1"/>
            </p:cNvSpPr>
            <p:nvPr/>
          </p:nvSpPr>
          <p:spPr bwMode="auto">
            <a:xfrm>
              <a:off x="816" y="2832"/>
              <a:ext cx="144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b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{0; 7}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40412" name="Freeform 60"/>
            <p:cNvSpPr>
              <a:spLocks/>
            </p:cNvSpPr>
            <p:nvPr/>
          </p:nvSpPr>
          <p:spPr bwMode="auto">
            <a:xfrm>
              <a:off x="864" y="2928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7435" name="Group 120"/>
          <p:cNvGrpSpPr>
            <a:grpSpLocks/>
          </p:cNvGrpSpPr>
          <p:nvPr/>
        </p:nvGrpSpPr>
        <p:grpSpPr bwMode="auto">
          <a:xfrm>
            <a:off x="5029200" y="1736725"/>
            <a:ext cx="2895600" cy="4130675"/>
            <a:chOff x="3168" y="672"/>
            <a:chExt cx="1824" cy="2602"/>
          </a:xfrm>
        </p:grpSpPr>
        <p:sp>
          <p:nvSpPr>
            <p:cNvPr id="740420" name="Text Box 68"/>
            <p:cNvSpPr txBox="1">
              <a:spLocks noChangeArrowheads="1"/>
            </p:cNvSpPr>
            <p:nvPr/>
          </p:nvSpPr>
          <p:spPr bwMode="auto">
            <a:xfrm>
              <a:off x="3168" y="2400"/>
              <a:ext cx="15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 </a:t>
              </a:r>
              <a:r>
                <a:rPr lang="en-US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= –4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r>
                <a:rPr lang="en-US" sz="40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+</a:t>
              </a:r>
              <a:r>
                <a:rPr lang="en-US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4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40421" name="Freeform 69"/>
            <p:cNvSpPr>
              <a:spLocks/>
            </p:cNvSpPr>
            <p:nvPr/>
          </p:nvSpPr>
          <p:spPr bwMode="auto">
            <a:xfrm>
              <a:off x="3264" y="2544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0422" name="Freeform 70"/>
            <p:cNvSpPr>
              <a:spLocks/>
            </p:cNvSpPr>
            <p:nvPr/>
          </p:nvSpPr>
          <p:spPr bwMode="auto">
            <a:xfrm>
              <a:off x="4032" y="2494"/>
              <a:ext cx="15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2" y="2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0423" name="Freeform 71"/>
            <p:cNvSpPr>
              <a:spLocks/>
            </p:cNvSpPr>
            <p:nvPr/>
          </p:nvSpPr>
          <p:spPr bwMode="auto">
            <a:xfrm>
              <a:off x="4560" y="2491"/>
              <a:ext cx="144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7495" name="Group 72"/>
            <p:cNvGrpSpPr>
              <a:grpSpLocks/>
            </p:cNvGrpSpPr>
            <p:nvPr/>
          </p:nvGrpSpPr>
          <p:grpSpPr bwMode="auto">
            <a:xfrm>
              <a:off x="3168" y="672"/>
              <a:ext cx="1824" cy="442"/>
              <a:chOff x="3168" y="672"/>
              <a:chExt cx="1824" cy="442"/>
            </a:xfrm>
          </p:grpSpPr>
          <p:sp>
            <p:nvSpPr>
              <p:cNvPr id="740425" name="Text Box 73"/>
              <p:cNvSpPr txBox="1">
                <a:spLocks noChangeArrowheads="1"/>
              </p:cNvSpPr>
              <p:nvPr/>
            </p:nvSpPr>
            <p:spPr bwMode="auto">
              <a:xfrm>
                <a:off x="3168" y="672"/>
                <a:ext cx="182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n </a:t>
                </a:r>
                <a:r>
                  <a:rPr lang="en-US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= – 2</a:t>
                </a:r>
                <a:r>
                  <a:rPr lang="en-US" sz="4000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i</a:t>
                </a:r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+</a:t>
                </a:r>
                <a:r>
                  <a:rPr lang="en-US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3</a:t>
                </a:r>
                <a:r>
                  <a:rPr lang="en-US" sz="4000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j</a:t>
                </a:r>
                <a:endParaRPr lang="ru-RU" sz="40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40426" name="Freeform 74"/>
              <p:cNvSpPr>
                <a:spLocks/>
              </p:cNvSpPr>
              <p:nvPr/>
            </p:nvSpPr>
            <p:spPr bwMode="auto">
              <a:xfrm>
                <a:off x="3216" y="816"/>
                <a:ext cx="184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4" y="0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40427" name="Freeform 75"/>
              <p:cNvSpPr>
                <a:spLocks/>
              </p:cNvSpPr>
              <p:nvPr/>
            </p:nvSpPr>
            <p:spPr bwMode="auto">
              <a:xfrm>
                <a:off x="4147" y="766"/>
                <a:ext cx="152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2" y="2"/>
                  </a:cxn>
                </a:cxnLst>
                <a:rect l="0" t="0" r="r" b="b"/>
                <a:pathLst>
                  <a:path w="152" h="2">
                    <a:moveTo>
                      <a:pt x="0" y="0"/>
                    </a:moveTo>
                    <a:lnTo>
                      <a:pt x="152" y="2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40428" name="Freeform 76"/>
              <p:cNvSpPr>
                <a:spLocks/>
              </p:cNvSpPr>
              <p:nvPr/>
            </p:nvSpPr>
            <p:spPr bwMode="auto">
              <a:xfrm>
                <a:off x="4560" y="763"/>
                <a:ext cx="144" cy="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4" y="3"/>
                  </a:cxn>
                </a:cxnLst>
                <a:rect l="0" t="0" r="r" b="b"/>
                <a:pathLst>
                  <a:path w="144" h="3">
                    <a:moveTo>
                      <a:pt x="0" y="0"/>
                    </a:moveTo>
                    <a:lnTo>
                      <a:pt x="144" y="3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740430" name="Text Box 78"/>
            <p:cNvSpPr txBox="1">
              <a:spLocks noChangeArrowheads="1"/>
            </p:cNvSpPr>
            <p:nvPr/>
          </p:nvSpPr>
          <p:spPr bwMode="auto">
            <a:xfrm>
              <a:off x="3168" y="1104"/>
              <a:ext cx="18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k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= 4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+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2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40431" name="Freeform 79"/>
            <p:cNvSpPr>
              <a:spLocks/>
            </p:cNvSpPr>
            <p:nvPr/>
          </p:nvSpPr>
          <p:spPr bwMode="auto">
            <a:xfrm>
              <a:off x="3216" y="1200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0432" name="Freeform 80"/>
            <p:cNvSpPr>
              <a:spLocks/>
            </p:cNvSpPr>
            <p:nvPr/>
          </p:nvSpPr>
          <p:spPr bwMode="auto">
            <a:xfrm>
              <a:off x="3888" y="1198"/>
              <a:ext cx="15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2" y="2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0433" name="Freeform 81"/>
            <p:cNvSpPr>
              <a:spLocks/>
            </p:cNvSpPr>
            <p:nvPr/>
          </p:nvSpPr>
          <p:spPr bwMode="auto">
            <a:xfrm>
              <a:off x="4301" y="1195"/>
              <a:ext cx="144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0445" name="Text Box 93"/>
            <p:cNvSpPr txBox="1">
              <a:spLocks noChangeArrowheads="1"/>
            </p:cNvSpPr>
            <p:nvPr/>
          </p:nvSpPr>
          <p:spPr bwMode="auto">
            <a:xfrm>
              <a:off x="3168" y="2832"/>
              <a:ext cx="18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b </a:t>
              </a:r>
              <a:r>
                <a:rPr lang="en-US" sz="4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= 7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40446" name="Freeform 94"/>
            <p:cNvSpPr>
              <a:spLocks/>
            </p:cNvSpPr>
            <p:nvPr/>
          </p:nvSpPr>
          <p:spPr bwMode="auto">
            <a:xfrm>
              <a:off x="3216" y="2928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0447" name="Freeform 95"/>
            <p:cNvSpPr>
              <a:spLocks/>
            </p:cNvSpPr>
            <p:nvPr/>
          </p:nvSpPr>
          <p:spPr bwMode="auto">
            <a:xfrm>
              <a:off x="3888" y="2926"/>
              <a:ext cx="15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2" y="2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40473" name="Freeform 121"/>
          <p:cNvSpPr>
            <a:spLocks/>
          </p:cNvSpPr>
          <p:nvPr/>
        </p:nvSpPr>
        <p:spPr bwMode="auto">
          <a:xfrm flipH="1">
            <a:off x="5029200" y="1752600"/>
            <a:ext cx="4114800" cy="76200"/>
          </a:xfrm>
          <a:custGeom>
            <a:avLst/>
            <a:gdLst/>
            <a:ahLst/>
            <a:cxnLst>
              <a:cxn ang="0">
                <a:pos x="70" y="4"/>
              </a:cxn>
              <a:cxn ang="0">
                <a:pos x="3575" y="0"/>
              </a:cxn>
              <a:cxn ang="0">
                <a:pos x="3594" y="30"/>
              </a:cxn>
              <a:cxn ang="0">
                <a:pos x="3580" y="46"/>
              </a:cxn>
              <a:cxn ang="0">
                <a:pos x="3552" y="46"/>
              </a:cxn>
              <a:cxn ang="0">
                <a:pos x="85" y="35"/>
              </a:cxn>
              <a:cxn ang="0">
                <a:pos x="69" y="27"/>
              </a:cxn>
              <a:cxn ang="0">
                <a:pos x="0" y="16"/>
              </a:cxn>
              <a:cxn ang="0">
                <a:pos x="84" y="4"/>
              </a:cxn>
              <a:cxn ang="0">
                <a:pos x="669" y="7"/>
              </a:cxn>
              <a:cxn ang="0">
                <a:pos x="747" y="8"/>
              </a:cxn>
              <a:cxn ang="0">
                <a:pos x="70" y="4"/>
              </a:cxn>
            </a:cxnLst>
            <a:rect l="0" t="0" r="r" b="b"/>
            <a:pathLst>
              <a:path w="3594" h="46">
                <a:moveTo>
                  <a:pt x="70" y="4"/>
                </a:moveTo>
                <a:lnTo>
                  <a:pt x="3575" y="0"/>
                </a:lnTo>
                <a:lnTo>
                  <a:pt x="3594" y="30"/>
                </a:lnTo>
                <a:lnTo>
                  <a:pt x="3580" y="46"/>
                </a:lnTo>
                <a:lnTo>
                  <a:pt x="3552" y="46"/>
                </a:lnTo>
                <a:lnTo>
                  <a:pt x="85" y="35"/>
                </a:lnTo>
                <a:lnTo>
                  <a:pt x="69" y="27"/>
                </a:lnTo>
                <a:lnTo>
                  <a:pt x="0" y="16"/>
                </a:lnTo>
                <a:lnTo>
                  <a:pt x="84" y="4"/>
                </a:lnTo>
                <a:lnTo>
                  <a:pt x="669" y="7"/>
                </a:lnTo>
                <a:lnTo>
                  <a:pt x="747" y="8"/>
                </a:lnTo>
                <a:lnTo>
                  <a:pt x="70" y="4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44000"/>
                </a:schemeClr>
              </a:gs>
              <a:gs pos="50000">
                <a:srgbClr val="0066FF">
                  <a:alpha val="38000"/>
                </a:srgbClr>
              </a:gs>
              <a:gs pos="100000">
                <a:schemeClr val="bg1">
                  <a:alpha val="44000"/>
                </a:schemeClr>
              </a:gs>
            </a:gsLst>
            <a:lin ang="5400000" scaled="1"/>
          </a:gradFill>
          <a:ln w="9525" cap="flat" cmpd="sng">
            <a:solidFill>
              <a:srgbClr val="0099FF">
                <a:alpha val="61000"/>
              </a:srgbClr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9" name="Group 122"/>
          <p:cNvGrpSpPr>
            <a:grpSpLocks/>
          </p:cNvGrpSpPr>
          <p:nvPr/>
        </p:nvGrpSpPr>
        <p:grpSpPr bwMode="auto">
          <a:xfrm>
            <a:off x="4648200" y="1736725"/>
            <a:ext cx="3581400" cy="1920875"/>
            <a:chOff x="2064" y="192"/>
            <a:chExt cx="3599" cy="4057"/>
          </a:xfrm>
        </p:grpSpPr>
        <p:sp>
          <p:nvSpPr>
            <p:cNvPr id="740475" name="Freeform 123"/>
            <p:cNvSpPr>
              <a:spLocks/>
            </p:cNvSpPr>
            <p:nvPr/>
          </p:nvSpPr>
          <p:spPr bwMode="auto">
            <a:xfrm>
              <a:off x="2064" y="366"/>
              <a:ext cx="3599" cy="3883"/>
            </a:xfrm>
            <a:custGeom>
              <a:avLst/>
              <a:gdLst/>
              <a:ahLst/>
              <a:cxnLst>
                <a:cxn ang="0">
                  <a:pos x="387" y="180"/>
                </a:cxn>
                <a:cxn ang="0">
                  <a:pos x="587" y="20"/>
                </a:cxn>
                <a:cxn ang="0">
                  <a:pos x="801" y="188"/>
                </a:cxn>
                <a:cxn ang="0">
                  <a:pos x="1034" y="4"/>
                </a:cxn>
                <a:cxn ang="0">
                  <a:pos x="1268" y="164"/>
                </a:cxn>
                <a:cxn ang="0">
                  <a:pos x="1508" y="20"/>
                </a:cxn>
                <a:cxn ang="0">
                  <a:pos x="1741" y="180"/>
                </a:cxn>
                <a:cxn ang="0">
                  <a:pos x="1981" y="20"/>
                </a:cxn>
                <a:cxn ang="0">
                  <a:pos x="2208" y="188"/>
                </a:cxn>
                <a:cxn ang="0">
                  <a:pos x="2428" y="20"/>
                </a:cxn>
                <a:cxn ang="0">
                  <a:pos x="2669" y="212"/>
                </a:cxn>
                <a:cxn ang="0">
                  <a:pos x="2882" y="44"/>
                </a:cxn>
                <a:cxn ang="0">
                  <a:pos x="3029" y="260"/>
                </a:cxn>
                <a:cxn ang="0">
                  <a:pos x="3312" y="59"/>
                </a:cxn>
                <a:cxn ang="0">
                  <a:pos x="3480" y="251"/>
                </a:cxn>
                <a:cxn ang="0">
                  <a:pos x="3488" y="827"/>
                </a:cxn>
                <a:cxn ang="0">
                  <a:pos x="3456" y="1763"/>
                </a:cxn>
                <a:cxn ang="0">
                  <a:pos x="3408" y="2499"/>
                </a:cxn>
                <a:cxn ang="0">
                  <a:pos x="3416" y="3083"/>
                </a:cxn>
                <a:cxn ang="0">
                  <a:pos x="3488" y="3419"/>
                </a:cxn>
                <a:cxn ang="0">
                  <a:pos x="3589" y="3524"/>
                </a:cxn>
                <a:cxn ang="0">
                  <a:pos x="3549" y="3572"/>
                </a:cxn>
                <a:cxn ang="0">
                  <a:pos x="3389" y="3668"/>
                </a:cxn>
                <a:cxn ang="0">
                  <a:pos x="3229" y="3668"/>
                </a:cxn>
                <a:cxn ang="0">
                  <a:pos x="2909" y="3572"/>
                </a:cxn>
                <a:cxn ang="0">
                  <a:pos x="2709" y="3764"/>
                </a:cxn>
                <a:cxn ang="0">
                  <a:pos x="2468" y="3860"/>
                </a:cxn>
                <a:cxn ang="0">
                  <a:pos x="2068" y="3668"/>
                </a:cxn>
                <a:cxn ang="0">
                  <a:pos x="1628" y="3860"/>
                </a:cxn>
                <a:cxn ang="0">
                  <a:pos x="1067" y="3668"/>
                </a:cxn>
                <a:cxn ang="0">
                  <a:pos x="627" y="3860"/>
                </a:cxn>
                <a:cxn ang="0">
                  <a:pos x="347" y="3812"/>
                </a:cxn>
                <a:cxn ang="0">
                  <a:pos x="27" y="3620"/>
                </a:cxn>
                <a:cxn ang="0">
                  <a:pos x="187" y="3524"/>
                </a:cxn>
                <a:cxn ang="0">
                  <a:pos x="307" y="3044"/>
                </a:cxn>
                <a:cxn ang="0">
                  <a:pos x="352" y="2331"/>
                </a:cxn>
                <a:cxn ang="0">
                  <a:pos x="347" y="1076"/>
                </a:cxn>
                <a:cxn ang="0">
                  <a:pos x="336" y="523"/>
                </a:cxn>
                <a:cxn ang="0">
                  <a:pos x="389" y="176"/>
                </a:cxn>
              </a:cxnLst>
              <a:rect l="0" t="0" r="r" b="b"/>
              <a:pathLst>
                <a:path w="3599" h="3884">
                  <a:moveTo>
                    <a:pt x="387" y="180"/>
                  </a:moveTo>
                  <a:cubicBezTo>
                    <a:pt x="420" y="155"/>
                    <a:pt x="518" y="19"/>
                    <a:pt x="587" y="20"/>
                  </a:cubicBezTo>
                  <a:cubicBezTo>
                    <a:pt x="656" y="21"/>
                    <a:pt x="726" y="191"/>
                    <a:pt x="801" y="188"/>
                  </a:cubicBezTo>
                  <a:cubicBezTo>
                    <a:pt x="875" y="185"/>
                    <a:pt x="957" y="8"/>
                    <a:pt x="1034" y="4"/>
                  </a:cubicBezTo>
                  <a:cubicBezTo>
                    <a:pt x="1112" y="0"/>
                    <a:pt x="1188" y="161"/>
                    <a:pt x="1268" y="164"/>
                  </a:cubicBezTo>
                  <a:cubicBezTo>
                    <a:pt x="1347" y="167"/>
                    <a:pt x="1429" y="17"/>
                    <a:pt x="1508" y="20"/>
                  </a:cubicBezTo>
                  <a:cubicBezTo>
                    <a:pt x="1587" y="23"/>
                    <a:pt x="1662" y="180"/>
                    <a:pt x="1741" y="180"/>
                  </a:cubicBezTo>
                  <a:cubicBezTo>
                    <a:pt x="1821" y="180"/>
                    <a:pt x="1904" y="19"/>
                    <a:pt x="1981" y="20"/>
                  </a:cubicBezTo>
                  <a:cubicBezTo>
                    <a:pt x="2059" y="21"/>
                    <a:pt x="2134" y="188"/>
                    <a:pt x="2208" y="188"/>
                  </a:cubicBezTo>
                  <a:cubicBezTo>
                    <a:pt x="2283" y="188"/>
                    <a:pt x="2352" y="16"/>
                    <a:pt x="2428" y="20"/>
                  </a:cubicBezTo>
                  <a:cubicBezTo>
                    <a:pt x="2505" y="24"/>
                    <a:pt x="2593" y="208"/>
                    <a:pt x="2669" y="212"/>
                  </a:cubicBezTo>
                  <a:cubicBezTo>
                    <a:pt x="2745" y="216"/>
                    <a:pt x="2822" y="36"/>
                    <a:pt x="2882" y="44"/>
                  </a:cubicBezTo>
                  <a:cubicBezTo>
                    <a:pt x="2942" y="52"/>
                    <a:pt x="2957" y="257"/>
                    <a:pt x="3029" y="260"/>
                  </a:cubicBezTo>
                  <a:cubicBezTo>
                    <a:pt x="3101" y="263"/>
                    <a:pt x="3237" y="60"/>
                    <a:pt x="3312" y="59"/>
                  </a:cubicBezTo>
                  <a:cubicBezTo>
                    <a:pt x="3387" y="58"/>
                    <a:pt x="3451" y="123"/>
                    <a:pt x="3480" y="251"/>
                  </a:cubicBezTo>
                  <a:cubicBezTo>
                    <a:pt x="3509" y="379"/>
                    <a:pt x="3492" y="575"/>
                    <a:pt x="3488" y="827"/>
                  </a:cubicBezTo>
                  <a:cubicBezTo>
                    <a:pt x="3484" y="1079"/>
                    <a:pt x="3469" y="1484"/>
                    <a:pt x="3456" y="1763"/>
                  </a:cubicBezTo>
                  <a:cubicBezTo>
                    <a:pt x="3443" y="2042"/>
                    <a:pt x="3415" y="2279"/>
                    <a:pt x="3408" y="2499"/>
                  </a:cubicBezTo>
                  <a:cubicBezTo>
                    <a:pt x="3401" y="2719"/>
                    <a:pt x="3403" y="2930"/>
                    <a:pt x="3416" y="3083"/>
                  </a:cubicBezTo>
                  <a:cubicBezTo>
                    <a:pt x="3429" y="3236"/>
                    <a:pt x="3459" y="3346"/>
                    <a:pt x="3488" y="3419"/>
                  </a:cubicBezTo>
                  <a:cubicBezTo>
                    <a:pt x="3517" y="3492"/>
                    <a:pt x="3579" y="3499"/>
                    <a:pt x="3589" y="3524"/>
                  </a:cubicBezTo>
                  <a:cubicBezTo>
                    <a:pt x="3599" y="3549"/>
                    <a:pt x="3583" y="3548"/>
                    <a:pt x="3549" y="3572"/>
                  </a:cubicBezTo>
                  <a:cubicBezTo>
                    <a:pt x="3516" y="3596"/>
                    <a:pt x="3443" y="3652"/>
                    <a:pt x="3389" y="3668"/>
                  </a:cubicBezTo>
                  <a:cubicBezTo>
                    <a:pt x="3336" y="3684"/>
                    <a:pt x="3309" y="3684"/>
                    <a:pt x="3229" y="3668"/>
                  </a:cubicBezTo>
                  <a:cubicBezTo>
                    <a:pt x="3149" y="3652"/>
                    <a:pt x="2996" y="3556"/>
                    <a:pt x="2909" y="3572"/>
                  </a:cubicBezTo>
                  <a:cubicBezTo>
                    <a:pt x="2822" y="3588"/>
                    <a:pt x="2782" y="3716"/>
                    <a:pt x="2709" y="3764"/>
                  </a:cubicBezTo>
                  <a:cubicBezTo>
                    <a:pt x="2635" y="3812"/>
                    <a:pt x="2575" y="3876"/>
                    <a:pt x="2468" y="3860"/>
                  </a:cubicBezTo>
                  <a:cubicBezTo>
                    <a:pt x="2362" y="3844"/>
                    <a:pt x="2208" y="3668"/>
                    <a:pt x="2068" y="3668"/>
                  </a:cubicBezTo>
                  <a:cubicBezTo>
                    <a:pt x="1928" y="3668"/>
                    <a:pt x="1795" y="3860"/>
                    <a:pt x="1628" y="3860"/>
                  </a:cubicBezTo>
                  <a:cubicBezTo>
                    <a:pt x="1461" y="3860"/>
                    <a:pt x="1234" y="3668"/>
                    <a:pt x="1067" y="3668"/>
                  </a:cubicBezTo>
                  <a:cubicBezTo>
                    <a:pt x="901" y="3668"/>
                    <a:pt x="747" y="3836"/>
                    <a:pt x="627" y="3860"/>
                  </a:cubicBezTo>
                  <a:cubicBezTo>
                    <a:pt x="507" y="3884"/>
                    <a:pt x="447" y="3852"/>
                    <a:pt x="347" y="3812"/>
                  </a:cubicBezTo>
                  <a:cubicBezTo>
                    <a:pt x="247" y="3772"/>
                    <a:pt x="53" y="3668"/>
                    <a:pt x="27" y="3620"/>
                  </a:cubicBezTo>
                  <a:cubicBezTo>
                    <a:pt x="0" y="3572"/>
                    <a:pt x="140" y="3620"/>
                    <a:pt x="187" y="3524"/>
                  </a:cubicBezTo>
                  <a:cubicBezTo>
                    <a:pt x="234" y="3428"/>
                    <a:pt x="280" y="3243"/>
                    <a:pt x="307" y="3044"/>
                  </a:cubicBezTo>
                  <a:cubicBezTo>
                    <a:pt x="334" y="2845"/>
                    <a:pt x="345" y="2659"/>
                    <a:pt x="352" y="2331"/>
                  </a:cubicBezTo>
                  <a:cubicBezTo>
                    <a:pt x="359" y="2003"/>
                    <a:pt x="350" y="1377"/>
                    <a:pt x="347" y="1076"/>
                  </a:cubicBezTo>
                  <a:cubicBezTo>
                    <a:pt x="344" y="775"/>
                    <a:pt x="329" y="673"/>
                    <a:pt x="336" y="523"/>
                  </a:cubicBezTo>
                  <a:cubicBezTo>
                    <a:pt x="343" y="373"/>
                    <a:pt x="378" y="248"/>
                    <a:pt x="389" y="176"/>
                  </a:cubicBezTo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7467" name="Group 124"/>
            <p:cNvGrpSpPr>
              <a:grpSpLocks/>
            </p:cNvGrpSpPr>
            <p:nvPr/>
          </p:nvGrpSpPr>
          <p:grpSpPr bwMode="auto">
            <a:xfrm>
              <a:off x="2560" y="192"/>
              <a:ext cx="134" cy="385"/>
              <a:chOff x="275" y="191"/>
              <a:chExt cx="161" cy="385"/>
            </a:xfrm>
          </p:grpSpPr>
          <p:sp>
            <p:nvSpPr>
              <p:cNvPr id="740477" name="Oval 125"/>
              <p:cNvSpPr>
                <a:spLocks noChangeArrowheads="1"/>
              </p:cNvSpPr>
              <p:nvPr/>
            </p:nvSpPr>
            <p:spPr bwMode="auto">
              <a:xfrm>
                <a:off x="337" y="483"/>
                <a:ext cx="48" cy="94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40478" name="Freeform 126"/>
              <p:cNvSpPr>
                <a:spLocks/>
              </p:cNvSpPr>
              <p:nvPr/>
            </p:nvSpPr>
            <p:spPr bwMode="auto">
              <a:xfrm>
                <a:off x="277" y="191"/>
                <a:ext cx="155" cy="372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7468" name="Group 127"/>
            <p:cNvGrpSpPr>
              <a:grpSpLocks/>
            </p:cNvGrpSpPr>
            <p:nvPr/>
          </p:nvGrpSpPr>
          <p:grpSpPr bwMode="auto">
            <a:xfrm>
              <a:off x="3011" y="193"/>
              <a:ext cx="135" cy="385"/>
              <a:chOff x="275" y="191"/>
              <a:chExt cx="161" cy="385"/>
            </a:xfrm>
          </p:grpSpPr>
          <p:sp>
            <p:nvSpPr>
              <p:cNvPr id="740480" name="Oval 128"/>
              <p:cNvSpPr>
                <a:spLocks noChangeArrowheads="1"/>
              </p:cNvSpPr>
              <p:nvPr/>
            </p:nvSpPr>
            <p:spPr bwMode="auto">
              <a:xfrm>
                <a:off x="335" y="478"/>
                <a:ext cx="49" cy="97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40481" name="Freeform 129"/>
              <p:cNvSpPr>
                <a:spLocks/>
              </p:cNvSpPr>
              <p:nvPr/>
            </p:nvSpPr>
            <p:spPr bwMode="auto">
              <a:xfrm>
                <a:off x="274" y="190"/>
                <a:ext cx="164" cy="369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7469" name="Group 130"/>
            <p:cNvGrpSpPr>
              <a:grpSpLocks/>
            </p:cNvGrpSpPr>
            <p:nvPr/>
          </p:nvGrpSpPr>
          <p:grpSpPr bwMode="auto">
            <a:xfrm>
              <a:off x="3492" y="193"/>
              <a:ext cx="134" cy="385"/>
              <a:chOff x="275" y="191"/>
              <a:chExt cx="161" cy="385"/>
            </a:xfrm>
          </p:grpSpPr>
          <p:sp>
            <p:nvSpPr>
              <p:cNvPr id="740483" name="Oval 131"/>
              <p:cNvSpPr>
                <a:spLocks noChangeArrowheads="1"/>
              </p:cNvSpPr>
              <p:nvPr/>
            </p:nvSpPr>
            <p:spPr bwMode="auto">
              <a:xfrm>
                <a:off x="336" y="478"/>
                <a:ext cx="48" cy="97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40484" name="Freeform 132"/>
              <p:cNvSpPr>
                <a:spLocks/>
              </p:cNvSpPr>
              <p:nvPr/>
            </p:nvSpPr>
            <p:spPr bwMode="auto">
              <a:xfrm>
                <a:off x="273" y="190"/>
                <a:ext cx="161" cy="369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7470" name="Group 133"/>
            <p:cNvGrpSpPr>
              <a:grpSpLocks/>
            </p:cNvGrpSpPr>
            <p:nvPr/>
          </p:nvGrpSpPr>
          <p:grpSpPr bwMode="auto">
            <a:xfrm>
              <a:off x="3972" y="193"/>
              <a:ext cx="134" cy="385"/>
              <a:chOff x="275" y="191"/>
              <a:chExt cx="161" cy="385"/>
            </a:xfrm>
          </p:grpSpPr>
          <p:sp>
            <p:nvSpPr>
              <p:cNvPr id="740486" name="Oval 134"/>
              <p:cNvSpPr>
                <a:spLocks noChangeArrowheads="1"/>
              </p:cNvSpPr>
              <p:nvPr/>
            </p:nvSpPr>
            <p:spPr bwMode="auto">
              <a:xfrm>
                <a:off x="336" y="478"/>
                <a:ext cx="48" cy="97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40487" name="Freeform 135"/>
              <p:cNvSpPr>
                <a:spLocks/>
              </p:cNvSpPr>
              <p:nvPr/>
            </p:nvSpPr>
            <p:spPr bwMode="auto">
              <a:xfrm>
                <a:off x="277" y="190"/>
                <a:ext cx="155" cy="369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7471" name="Group 136"/>
            <p:cNvGrpSpPr>
              <a:grpSpLocks/>
            </p:cNvGrpSpPr>
            <p:nvPr/>
          </p:nvGrpSpPr>
          <p:grpSpPr bwMode="auto">
            <a:xfrm>
              <a:off x="4398" y="193"/>
              <a:ext cx="134" cy="385"/>
              <a:chOff x="275" y="191"/>
              <a:chExt cx="161" cy="385"/>
            </a:xfrm>
          </p:grpSpPr>
          <p:sp>
            <p:nvSpPr>
              <p:cNvPr id="740489" name="Oval 137"/>
              <p:cNvSpPr>
                <a:spLocks noChangeArrowheads="1"/>
              </p:cNvSpPr>
              <p:nvPr/>
            </p:nvSpPr>
            <p:spPr bwMode="auto">
              <a:xfrm>
                <a:off x="336" y="478"/>
                <a:ext cx="48" cy="97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40490" name="Freeform 138"/>
              <p:cNvSpPr>
                <a:spLocks/>
              </p:cNvSpPr>
              <p:nvPr/>
            </p:nvSpPr>
            <p:spPr bwMode="auto">
              <a:xfrm>
                <a:off x="275" y="190"/>
                <a:ext cx="161" cy="369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7472" name="Group 139"/>
            <p:cNvGrpSpPr>
              <a:grpSpLocks/>
            </p:cNvGrpSpPr>
            <p:nvPr/>
          </p:nvGrpSpPr>
          <p:grpSpPr bwMode="auto">
            <a:xfrm>
              <a:off x="4879" y="193"/>
              <a:ext cx="134" cy="385"/>
              <a:chOff x="275" y="191"/>
              <a:chExt cx="161" cy="385"/>
            </a:xfrm>
          </p:grpSpPr>
          <p:sp>
            <p:nvSpPr>
              <p:cNvPr id="740492" name="Oval 140"/>
              <p:cNvSpPr>
                <a:spLocks noChangeArrowheads="1"/>
              </p:cNvSpPr>
              <p:nvPr/>
            </p:nvSpPr>
            <p:spPr bwMode="auto">
              <a:xfrm>
                <a:off x="337" y="478"/>
                <a:ext cx="48" cy="97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40493" name="Freeform 141"/>
              <p:cNvSpPr>
                <a:spLocks/>
              </p:cNvSpPr>
              <p:nvPr/>
            </p:nvSpPr>
            <p:spPr bwMode="auto">
              <a:xfrm>
                <a:off x="285" y="190"/>
                <a:ext cx="161" cy="369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740494" name="Freeform 142"/>
            <p:cNvSpPr>
              <a:spLocks/>
            </p:cNvSpPr>
            <p:nvPr/>
          </p:nvSpPr>
          <p:spPr bwMode="auto">
            <a:xfrm>
              <a:off x="4727" y="1560"/>
              <a:ext cx="206" cy="2377"/>
            </a:xfrm>
            <a:custGeom>
              <a:avLst/>
              <a:gdLst/>
              <a:ahLst/>
              <a:cxnLst>
                <a:cxn ang="0">
                  <a:pos x="206" y="2377"/>
                </a:cxn>
                <a:cxn ang="0">
                  <a:pos x="86" y="2100"/>
                </a:cxn>
                <a:cxn ang="0">
                  <a:pos x="9" y="1200"/>
                </a:cxn>
                <a:cxn ang="0">
                  <a:pos x="33" y="0"/>
                </a:cxn>
              </a:cxnLst>
              <a:rect l="0" t="0" r="r" b="b"/>
              <a:pathLst>
                <a:path w="206" h="2377">
                  <a:moveTo>
                    <a:pt x="206" y="2377"/>
                  </a:moveTo>
                  <a:cubicBezTo>
                    <a:pt x="166" y="2331"/>
                    <a:pt x="119" y="2296"/>
                    <a:pt x="86" y="2100"/>
                  </a:cubicBezTo>
                  <a:cubicBezTo>
                    <a:pt x="53" y="1904"/>
                    <a:pt x="18" y="1550"/>
                    <a:pt x="9" y="1200"/>
                  </a:cubicBezTo>
                  <a:cubicBezTo>
                    <a:pt x="0" y="850"/>
                    <a:pt x="28" y="250"/>
                    <a:pt x="33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0495" name="Freeform 143"/>
            <p:cNvSpPr>
              <a:spLocks/>
            </p:cNvSpPr>
            <p:nvPr/>
          </p:nvSpPr>
          <p:spPr bwMode="auto">
            <a:xfrm>
              <a:off x="3892" y="2160"/>
              <a:ext cx="319" cy="1871"/>
            </a:xfrm>
            <a:custGeom>
              <a:avLst/>
              <a:gdLst/>
              <a:ahLst/>
              <a:cxnLst>
                <a:cxn ang="0">
                  <a:pos x="384" y="1248"/>
                </a:cxn>
                <a:cxn ang="0">
                  <a:pos x="240" y="1104"/>
                </a:cxn>
                <a:cxn ang="0">
                  <a:pos x="96" y="672"/>
                </a:cxn>
                <a:cxn ang="0">
                  <a:pos x="0" y="0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0496" name="Freeform 144"/>
            <p:cNvSpPr>
              <a:spLocks/>
            </p:cNvSpPr>
            <p:nvPr/>
          </p:nvSpPr>
          <p:spPr bwMode="auto">
            <a:xfrm>
              <a:off x="3010" y="2784"/>
              <a:ext cx="321" cy="1298"/>
            </a:xfrm>
            <a:custGeom>
              <a:avLst/>
              <a:gdLst/>
              <a:ahLst/>
              <a:cxnLst>
                <a:cxn ang="0">
                  <a:pos x="384" y="1248"/>
                </a:cxn>
                <a:cxn ang="0">
                  <a:pos x="240" y="1104"/>
                </a:cxn>
                <a:cxn ang="0">
                  <a:pos x="96" y="672"/>
                </a:cxn>
                <a:cxn ang="0">
                  <a:pos x="0" y="0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7476" name="Group 145"/>
            <p:cNvGrpSpPr>
              <a:grpSpLocks/>
            </p:cNvGrpSpPr>
            <p:nvPr/>
          </p:nvGrpSpPr>
          <p:grpSpPr bwMode="auto">
            <a:xfrm>
              <a:off x="5328" y="192"/>
              <a:ext cx="134" cy="385"/>
              <a:chOff x="275" y="191"/>
              <a:chExt cx="161" cy="385"/>
            </a:xfrm>
          </p:grpSpPr>
          <p:sp>
            <p:nvSpPr>
              <p:cNvPr id="740498" name="Oval 146"/>
              <p:cNvSpPr>
                <a:spLocks noChangeArrowheads="1"/>
              </p:cNvSpPr>
              <p:nvPr/>
            </p:nvSpPr>
            <p:spPr bwMode="auto">
              <a:xfrm>
                <a:off x="336" y="483"/>
                <a:ext cx="48" cy="94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40499" name="Freeform 147"/>
              <p:cNvSpPr>
                <a:spLocks/>
              </p:cNvSpPr>
              <p:nvPr/>
            </p:nvSpPr>
            <p:spPr bwMode="auto">
              <a:xfrm>
                <a:off x="275" y="191"/>
                <a:ext cx="161" cy="372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740500" name="Freeform 148"/>
          <p:cNvSpPr>
            <a:spLocks/>
          </p:cNvSpPr>
          <p:nvPr/>
        </p:nvSpPr>
        <p:spPr bwMode="auto">
          <a:xfrm flipH="1">
            <a:off x="0" y="4495800"/>
            <a:ext cx="4419600" cy="76200"/>
          </a:xfrm>
          <a:custGeom>
            <a:avLst/>
            <a:gdLst/>
            <a:ahLst/>
            <a:cxnLst>
              <a:cxn ang="0">
                <a:pos x="70" y="4"/>
              </a:cxn>
              <a:cxn ang="0">
                <a:pos x="3575" y="0"/>
              </a:cxn>
              <a:cxn ang="0">
                <a:pos x="3594" y="30"/>
              </a:cxn>
              <a:cxn ang="0">
                <a:pos x="3580" y="46"/>
              </a:cxn>
              <a:cxn ang="0">
                <a:pos x="3552" y="46"/>
              </a:cxn>
              <a:cxn ang="0">
                <a:pos x="85" y="35"/>
              </a:cxn>
              <a:cxn ang="0">
                <a:pos x="69" y="27"/>
              </a:cxn>
              <a:cxn ang="0">
                <a:pos x="0" y="16"/>
              </a:cxn>
              <a:cxn ang="0">
                <a:pos x="84" y="4"/>
              </a:cxn>
              <a:cxn ang="0">
                <a:pos x="669" y="7"/>
              </a:cxn>
              <a:cxn ang="0">
                <a:pos x="747" y="8"/>
              </a:cxn>
              <a:cxn ang="0">
                <a:pos x="70" y="4"/>
              </a:cxn>
            </a:cxnLst>
            <a:rect l="0" t="0" r="r" b="b"/>
            <a:pathLst>
              <a:path w="3594" h="46">
                <a:moveTo>
                  <a:pt x="70" y="4"/>
                </a:moveTo>
                <a:lnTo>
                  <a:pt x="3575" y="0"/>
                </a:lnTo>
                <a:lnTo>
                  <a:pt x="3594" y="30"/>
                </a:lnTo>
                <a:lnTo>
                  <a:pt x="3580" y="46"/>
                </a:lnTo>
                <a:lnTo>
                  <a:pt x="3552" y="46"/>
                </a:lnTo>
                <a:lnTo>
                  <a:pt x="85" y="35"/>
                </a:lnTo>
                <a:lnTo>
                  <a:pt x="69" y="27"/>
                </a:lnTo>
                <a:lnTo>
                  <a:pt x="0" y="16"/>
                </a:lnTo>
                <a:lnTo>
                  <a:pt x="84" y="4"/>
                </a:lnTo>
                <a:lnTo>
                  <a:pt x="669" y="7"/>
                </a:lnTo>
                <a:lnTo>
                  <a:pt x="747" y="8"/>
                </a:lnTo>
                <a:lnTo>
                  <a:pt x="70" y="4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44000"/>
                </a:schemeClr>
              </a:gs>
              <a:gs pos="50000">
                <a:srgbClr val="0066FF">
                  <a:alpha val="38000"/>
                </a:srgbClr>
              </a:gs>
              <a:gs pos="100000">
                <a:schemeClr val="bg1">
                  <a:alpha val="44000"/>
                </a:schemeClr>
              </a:gs>
            </a:gsLst>
            <a:lin ang="5400000" scaled="1"/>
          </a:gradFill>
          <a:ln w="9525" cap="flat" cmpd="sng">
            <a:solidFill>
              <a:srgbClr val="0099FF">
                <a:alpha val="61000"/>
              </a:srgbClr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7" name="Group 149"/>
          <p:cNvGrpSpPr>
            <a:grpSpLocks/>
          </p:cNvGrpSpPr>
          <p:nvPr/>
        </p:nvGrpSpPr>
        <p:grpSpPr bwMode="auto">
          <a:xfrm>
            <a:off x="304800" y="4479925"/>
            <a:ext cx="4038600" cy="1692275"/>
            <a:chOff x="2064" y="192"/>
            <a:chExt cx="3599" cy="4057"/>
          </a:xfrm>
        </p:grpSpPr>
        <p:sp>
          <p:nvSpPr>
            <p:cNvPr id="740502" name="Freeform 150"/>
            <p:cNvSpPr>
              <a:spLocks/>
            </p:cNvSpPr>
            <p:nvPr/>
          </p:nvSpPr>
          <p:spPr bwMode="auto">
            <a:xfrm>
              <a:off x="2064" y="367"/>
              <a:ext cx="3599" cy="3882"/>
            </a:xfrm>
            <a:custGeom>
              <a:avLst/>
              <a:gdLst/>
              <a:ahLst/>
              <a:cxnLst>
                <a:cxn ang="0">
                  <a:pos x="387" y="180"/>
                </a:cxn>
                <a:cxn ang="0">
                  <a:pos x="587" y="20"/>
                </a:cxn>
                <a:cxn ang="0">
                  <a:pos x="801" y="188"/>
                </a:cxn>
                <a:cxn ang="0">
                  <a:pos x="1034" y="4"/>
                </a:cxn>
                <a:cxn ang="0">
                  <a:pos x="1268" y="164"/>
                </a:cxn>
                <a:cxn ang="0">
                  <a:pos x="1508" y="20"/>
                </a:cxn>
                <a:cxn ang="0">
                  <a:pos x="1741" y="180"/>
                </a:cxn>
                <a:cxn ang="0">
                  <a:pos x="1981" y="20"/>
                </a:cxn>
                <a:cxn ang="0">
                  <a:pos x="2208" y="188"/>
                </a:cxn>
                <a:cxn ang="0">
                  <a:pos x="2428" y="20"/>
                </a:cxn>
                <a:cxn ang="0">
                  <a:pos x="2669" y="212"/>
                </a:cxn>
                <a:cxn ang="0">
                  <a:pos x="2882" y="44"/>
                </a:cxn>
                <a:cxn ang="0">
                  <a:pos x="3029" y="260"/>
                </a:cxn>
                <a:cxn ang="0">
                  <a:pos x="3312" y="59"/>
                </a:cxn>
                <a:cxn ang="0">
                  <a:pos x="3480" y="251"/>
                </a:cxn>
                <a:cxn ang="0">
                  <a:pos x="3488" y="827"/>
                </a:cxn>
                <a:cxn ang="0">
                  <a:pos x="3456" y="1763"/>
                </a:cxn>
                <a:cxn ang="0">
                  <a:pos x="3408" y="2499"/>
                </a:cxn>
                <a:cxn ang="0">
                  <a:pos x="3416" y="3083"/>
                </a:cxn>
                <a:cxn ang="0">
                  <a:pos x="3488" y="3419"/>
                </a:cxn>
                <a:cxn ang="0">
                  <a:pos x="3589" y="3524"/>
                </a:cxn>
                <a:cxn ang="0">
                  <a:pos x="3549" y="3572"/>
                </a:cxn>
                <a:cxn ang="0">
                  <a:pos x="3389" y="3668"/>
                </a:cxn>
                <a:cxn ang="0">
                  <a:pos x="3229" y="3668"/>
                </a:cxn>
                <a:cxn ang="0">
                  <a:pos x="2909" y="3572"/>
                </a:cxn>
                <a:cxn ang="0">
                  <a:pos x="2709" y="3764"/>
                </a:cxn>
                <a:cxn ang="0">
                  <a:pos x="2468" y="3860"/>
                </a:cxn>
                <a:cxn ang="0">
                  <a:pos x="2068" y="3668"/>
                </a:cxn>
                <a:cxn ang="0">
                  <a:pos x="1628" y="3860"/>
                </a:cxn>
                <a:cxn ang="0">
                  <a:pos x="1067" y="3668"/>
                </a:cxn>
                <a:cxn ang="0">
                  <a:pos x="627" y="3860"/>
                </a:cxn>
                <a:cxn ang="0">
                  <a:pos x="347" y="3812"/>
                </a:cxn>
                <a:cxn ang="0">
                  <a:pos x="27" y="3620"/>
                </a:cxn>
                <a:cxn ang="0">
                  <a:pos x="187" y="3524"/>
                </a:cxn>
                <a:cxn ang="0">
                  <a:pos x="307" y="3044"/>
                </a:cxn>
                <a:cxn ang="0">
                  <a:pos x="352" y="2331"/>
                </a:cxn>
                <a:cxn ang="0">
                  <a:pos x="347" y="1076"/>
                </a:cxn>
                <a:cxn ang="0">
                  <a:pos x="336" y="523"/>
                </a:cxn>
                <a:cxn ang="0">
                  <a:pos x="389" y="176"/>
                </a:cxn>
              </a:cxnLst>
              <a:rect l="0" t="0" r="r" b="b"/>
              <a:pathLst>
                <a:path w="3599" h="3884">
                  <a:moveTo>
                    <a:pt x="387" y="180"/>
                  </a:moveTo>
                  <a:cubicBezTo>
                    <a:pt x="420" y="155"/>
                    <a:pt x="518" y="19"/>
                    <a:pt x="587" y="20"/>
                  </a:cubicBezTo>
                  <a:cubicBezTo>
                    <a:pt x="656" y="21"/>
                    <a:pt x="726" y="191"/>
                    <a:pt x="801" y="188"/>
                  </a:cubicBezTo>
                  <a:cubicBezTo>
                    <a:pt x="875" y="185"/>
                    <a:pt x="957" y="8"/>
                    <a:pt x="1034" y="4"/>
                  </a:cubicBezTo>
                  <a:cubicBezTo>
                    <a:pt x="1112" y="0"/>
                    <a:pt x="1188" y="161"/>
                    <a:pt x="1268" y="164"/>
                  </a:cubicBezTo>
                  <a:cubicBezTo>
                    <a:pt x="1347" y="167"/>
                    <a:pt x="1429" y="17"/>
                    <a:pt x="1508" y="20"/>
                  </a:cubicBezTo>
                  <a:cubicBezTo>
                    <a:pt x="1587" y="23"/>
                    <a:pt x="1662" y="180"/>
                    <a:pt x="1741" y="180"/>
                  </a:cubicBezTo>
                  <a:cubicBezTo>
                    <a:pt x="1821" y="180"/>
                    <a:pt x="1904" y="19"/>
                    <a:pt x="1981" y="20"/>
                  </a:cubicBezTo>
                  <a:cubicBezTo>
                    <a:pt x="2059" y="21"/>
                    <a:pt x="2134" y="188"/>
                    <a:pt x="2208" y="188"/>
                  </a:cubicBezTo>
                  <a:cubicBezTo>
                    <a:pt x="2283" y="188"/>
                    <a:pt x="2352" y="16"/>
                    <a:pt x="2428" y="20"/>
                  </a:cubicBezTo>
                  <a:cubicBezTo>
                    <a:pt x="2505" y="24"/>
                    <a:pt x="2593" y="208"/>
                    <a:pt x="2669" y="212"/>
                  </a:cubicBezTo>
                  <a:cubicBezTo>
                    <a:pt x="2745" y="216"/>
                    <a:pt x="2822" y="36"/>
                    <a:pt x="2882" y="44"/>
                  </a:cubicBezTo>
                  <a:cubicBezTo>
                    <a:pt x="2942" y="52"/>
                    <a:pt x="2957" y="257"/>
                    <a:pt x="3029" y="260"/>
                  </a:cubicBezTo>
                  <a:cubicBezTo>
                    <a:pt x="3101" y="263"/>
                    <a:pt x="3237" y="60"/>
                    <a:pt x="3312" y="59"/>
                  </a:cubicBezTo>
                  <a:cubicBezTo>
                    <a:pt x="3387" y="58"/>
                    <a:pt x="3451" y="123"/>
                    <a:pt x="3480" y="251"/>
                  </a:cubicBezTo>
                  <a:cubicBezTo>
                    <a:pt x="3509" y="379"/>
                    <a:pt x="3492" y="575"/>
                    <a:pt x="3488" y="827"/>
                  </a:cubicBezTo>
                  <a:cubicBezTo>
                    <a:pt x="3484" y="1079"/>
                    <a:pt x="3469" y="1484"/>
                    <a:pt x="3456" y="1763"/>
                  </a:cubicBezTo>
                  <a:cubicBezTo>
                    <a:pt x="3443" y="2042"/>
                    <a:pt x="3415" y="2279"/>
                    <a:pt x="3408" y="2499"/>
                  </a:cubicBezTo>
                  <a:cubicBezTo>
                    <a:pt x="3401" y="2719"/>
                    <a:pt x="3403" y="2930"/>
                    <a:pt x="3416" y="3083"/>
                  </a:cubicBezTo>
                  <a:cubicBezTo>
                    <a:pt x="3429" y="3236"/>
                    <a:pt x="3459" y="3346"/>
                    <a:pt x="3488" y="3419"/>
                  </a:cubicBezTo>
                  <a:cubicBezTo>
                    <a:pt x="3517" y="3492"/>
                    <a:pt x="3579" y="3499"/>
                    <a:pt x="3589" y="3524"/>
                  </a:cubicBezTo>
                  <a:cubicBezTo>
                    <a:pt x="3599" y="3549"/>
                    <a:pt x="3583" y="3548"/>
                    <a:pt x="3549" y="3572"/>
                  </a:cubicBezTo>
                  <a:cubicBezTo>
                    <a:pt x="3516" y="3596"/>
                    <a:pt x="3443" y="3652"/>
                    <a:pt x="3389" y="3668"/>
                  </a:cubicBezTo>
                  <a:cubicBezTo>
                    <a:pt x="3336" y="3684"/>
                    <a:pt x="3309" y="3684"/>
                    <a:pt x="3229" y="3668"/>
                  </a:cubicBezTo>
                  <a:cubicBezTo>
                    <a:pt x="3149" y="3652"/>
                    <a:pt x="2996" y="3556"/>
                    <a:pt x="2909" y="3572"/>
                  </a:cubicBezTo>
                  <a:cubicBezTo>
                    <a:pt x="2822" y="3588"/>
                    <a:pt x="2782" y="3716"/>
                    <a:pt x="2709" y="3764"/>
                  </a:cubicBezTo>
                  <a:cubicBezTo>
                    <a:pt x="2635" y="3812"/>
                    <a:pt x="2575" y="3876"/>
                    <a:pt x="2468" y="3860"/>
                  </a:cubicBezTo>
                  <a:cubicBezTo>
                    <a:pt x="2362" y="3844"/>
                    <a:pt x="2208" y="3668"/>
                    <a:pt x="2068" y="3668"/>
                  </a:cubicBezTo>
                  <a:cubicBezTo>
                    <a:pt x="1928" y="3668"/>
                    <a:pt x="1795" y="3860"/>
                    <a:pt x="1628" y="3860"/>
                  </a:cubicBezTo>
                  <a:cubicBezTo>
                    <a:pt x="1461" y="3860"/>
                    <a:pt x="1234" y="3668"/>
                    <a:pt x="1067" y="3668"/>
                  </a:cubicBezTo>
                  <a:cubicBezTo>
                    <a:pt x="901" y="3668"/>
                    <a:pt x="747" y="3836"/>
                    <a:pt x="627" y="3860"/>
                  </a:cubicBezTo>
                  <a:cubicBezTo>
                    <a:pt x="507" y="3884"/>
                    <a:pt x="447" y="3852"/>
                    <a:pt x="347" y="3812"/>
                  </a:cubicBezTo>
                  <a:cubicBezTo>
                    <a:pt x="247" y="3772"/>
                    <a:pt x="53" y="3668"/>
                    <a:pt x="27" y="3620"/>
                  </a:cubicBezTo>
                  <a:cubicBezTo>
                    <a:pt x="0" y="3572"/>
                    <a:pt x="140" y="3620"/>
                    <a:pt x="187" y="3524"/>
                  </a:cubicBezTo>
                  <a:cubicBezTo>
                    <a:pt x="234" y="3428"/>
                    <a:pt x="280" y="3243"/>
                    <a:pt x="307" y="3044"/>
                  </a:cubicBezTo>
                  <a:cubicBezTo>
                    <a:pt x="334" y="2845"/>
                    <a:pt x="345" y="2659"/>
                    <a:pt x="352" y="2331"/>
                  </a:cubicBezTo>
                  <a:cubicBezTo>
                    <a:pt x="359" y="2003"/>
                    <a:pt x="350" y="1377"/>
                    <a:pt x="347" y="1076"/>
                  </a:cubicBezTo>
                  <a:cubicBezTo>
                    <a:pt x="344" y="775"/>
                    <a:pt x="329" y="673"/>
                    <a:pt x="336" y="523"/>
                  </a:cubicBezTo>
                  <a:cubicBezTo>
                    <a:pt x="343" y="373"/>
                    <a:pt x="378" y="248"/>
                    <a:pt x="389" y="176"/>
                  </a:cubicBezTo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7442" name="Group 151"/>
            <p:cNvGrpSpPr>
              <a:grpSpLocks/>
            </p:cNvGrpSpPr>
            <p:nvPr/>
          </p:nvGrpSpPr>
          <p:grpSpPr bwMode="auto">
            <a:xfrm>
              <a:off x="2560" y="192"/>
              <a:ext cx="134" cy="385"/>
              <a:chOff x="275" y="191"/>
              <a:chExt cx="161" cy="385"/>
            </a:xfrm>
          </p:grpSpPr>
          <p:sp>
            <p:nvSpPr>
              <p:cNvPr id="740504" name="Oval 152"/>
              <p:cNvSpPr>
                <a:spLocks noChangeArrowheads="1"/>
              </p:cNvSpPr>
              <p:nvPr/>
            </p:nvSpPr>
            <p:spPr bwMode="auto">
              <a:xfrm>
                <a:off x="337" y="480"/>
                <a:ext cx="48" cy="95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40505" name="Freeform 153"/>
              <p:cNvSpPr>
                <a:spLocks/>
              </p:cNvSpPr>
              <p:nvPr/>
            </p:nvSpPr>
            <p:spPr bwMode="auto">
              <a:xfrm>
                <a:off x="277" y="191"/>
                <a:ext cx="155" cy="369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7443" name="Group 154"/>
            <p:cNvGrpSpPr>
              <a:grpSpLocks/>
            </p:cNvGrpSpPr>
            <p:nvPr/>
          </p:nvGrpSpPr>
          <p:grpSpPr bwMode="auto">
            <a:xfrm>
              <a:off x="3011" y="193"/>
              <a:ext cx="135" cy="385"/>
              <a:chOff x="275" y="191"/>
              <a:chExt cx="161" cy="385"/>
            </a:xfrm>
          </p:grpSpPr>
          <p:sp>
            <p:nvSpPr>
              <p:cNvPr id="740507" name="Oval 155"/>
              <p:cNvSpPr>
                <a:spLocks noChangeArrowheads="1"/>
              </p:cNvSpPr>
              <p:nvPr/>
            </p:nvSpPr>
            <p:spPr bwMode="auto">
              <a:xfrm>
                <a:off x="335" y="479"/>
                <a:ext cx="49" cy="8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40508" name="Freeform 156"/>
              <p:cNvSpPr>
                <a:spLocks/>
              </p:cNvSpPr>
              <p:nvPr/>
            </p:nvSpPr>
            <p:spPr bwMode="auto">
              <a:xfrm>
                <a:off x="273" y="190"/>
                <a:ext cx="165" cy="362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7444" name="Group 157"/>
            <p:cNvGrpSpPr>
              <a:grpSpLocks/>
            </p:cNvGrpSpPr>
            <p:nvPr/>
          </p:nvGrpSpPr>
          <p:grpSpPr bwMode="auto">
            <a:xfrm>
              <a:off x="3492" y="193"/>
              <a:ext cx="134" cy="385"/>
              <a:chOff x="275" y="191"/>
              <a:chExt cx="161" cy="385"/>
            </a:xfrm>
          </p:grpSpPr>
          <p:sp>
            <p:nvSpPr>
              <p:cNvPr id="740510" name="Oval 158"/>
              <p:cNvSpPr>
                <a:spLocks noChangeArrowheads="1"/>
              </p:cNvSpPr>
              <p:nvPr/>
            </p:nvSpPr>
            <p:spPr bwMode="auto">
              <a:xfrm>
                <a:off x="336" y="479"/>
                <a:ext cx="48" cy="8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40511" name="Freeform 159"/>
              <p:cNvSpPr>
                <a:spLocks/>
              </p:cNvSpPr>
              <p:nvPr/>
            </p:nvSpPr>
            <p:spPr bwMode="auto">
              <a:xfrm>
                <a:off x="273" y="190"/>
                <a:ext cx="161" cy="362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7445" name="Group 160"/>
            <p:cNvGrpSpPr>
              <a:grpSpLocks/>
            </p:cNvGrpSpPr>
            <p:nvPr/>
          </p:nvGrpSpPr>
          <p:grpSpPr bwMode="auto">
            <a:xfrm>
              <a:off x="3972" y="193"/>
              <a:ext cx="134" cy="385"/>
              <a:chOff x="275" y="191"/>
              <a:chExt cx="161" cy="385"/>
            </a:xfrm>
          </p:grpSpPr>
          <p:sp>
            <p:nvSpPr>
              <p:cNvPr id="740513" name="Oval 161"/>
              <p:cNvSpPr>
                <a:spLocks noChangeArrowheads="1"/>
              </p:cNvSpPr>
              <p:nvPr/>
            </p:nvSpPr>
            <p:spPr bwMode="auto">
              <a:xfrm>
                <a:off x="337" y="479"/>
                <a:ext cx="48" cy="8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40514" name="Freeform 162"/>
              <p:cNvSpPr>
                <a:spLocks/>
              </p:cNvSpPr>
              <p:nvPr/>
            </p:nvSpPr>
            <p:spPr bwMode="auto">
              <a:xfrm>
                <a:off x="277" y="190"/>
                <a:ext cx="155" cy="362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7446" name="Group 163"/>
            <p:cNvGrpSpPr>
              <a:grpSpLocks/>
            </p:cNvGrpSpPr>
            <p:nvPr/>
          </p:nvGrpSpPr>
          <p:grpSpPr bwMode="auto">
            <a:xfrm>
              <a:off x="4398" y="193"/>
              <a:ext cx="134" cy="385"/>
              <a:chOff x="275" y="191"/>
              <a:chExt cx="161" cy="385"/>
            </a:xfrm>
          </p:grpSpPr>
          <p:sp>
            <p:nvSpPr>
              <p:cNvPr id="740516" name="Oval 164"/>
              <p:cNvSpPr>
                <a:spLocks noChangeArrowheads="1"/>
              </p:cNvSpPr>
              <p:nvPr/>
            </p:nvSpPr>
            <p:spPr bwMode="auto">
              <a:xfrm>
                <a:off x="336" y="479"/>
                <a:ext cx="48" cy="8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40517" name="Freeform 165"/>
              <p:cNvSpPr>
                <a:spLocks/>
              </p:cNvSpPr>
              <p:nvPr/>
            </p:nvSpPr>
            <p:spPr bwMode="auto">
              <a:xfrm>
                <a:off x="275" y="190"/>
                <a:ext cx="161" cy="362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7447" name="Group 166"/>
            <p:cNvGrpSpPr>
              <a:grpSpLocks/>
            </p:cNvGrpSpPr>
            <p:nvPr/>
          </p:nvGrpSpPr>
          <p:grpSpPr bwMode="auto">
            <a:xfrm>
              <a:off x="4879" y="193"/>
              <a:ext cx="134" cy="385"/>
              <a:chOff x="275" y="191"/>
              <a:chExt cx="161" cy="385"/>
            </a:xfrm>
          </p:grpSpPr>
          <p:sp>
            <p:nvSpPr>
              <p:cNvPr id="740519" name="Oval 167"/>
              <p:cNvSpPr>
                <a:spLocks noChangeArrowheads="1"/>
              </p:cNvSpPr>
              <p:nvPr/>
            </p:nvSpPr>
            <p:spPr bwMode="auto">
              <a:xfrm>
                <a:off x="336" y="479"/>
                <a:ext cx="48" cy="88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40520" name="Freeform 168"/>
              <p:cNvSpPr>
                <a:spLocks/>
              </p:cNvSpPr>
              <p:nvPr/>
            </p:nvSpPr>
            <p:spPr bwMode="auto">
              <a:xfrm>
                <a:off x="275" y="190"/>
                <a:ext cx="161" cy="362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740521" name="Freeform 169"/>
            <p:cNvSpPr>
              <a:spLocks/>
            </p:cNvSpPr>
            <p:nvPr/>
          </p:nvSpPr>
          <p:spPr bwMode="auto">
            <a:xfrm>
              <a:off x="4726" y="1558"/>
              <a:ext cx="207" cy="2379"/>
            </a:xfrm>
            <a:custGeom>
              <a:avLst/>
              <a:gdLst/>
              <a:ahLst/>
              <a:cxnLst>
                <a:cxn ang="0">
                  <a:pos x="206" y="2377"/>
                </a:cxn>
                <a:cxn ang="0">
                  <a:pos x="86" y="2100"/>
                </a:cxn>
                <a:cxn ang="0">
                  <a:pos x="9" y="1200"/>
                </a:cxn>
                <a:cxn ang="0">
                  <a:pos x="33" y="0"/>
                </a:cxn>
              </a:cxnLst>
              <a:rect l="0" t="0" r="r" b="b"/>
              <a:pathLst>
                <a:path w="206" h="2377">
                  <a:moveTo>
                    <a:pt x="206" y="2377"/>
                  </a:moveTo>
                  <a:cubicBezTo>
                    <a:pt x="166" y="2331"/>
                    <a:pt x="119" y="2296"/>
                    <a:pt x="86" y="2100"/>
                  </a:cubicBezTo>
                  <a:cubicBezTo>
                    <a:pt x="53" y="1904"/>
                    <a:pt x="18" y="1550"/>
                    <a:pt x="9" y="1200"/>
                  </a:cubicBezTo>
                  <a:cubicBezTo>
                    <a:pt x="0" y="850"/>
                    <a:pt x="28" y="250"/>
                    <a:pt x="33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0522" name="Freeform 170"/>
            <p:cNvSpPr>
              <a:spLocks/>
            </p:cNvSpPr>
            <p:nvPr/>
          </p:nvSpPr>
          <p:spPr bwMode="auto">
            <a:xfrm>
              <a:off x="3892" y="2160"/>
              <a:ext cx="320" cy="1872"/>
            </a:xfrm>
            <a:custGeom>
              <a:avLst/>
              <a:gdLst/>
              <a:ahLst/>
              <a:cxnLst>
                <a:cxn ang="0">
                  <a:pos x="384" y="1248"/>
                </a:cxn>
                <a:cxn ang="0">
                  <a:pos x="240" y="1104"/>
                </a:cxn>
                <a:cxn ang="0">
                  <a:pos x="96" y="672"/>
                </a:cxn>
                <a:cxn ang="0">
                  <a:pos x="0" y="0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0523" name="Freeform 171"/>
            <p:cNvSpPr>
              <a:spLocks/>
            </p:cNvSpPr>
            <p:nvPr/>
          </p:nvSpPr>
          <p:spPr bwMode="auto">
            <a:xfrm>
              <a:off x="3010" y="2784"/>
              <a:ext cx="321" cy="1298"/>
            </a:xfrm>
            <a:custGeom>
              <a:avLst/>
              <a:gdLst/>
              <a:ahLst/>
              <a:cxnLst>
                <a:cxn ang="0">
                  <a:pos x="384" y="1248"/>
                </a:cxn>
                <a:cxn ang="0">
                  <a:pos x="240" y="1104"/>
                </a:cxn>
                <a:cxn ang="0">
                  <a:pos x="96" y="672"/>
                </a:cxn>
                <a:cxn ang="0">
                  <a:pos x="0" y="0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7451" name="Group 172"/>
            <p:cNvGrpSpPr>
              <a:grpSpLocks/>
            </p:cNvGrpSpPr>
            <p:nvPr/>
          </p:nvGrpSpPr>
          <p:grpSpPr bwMode="auto">
            <a:xfrm>
              <a:off x="5328" y="192"/>
              <a:ext cx="134" cy="385"/>
              <a:chOff x="275" y="191"/>
              <a:chExt cx="161" cy="385"/>
            </a:xfrm>
          </p:grpSpPr>
          <p:sp>
            <p:nvSpPr>
              <p:cNvPr id="740525" name="Oval 173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5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40526" name="Freeform 174"/>
              <p:cNvSpPr>
                <a:spLocks/>
              </p:cNvSpPr>
              <p:nvPr/>
            </p:nvSpPr>
            <p:spPr bwMode="auto">
              <a:xfrm>
                <a:off x="275" y="191"/>
                <a:ext cx="161" cy="369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17440" name="Номер слайда 15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F992CDA-0826-423E-8599-7E4ABF7CADA8}" type="slidenum">
              <a:rPr lang="ru-RU" smtClean="0"/>
              <a:pPr/>
              <a:t>16</a:t>
            </a:fld>
            <a:endParaRPr lang="ru-RU" smtClean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0.37917 0.00556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-0.42084 0.00556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754691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4692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4693" name="Freeform 5"/>
            <p:cNvSpPr>
              <a:spLocks/>
            </p:cNvSpPr>
            <p:nvPr/>
          </p:nvSpPr>
          <p:spPr bwMode="auto">
            <a:xfrm>
              <a:off x="5552" y="448"/>
              <a:ext cx="1" cy="3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4694" name="Freeform 6"/>
            <p:cNvSpPr>
              <a:spLocks/>
            </p:cNvSpPr>
            <p:nvPr/>
          </p:nvSpPr>
          <p:spPr bwMode="auto">
            <a:xfrm>
              <a:off x="200" y="448"/>
              <a:ext cx="10" cy="3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4695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4696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4697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4698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54720" name="Line 32"/>
          <p:cNvSpPr>
            <a:spLocks noChangeShapeType="1"/>
          </p:cNvSpPr>
          <p:nvPr/>
        </p:nvSpPr>
        <p:spPr bwMode="auto">
          <a:xfrm>
            <a:off x="3830638" y="388938"/>
            <a:ext cx="1587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4721" name="Freeform 33"/>
          <p:cNvSpPr>
            <a:spLocks/>
          </p:cNvSpPr>
          <p:nvPr/>
        </p:nvSpPr>
        <p:spPr bwMode="auto">
          <a:xfrm>
            <a:off x="3373438" y="392113"/>
            <a:ext cx="9525" cy="5994400"/>
          </a:xfrm>
          <a:custGeom>
            <a:avLst/>
            <a:gdLst/>
            <a:ahLst/>
            <a:cxnLst>
              <a:cxn ang="0">
                <a:pos x="4" y="0"/>
              </a:cxn>
              <a:cxn ang="0">
                <a:pos x="0" y="2160"/>
              </a:cxn>
            </a:cxnLst>
            <a:rect l="0" t="0" r="r" b="b"/>
            <a:pathLst>
              <a:path w="4" h="2160">
                <a:moveTo>
                  <a:pt x="4" y="0"/>
                </a:moveTo>
                <a:lnTo>
                  <a:pt x="0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4722" name="Freeform 34"/>
          <p:cNvSpPr>
            <a:spLocks/>
          </p:cNvSpPr>
          <p:nvPr/>
        </p:nvSpPr>
        <p:spPr bwMode="auto">
          <a:xfrm>
            <a:off x="2925763" y="381000"/>
            <a:ext cx="11112" cy="60150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8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4723" name="Freeform 35"/>
          <p:cNvSpPr>
            <a:spLocks/>
          </p:cNvSpPr>
          <p:nvPr/>
        </p:nvSpPr>
        <p:spPr bwMode="auto">
          <a:xfrm>
            <a:off x="2500313" y="392113"/>
            <a:ext cx="11112" cy="60150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8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4724" name="Freeform 36"/>
          <p:cNvSpPr>
            <a:spLocks/>
          </p:cNvSpPr>
          <p:nvPr/>
        </p:nvSpPr>
        <p:spPr bwMode="auto">
          <a:xfrm>
            <a:off x="2054225" y="381000"/>
            <a:ext cx="9525" cy="5992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0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4725" name="Freeform 37"/>
          <p:cNvSpPr>
            <a:spLocks/>
          </p:cNvSpPr>
          <p:nvPr/>
        </p:nvSpPr>
        <p:spPr bwMode="auto">
          <a:xfrm>
            <a:off x="1616075" y="392113"/>
            <a:ext cx="22225" cy="5959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148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4726" name="Freeform 38"/>
          <p:cNvSpPr>
            <a:spLocks/>
          </p:cNvSpPr>
          <p:nvPr/>
        </p:nvSpPr>
        <p:spPr bwMode="auto">
          <a:xfrm>
            <a:off x="1190625" y="392113"/>
            <a:ext cx="22225" cy="5959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148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4727" name="Freeform 39"/>
          <p:cNvSpPr>
            <a:spLocks/>
          </p:cNvSpPr>
          <p:nvPr/>
        </p:nvSpPr>
        <p:spPr bwMode="auto">
          <a:xfrm>
            <a:off x="755650" y="392113"/>
            <a:ext cx="9525" cy="5970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52"/>
              </a:cxn>
            </a:cxnLst>
            <a:rect l="0" t="0" r="r" b="b"/>
            <a:pathLst>
              <a:path w="4" h="2152">
                <a:moveTo>
                  <a:pt x="0" y="0"/>
                </a:moveTo>
                <a:lnTo>
                  <a:pt x="4" y="2152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4728" name="Freeform 40"/>
          <p:cNvSpPr>
            <a:spLocks/>
          </p:cNvSpPr>
          <p:nvPr/>
        </p:nvSpPr>
        <p:spPr bwMode="auto">
          <a:xfrm>
            <a:off x="307975" y="381000"/>
            <a:ext cx="11113" cy="5992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0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8444" name="Group 106"/>
          <p:cNvGrpSpPr>
            <a:grpSpLocks/>
          </p:cNvGrpSpPr>
          <p:nvPr/>
        </p:nvGrpSpPr>
        <p:grpSpPr bwMode="auto">
          <a:xfrm>
            <a:off x="304800" y="392113"/>
            <a:ext cx="4495800" cy="5972175"/>
            <a:chOff x="240" y="247"/>
            <a:chExt cx="3359" cy="3762"/>
          </a:xfrm>
        </p:grpSpPr>
        <p:grpSp>
          <p:nvGrpSpPr>
            <p:cNvPr id="18514" name="Group 11"/>
            <p:cNvGrpSpPr>
              <a:grpSpLocks/>
            </p:cNvGrpSpPr>
            <p:nvPr/>
          </p:nvGrpSpPr>
          <p:grpSpPr bwMode="auto">
            <a:xfrm>
              <a:off x="263" y="520"/>
              <a:ext cx="3309" cy="268"/>
              <a:chOff x="480" y="1020"/>
              <a:chExt cx="1436" cy="153"/>
            </a:xfrm>
          </p:grpSpPr>
          <p:sp>
            <p:nvSpPr>
              <p:cNvPr id="754700" name="Freeform 12"/>
              <p:cNvSpPr>
                <a:spLocks/>
              </p:cNvSpPr>
              <p:nvPr/>
            </p:nvSpPr>
            <p:spPr bwMode="auto">
              <a:xfrm>
                <a:off x="480" y="1020"/>
                <a:ext cx="14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36" y="0"/>
                  </a:cxn>
                </a:cxnLst>
                <a:rect l="0" t="0" r="r" b="b"/>
                <a:pathLst>
                  <a:path w="1436" h="1">
                    <a:moveTo>
                      <a:pt x="0" y="0"/>
                    </a:moveTo>
                    <a:lnTo>
                      <a:pt x="1436" y="0"/>
                    </a:lnTo>
                  </a:path>
                </a:pathLst>
              </a:custGeom>
              <a:noFill/>
              <a:ln w="9525" cap="flat" cmpd="sng">
                <a:solidFill>
                  <a:srgbClr val="969696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54701" name="Freeform 13"/>
              <p:cNvSpPr>
                <a:spLocks/>
              </p:cNvSpPr>
              <p:nvPr/>
            </p:nvSpPr>
            <p:spPr bwMode="auto">
              <a:xfrm>
                <a:off x="488" y="1172"/>
                <a:ext cx="1428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28" y="0"/>
                  </a:cxn>
                </a:cxnLst>
                <a:rect l="0" t="0" r="r" b="b"/>
                <a:pathLst>
                  <a:path w="1428" h="1">
                    <a:moveTo>
                      <a:pt x="0" y="0"/>
                    </a:moveTo>
                    <a:lnTo>
                      <a:pt x="1428" y="0"/>
                    </a:lnTo>
                  </a:path>
                </a:pathLst>
              </a:custGeom>
              <a:noFill/>
              <a:ln w="9525" cap="flat" cmpd="sng">
                <a:solidFill>
                  <a:srgbClr val="969696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754702" name="Freeform 14"/>
            <p:cNvSpPr>
              <a:spLocks/>
            </p:cNvSpPr>
            <p:nvPr/>
          </p:nvSpPr>
          <p:spPr bwMode="auto">
            <a:xfrm>
              <a:off x="263" y="1070"/>
              <a:ext cx="3309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6" y="0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4703" name="Freeform 15"/>
            <p:cNvSpPr>
              <a:spLocks/>
            </p:cNvSpPr>
            <p:nvPr/>
          </p:nvSpPr>
          <p:spPr bwMode="auto">
            <a:xfrm>
              <a:off x="240" y="1320"/>
              <a:ext cx="3344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344" y="8"/>
                </a:cxn>
              </a:cxnLst>
              <a:rect l="0" t="0" r="r" b="b"/>
              <a:pathLst>
                <a:path w="3344" h="8">
                  <a:moveTo>
                    <a:pt x="0" y="0"/>
                  </a:moveTo>
                  <a:lnTo>
                    <a:pt x="3344" y="8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8517" name="Group 16"/>
            <p:cNvGrpSpPr>
              <a:grpSpLocks/>
            </p:cNvGrpSpPr>
            <p:nvPr/>
          </p:nvGrpSpPr>
          <p:grpSpPr bwMode="auto">
            <a:xfrm>
              <a:off x="263" y="1589"/>
              <a:ext cx="3309" cy="268"/>
              <a:chOff x="480" y="1020"/>
              <a:chExt cx="1436" cy="153"/>
            </a:xfrm>
          </p:grpSpPr>
          <p:sp>
            <p:nvSpPr>
              <p:cNvPr id="754705" name="Freeform 17"/>
              <p:cNvSpPr>
                <a:spLocks/>
              </p:cNvSpPr>
              <p:nvPr/>
            </p:nvSpPr>
            <p:spPr bwMode="auto">
              <a:xfrm>
                <a:off x="480" y="1020"/>
                <a:ext cx="143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36" y="0"/>
                  </a:cxn>
                </a:cxnLst>
                <a:rect l="0" t="0" r="r" b="b"/>
                <a:pathLst>
                  <a:path w="1436" h="1">
                    <a:moveTo>
                      <a:pt x="0" y="0"/>
                    </a:moveTo>
                    <a:lnTo>
                      <a:pt x="1436" y="0"/>
                    </a:lnTo>
                  </a:path>
                </a:pathLst>
              </a:custGeom>
              <a:noFill/>
              <a:ln w="9525" cap="flat" cmpd="sng">
                <a:solidFill>
                  <a:srgbClr val="969696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54706" name="Freeform 18"/>
              <p:cNvSpPr>
                <a:spLocks/>
              </p:cNvSpPr>
              <p:nvPr/>
            </p:nvSpPr>
            <p:spPr bwMode="auto">
              <a:xfrm>
                <a:off x="488" y="1172"/>
                <a:ext cx="1428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28" y="0"/>
                  </a:cxn>
                </a:cxnLst>
                <a:rect l="0" t="0" r="r" b="b"/>
                <a:pathLst>
                  <a:path w="1428" h="1">
                    <a:moveTo>
                      <a:pt x="0" y="0"/>
                    </a:moveTo>
                    <a:lnTo>
                      <a:pt x="1428" y="0"/>
                    </a:lnTo>
                  </a:path>
                </a:pathLst>
              </a:custGeom>
              <a:noFill/>
              <a:ln w="9525" cap="flat" cmpd="sng">
                <a:solidFill>
                  <a:srgbClr val="969696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8518" name="Group 19"/>
            <p:cNvGrpSpPr>
              <a:grpSpLocks/>
            </p:cNvGrpSpPr>
            <p:nvPr/>
          </p:nvGrpSpPr>
          <p:grpSpPr bwMode="auto">
            <a:xfrm>
              <a:off x="255" y="2127"/>
              <a:ext cx="3336" cy="280"/>
              <a:chOff x="476" y="1940"/>
              <a:chExt cx="1448" cy="160"/>
            </a:xfrm>
          </p:grpSpPr>
          <p:sp>
            <p:nvSpPr>
              <p:cNvPr id="754708" name="Freeform 20"/>
              <p:cNvSpPr>
                <a:spLocks/>
              </p:cNvSpPr>
              <p:nvPr/>
            </p:nvSpPr>
            <p:spPr bwMode="auto">
              <a:xfrm>
                <a:off x="476" y="1940"/>
                <a:ext cx="1448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48" y="4"/>
                  </a:cxn>
                </a:cxnLst>
                <a:rect l="0" t="0" r="r" b="b"/>
                <a:pathLst>
                  <a:path w="1448" h="4">
                    <a:moveTo>
                      <a:pt x="0" y="0"/>
                    </a:moveTo>
                    <a:lnTo>
                      <a:pt x="1448" y="4"/>
                    </a:lnTo>
                  </a:path>
                </a:pathLst>
              </a:custGeom>
              <a:noFill/>
              <a:ln w="9525" cap="flat" cmpd="sng">
                <a:solidFill>
                  <a:srgbClr val="969696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54709" name="Freeform 21"/>
              <p:cNvSpPr>
                <a:spLocks/>
              </p:cNvSpPr>
              <p:nvPr/>
            </p:nvSpPr>
            <p:spPr bwMode="auto">
              <a:xfrm>
                <a:off x="492" y="2096"/>
                <a:ext cx="1432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32" y="4"/>
                  </a:cxn>
                </a:cxnLst>
                <a:rect l="0" t="0" r="r" b="b"/>
                <a:pathLst>
                  <a:path w="1432" h="4">
                    <a:moveTo>
                      <a:pt x="0" y="0"/>
                    </a:moveTo>
                    <a:lnTo>
                      <a:pt x="1432" y="4"/>
                    </a:lnTo>
                  </a:path>
                </a:pathLst>
              </a:custGeom>
              <a:noFill/>
              <a:ln w="9525" cap="flat" cmpd="sng">
                <a:solidFill>
                  <a:srgbClr val="969696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8519" name="Group 22"/>
            <p:cNvGrpSpPr>
              <a:grpSpLocks/>
            </p:cNvGrpSpPr>
            <p:nvPr/>
          </p:nvGrpSpPr>
          <p:grpSpPr bwMode="auto">
            <a:xfrm>
              <a:off x="263" y="2652"/>
              <a:ext cx="3336" cy="280"/>
              <a:chOff x="476" y="1940"/>
              <a:chExt cx="1448" cy="160"/>
            </a:xfrm>
          </p:grpSpPr>
          <p:sp>
            <p:nvSpPr>
              <p:cNvPr id="754711" name="Freeform 23"/>
              <p:cNvSpPr>
                <a:spLocks/>
              </p:cNvSpPr>
              <p:nvPr/>
            </p:nvSpPr>
            <p:spPr bwMode="auto">
              <a:xfrm>
                <a:off x="476" y="1940"/>
                <a:ext cx="1448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48" y="4"/>
                  </a:cxn>
                </a:cxnLst>
                <a:rect l="0" t="0" r="r" b="b"/>
                <a:pathLst>
                  <a:path w="1448" h="4">
                    <a:moveTo>
                      <a:pt x="0" y="0"/>
                    </a:moveTo>
                    <a:lnTo>
                      <a:pt x="1448" y="4"/>
                    </a:lnTo>
                  </a:path>
                </a:pathLst>
              </a:custGeom>
              <a:noFill/>
              <a:ln w="9525" cap="flat" cmpd="sng">
                <a:solidFill>
                  <a:srgbClr val="969696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54712" name="Freeform 24"/>
              <p:cNvSpPr>
                <a:spLocks/>
              </p:cNvSpPr>
              <p:nvPr/>
            </p:nvSpPr>
            <p:spPr bwMode="auto">
              <a:xfrm>
                <a:off x="492" y="2096"/>
                <a:ext cx="1432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32" y="4"/>
                  </a:cxn>
                </a:cxnLst>
                <a:rect l="0" t="0" r="r" b="b"/>
                <a:pathLst>
                  <a:path w="1432" h="4">
                    <a:moveTo>
                      <a:pt x="0" y="0"/>
                    </a:moveTo>
                    <a:lnTo>
                      <a:pt x="1432" y="4"/>
                    </a:lnTo>
                  </a:path>
                </a:pathLst>
              </a:custGeom>
              <a:noFill/>
              <a:ln w="9525" cap="flat" cmpd="sng">
                <a:solidFill>
                  <a:srgbClr val="969696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8520" name="Group 25"/>
            <p:cNvGrpSpPr>
              <a:grpSpLocks/>
            </p:cNvGrpSpPr>
            <p:nvPr/>
          </p:nvGrpSpPr>
          <p:grpSpPr bwMode="auto">
            <a:xfrm>
              <a:off x="255" y="3197"/>
              <a:ext cx="3344" cy="286"/>
              <a:chOff x="476" y="2552"/>
              <a:chExt cx="1452" cy="164"/>
            </a:xfrm>
          </p:grpSpPr>
          <p:sp>
            <p:nvSpPr>
              <p:cNvPr id="754714" name="Freeform 26"/>
              <p:cNvSpPr>
                <a:spLocks/>
              </p:cNvSpPr>
              <p:nvPr/>
            </p:nvSpPr>
            <p:spPr bwMode="auto">
              <a:xfrm>
                <a:off x="476" y="2552"/>
                <a:ext cx="1440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40" y="0"/>
                  </a:cxn>
                </a:cxnLst>
                <a:rect l="0" t="0" r="r" b="b"/>
                <a:pathLst>
                  <a:path w="1440" h="1">
                    <a:moveTo>
                      <a:pt x="0" y="0"/>
                    </a:moveTo>
                    <a:lnTo>
                      <a:pt x="1440" y="0"/>
                    </a:lnTo>
                  </a:path>
                </a:pathLst>
              </a:custGeom>
              <a:noFill/>
              <a:ln w="9525" cap="flat" cmpd="sng">
                <a:solidFill>
                  <a:srgbClr val="969696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54715" name="Freeform 27"/>
              <p:cNvSpPr>
                <a:spLocks/>
              </p:cNvSpPr>
              <p:nvPr/>
            </p:nvSpPr>
            <p:spPr bwMode="auto">
              <a:xfrm>
                <a:off x="476" y="2708"/>
                <a:ext cx="1452" cy="8"/>
              </a:xfrm>
              <a:custGeom>
                <a:avLst/>
                <a:gdLst/>
                <a:ahLst/>
                <a:cxnLst>
                  <a:cxn ang="0">
                    <a:pos x="0" y="8"/>
                  </a:cxn>
                  <a:cxn ang="0">
                    <a:pos x="1452" y="0"/>
                  </a:cxn>
                </a:cxnLst>
                <a:rect l="0" t="0" r="r" b="b"/>
                <a:pathLst>
                  <a:path w="1452" h="8">
                    <a:moveTo>
                      <a:pt x="0" y="8"/>
                    </a:moveTo>
                    <a:lnTo>
                      <a:pt x="1452" y="0"/>
                    </a:lnTo>
                  </a:path>
                </a:pathLst>
              </a:custGeom>
              <a:noFill/>
              <a:ln w="9525" cap="flat" cmpd="sng">
                <a:solidFill>
                  <a:srgbClr val="969696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754716" name="Freeform 28"/>
            <p:cNvSpPr>
              <a:spLocks/>
            </p:cNvSpPr>
            <p:nvPr/>
          </p:nvSpPr>
          <p:spPr bwMode="auto">
            <a:xfrm>
              <a:off x="255" y="3735"/>
              <a:ext cx="3315" cy="8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440" y="0"/>
                </a:cxn>
              </a:cxnLst>
              <a:rect l="0" t="0" r="r" b="b"/>
              <a:pathLst>
                <a:path w="1440" h="4">
                  <a:moveTo>
                    <a:pt x="0" y="4"/>
                  </a:moveTo>
                  <a:lnTo>
                    <a:pt x="1440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4717" name="Freeform 29"/>
            <p:cNvSpPr>
              <a:spLocks/>
            </p:cNvSpPr>
            <p:nvPr/>
          </p:nvSpPr>
          <p:spPr bwMode="auto">
            <a:xfrm>
              <a:off x="255" y="4008"/>
              <a:ext cx="330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6" y="0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4718" name="Freeform 30"/>
            <p:cNvSpPr>
              <a:spLocks/>
            </p:cNvSpPr>
            <p:nvPr/>
          </p:nvSpPr>
          <p:spPr bwMode="auto">
            <a:xfrm>
              <a:off x="263" y="247"/>
              <a:ext cx="3317" cy="7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440" y="0"/>
                </a:cxn>
              </a:cxnLst>
              <a:rect l="0" t="0" r="r" b="b"/>
              <a:pathLst>
                <a:path w="1440" h="4">
                  <a:moveTo>
                    <a:pt x="0" y="4"/>
                  </a:moveTo>
                  <a:lnTo>
                    <a:pt x="1440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4729" name="Freeform 41"/>
            <p:cNvSpPr>
              <a:spLocks/>
            </p:cNvSpPr>
            <p:nvPr/>
          </p:nvSpPr>
          <p:spPr bwMode="auto">
            <a:xfrm>
              <a:off x="240" y="2130"/>
              <a:ext cx="3359" cy="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656" y="8"/>
                </a:cxn>
              </a:cxnLst>
              <a:rect l="0" t="0" r="r" b="b"/>
              <a:pathLst>
                <a:path w="2656" h="8">
                  <a:moveTo>
                    <a:pt x="0" y="0"/>
                  </a:moveTo>
                  <a:lnTo>
                    <a:pt x="2656" y="8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none" w="med" len="med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54730" name="Freeform 42"/>
          <p:cNvSpPr>
            <a:spLocks/>
          </p:cNvSpPr>
          <p:nvPr/>
        </p:nvSpPr>
        <p:spPr bwMode="auto">
          <a:xfrm>
            <a:off x="4279900" y="388938"/>
            <a:ext cx="15875" cy="59674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808"/>
              </a:cxn>
            </a:cxnLst>
            <a:rect l="0" t="0" r="r" b="b"/>
            <a:pathLst>
              <a:path w="8" h="2808">
                <a:moveTo>
                  <a:pt x="0" y="0"/>
                </a:moveTo>
                <a:lnTo>
                  <a:pt x="8" y="2808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4731" name="Freeform 43"/>
          <p:cNvSpPr>
            <a:spLocks/>
          </p:cNvSpPr>
          <p:nvPr/>
        </p:nvSpPr>
        <p:spPr bwMode="auto">
          <a:xfrm>
            <a:off x="4729163" y="388938"/>
            <a:ext cx="33337" cy="59499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" y="2800"/>
              </a:cxn>
            </a:cxnLst>
            <a:rect l="0" t="0" r="r" b="b"/>
            <a:pathLst>
              <a:path w="16" h="2800">
                <a:moveTo>
                  <a:pt x="0" y="0"/>
                </a:moveTo>
                <a:lnTo>
                  <a:pt x="16" y="2800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4734" name="Freeform 46"/>
          <p:cNvSpPr>
            <a:spLocks/>
          </p:cNvSpPr>
          <p:nvPr/>
        </p:nvSpPr>
        <p:spPr bwMode="auto">
          <a:xfrm>
            <a:off x="2481263" y="423863"/>
            <a:ext cx="31750" cy="5983287"/>
          </a:xfrm>
          <a:custGeom>
            <a:avLst/>
            <a:gdLst/>
            <a:ahLst/>
            <a:cxnLst>
              <a:cxn ang="0">
                <a:pos x="16" y="2816"/>
              </a:cxn>
              <a:cxn ang="0">
                <a:pos x="0" y="0"/>
              </a:cxn>
            </a:cxnLst>
            <a:rect l="0" t="0" r="r" b="b"/>
            <a:pathLst>
              <a:path w="16" h="2816">
                <a:moveTo>
                  <a:pt x="16" y="2816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4736" name="Freeform 48"/>
          <p:cNvSpPr>
            <a:spLocks/>
          </p:cNvSpPr>
          <p:nvPr/>
        </p:nvSpPr>
        <p:spPr bwMode="auto">
          <a:xfrm>
            <a:off x="1638300" y="3390900"/>
            <a:ext cx="850900" cy="1689100"/>
          </a:xfrm>
          <a:custGeom>
            <a:avLst/>
            <a:gdLst/>
            <a:ahLst/>
            <a:cxnLst>
              <a:cxn ang="0">
                <a:pos x="536" y="0"/>
              </a:cxn>
              <a:cxn ang="0">
                <a:pos x="0" y="1064"/>
              </a:cxn>
            </a:cxnLst>
            <a:rect l="0" t="0" r="r" b="b"/>
            <a:pathLst>
              <a:path w="536" h="1064">
                <a:moveTo>
                  <a:pt x="536" y="0"/>
                </a:moveTo>
                <a:lnTo>
                  <a:pt x="0" y="1064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4745" name="Text Box 57"/>
          <p:cNvSpPr txBox="1">
            <a:spLocks noChangeArrowheads="1"/>
          </p:cNvSpPr>
          <p:nvPr/>
        </p:nvSpPr>
        <p:spPr bwMode="auto">
          <a:xfrm>
            <a:off x="1447800" y="4983163"/>
            <a:ext cx="477838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</a:t>
            </a:r>
            <a:endParaRPr lang="ru-RU" sz="32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54758" name="Freeform 70"/>
          <p:cNvSpPr>
            <a:spLocks/>
          </p:cNvSpPr>
          <p:nvPr/>
        </p:nvSpPr>
        <p:spPr bwMode="auto">
          <a:xfrm>
            <a:off x="774700" y="3378200"/>
            <a:ext cx="1727200" cy="800100"/>
          </a:xfrm>
          <a:custGeom>
            <a:avLst/>
            <a:gdLst/>
            <a:ahLst/>
            <a:cxnLst>
              <a:cxn ang="0">
                <a:pos x="1088" y="0"/>
              </a:cxn>
              <a:cxn ang="0">
                <a:pos x="0" y="504"/>
              </a:cxn>
            </a:cxnLst>
            <a:rect l="0" t="0" r="r" b="b"/>
            <a:pathLst>
              <a:path w="1088" h="504">
                <a:moveTo>
                  <a:pt x="1088" y="0"/>
                </a:moveTo>
                <a:lnTo>
                  <a:pt x="0" y="504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4768" name="Text Box 80"/>
          <p:cNvSpPr txBox="1">
            <a:spLocks noChangeArrowheads="1"/>
          </p:cNvSpPr>
          <p:nvPr/>
        </p:nvSpPr>
        <p:spPr bwMode="auto">
          <a:xfrm>
            <a:off x="304800" y="4038600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</a:t>
            </a:r>
            <a:endParaRPr lang="ru-RU" sz="32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54778" name="Text Box 90"/>
          <p:cNvSpPr txBox="1">
            <a:spLocks noChangeArrowheads="1"/>
          </p:cNvSpPr>
          <p:nvPr/>
        </p:nvSpPr>
        <p:spPr bwMode="auto">
          <a:xfrm>
            <a:off x="4343400" y="2743200"/>
            <a:ext cx="46355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x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54779" name="Text Box 91"/>
          <p:cNvSpPr txBox="1">
            <a:spLocks noChangeArrowheads="1"/>
          </p:cNvSpPr>
          <p:nvPr/>
        </p:nvSpPr>
        <p:spPr bwMode="auto">
          <a:xfrm>
            <a:off x="1981200" y="0"/>
            <a:ext cx="43180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y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54784" name="Freeform 96"/>
          <p:cNvSpPr>
            <a:spLocks/>
          </p:cNvSpPr>
          <p:nvPr/>
        </p:nvSpPr>
        <p:spPr bwMode="auto">
          <a:xfrm>
            <a:off x="762000" y="2514600"/>
            <a:ext cx="1714500" cy="850900"/>
          </a:xfrm>
          <a:custGeom>
            <a:avLst/>
            <a:gdLst/>
            <a:ahLst/>
            <a:cxnLst>
              <a:cxn ang="0">
                <a:pos x="1080" y="536"/>
              </a:cxn>
              <a:cxn ang="0">
                <a:pos x="0" y="0"/>
              </a:cxn>
            </a:cxnLst>
            <a:rect l="0" t="0" r="r" b="b"/>
            <a:pathLst>
              <a:path w="1080" h="536">
                <a:moveTo>
                  <a:pt x="1080" y="536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4785" name="Text Box 97"/>
          <p:cNvSpPr txBox="1">
            <a:spLocks noChangeArrowheads="1"/>
          </p:cNvSpPr>
          <p:nvPr/>
        </p:nvSpPr>
        <p:spPr bwMode="auto">
          <a:xfrm>
            <a:off x="381000" y="2133600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F</a:t>
            </a:r>
            <a:endParaRPr lang="ru-RU" sz="32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54786" name="Freeform 98"/>
          <p:cNvSpPr>
            <a:spLocks/>
          </p:cNvSpPr>
          <p:nvPr/>
        </p:nvSpPr>
        <p:spPr bwMode="auto">
          <a:xfrm>
            <a:off x="2501900" y="2501900"/>
            <a:ext cx="1765300" cy="889000"/>
          </a:xfrm>
          <a:custGeom>
            <a:avLst/>
            <a:gdLst/>
            <a:ahLst/>
            <a:cxnLst>
              <a:cxn ang="0">
                <a:pos x="0" y="560"/>
              </a:cxn>
              <a:cxn ang="0">
                <a:pos x="1112" y="0"/>
              </a:cxn>
            </a:cxnLst>
            <a:rect l="0" t="0" r="r" b="b"/>
            <a:pathLst>
              <a:path w="1112" h="560">
                <a:moveTo>
                  <a:pt x="0" y="560"/>
                </a:moveTo>
                <a:lnTo>
                  <a:pt x="1112" y="0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4787" name="Freeform 99"/>
          <p:cNvSpPr>
            <a:spLocks/>
          </p:cNvSpPr>
          <p:nvPr/>
        </p:nvSpPr>
        <p:spPr bwMode="auto">
          <a:xfrm>
            <a:off x="2501900" y="1663700"/>
            <a:ext cx="876300" cy="1714500"/>
          </a:xfrm>
          <a:custGeom>
            <a:avLst/>
            <a:gdLst/>
            <a:ahLst/>
            <a:cxnLst>
              <a:cxn ang="0">
                <a:pos x="0" y="1080"/>
              </a:cxn>
              <a:cxn ang="0">
                <a:pos x="552" y="0"/>
              </a:cxn>
            </a:cxnLst>
            <a:rect l="0" t="0" r="r" b="b"/>
            <a:pathLst>
              <a:path w="552" h="1080">
                <a:moveTo>
                  <a:pt x="0" y="1080"/>
                </a:moveTo>
                <a:lnTo>
                  <a:pt x="552" y="0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4788" name="Freeform 100"/>
          <p:cNvSpPr>
            <a:spLocks/>
          </p:cNvSpPr>
          <p:nvPr/>
        </p:nvSpPr>
        <p:spPr bwMode="auto">
          <a:xfrm flipV="1">
            <a:off x="2476500" y="3352800"/>
            <a:ext cx="876300" cy="1714500"/>
          </a:xfrm>
          <a:custGeom>
            <a:avLst/>
            <a:gdLst/>
            <a:ahLst/>
            <a:cxnLst>
              <a:cxn ang="0">
                <a:pos x="0" y="1080"/>
              </a:cxn>
              <a:cxn ang="0">
                <a:pos x="552" y="0"/>
              </a:cxn>
            </a:cxnLst>
            <a:rect l="0" t="0" r="r" b="b"/>
            <a:pathLst>
              <a:path w="552" h="1080">
                <a:moveTo>
                  <a:pt x="0" y="1080"/>
                </a:moveTo>
                <a:lnTo>
                  <a:pt x="552" y="0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4789" name="Freeform 101"/>
          <p:cNvSpPr>
            <a:spLocks/>
          </p:cNvSpPr>
          <p:nvPr/>
        </p:nvSpPr>
        <p:spPr bwMode="auto">
          <a:xfrm>
            <a:off x="2501900" y="3378200"/>
            <a:ext cx="1765300" cy="8255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112" y="520"/>
              </a:cxn>
            </a:cxnLst>
            <a:rect l="0" t="0" r="r" b="b"/>
            <a:pathLst>
              <a:path w="1112" h="520">
                <a:moveTo>
                  <a:pt x="0" y="0"/>
                </a:moveTo>
                <a:lnTo>
                  <a:pt x="1112" y="520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4790" name="Text Box 102"/>
          <p:cNvSpPr txBox="1">
            <a:spLocks noChangeArrowheads="1"/>
          </p:cNvSpPr>
          <p:nvPr/>
        </p:nvSpPr>
        <p:spPr bwMode="auto">
          <a:xfrm>
            <a:off x="3124200" y="4953000"/>
            <a:ext cx="500063" cy="57943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H</a:t>
            </a:r>
            <a:endParaRPr lang="ru-RU" sz="32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54791" name="Text Box 103"/>
          <p:cNvSpPr txBox="1">
            <a:spLocks noChangeArrowheads="1"/>
          </p:cNvSpPr>
          <p:nvPr/>
        </p:nvSpPr>
        <p:spPr bwMode="auto">
          <a:xfrm>
            <a:off x="4267200" y="3962400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</a:t>
            </a:r>
            <a:endParaRPr lang="ru-RU" sz="32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54792" name="Text Box 104"/>
          <p:cNvSpPr txBox="1">
            <a:spLocks noChangeArrowheads="1"/>
          </p:cNvSpPr>
          <p:nvPr/>
        </p:nvSpPr>
        <p:spPr bwMode="auto">
          <a:xfrm>
            <a:off x="4191000" y="2133600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</a:t>
            </a:r>
            <a:endParaRPr lang="ru-RU" sz="32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54793" name="Text Box 105"/>
          <p:cNvSpPr txBox="1">
            <a:spLocks noChangeArrowheads="1"/>
          </p:cNvSpPr>
          <p:nvPr/>
        </p:nvSpPr>
        <p:spPr bwMode="auto">
          <a:xfrm>
            <a:off x="3276600" y="1066800"/>
            <a:ext cx="455613" cy="57943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</a:t>
            </a:r>
            <a:endParaRPr lang="ru-RU" sz="32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54733" name="Text Box 45"/>
          <p:cNvSpPr txBox="1">
            <a:spLocks noChangeArrowheads="1"/>
          </p:cNvSpPr>
          <p:nvPr/>
        </p:nvSpPr>
        <p:spPr bwMode="auto">
          <a:xfrm>
            <a:off x="2000250" y="3348038"/>
            <a:ext cx="57785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  <a:endParaRPr lang="ru-RU" b="0">
              <a:solidFill>
                <a:srgbClr val="3333FF"/>
              </a:solidFill>
            </a:endParaRPr>
          </a:p>
        </p:txBody>
      </p:sp>
      <p:sp>
        <p:nvSpPr>
          <p:cNvPr id="754746" name="Text Box 58"/>
          <p:cNvSpPr txBox="1">
            <a:spLocks noChangeArrowheads="1"/>
          </p:cNvSpPr>
          <p:nvPr/>
        </p:nvSpPr>
        <p:spPr bwMode="auto">
          <a:xfrm>
            <a:off x="2743200" y="335280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8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54748" name="Freeform 60"/>
          <p:cNvSpPr>
            <a:spLocks/>
          </p:cNvSpPr>
          <p:nvPr/>
        </p:nvSpPr>
        <p:spPr bwMode="auto">
          <a:xfrm>
            <a:off x="2489200" y="3390900"/>
            <a:ext cx="471488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97" y="0"/>
              </a:cxn>
            </a:cxnLst>
            <a:rect l="0" t="0" r="r" b="b"/>
            <a:pathLst>
              <a:path w="297" h="1">
                <a:moveTo>
                  <a:pt x="0" y="0"/>
                </a:moveTo>
                <a:lnTo>
                  <a:pt x="297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8467" name="Group 61"/>
          <p:cNvGrpSpPr>
            <a:grpSpLocks/>
          </p:cNvGrpSpPr>
          <p:nvPr/>
        </p:nvGrpSpPr>
        <p:grpSpPr bwMode="auto">
          <a:xfrm>
            <a:off x="2362200" y="3397250"/>
            <a:ext cx="609600" cy="641350"/>
            <a:chOff x="1824" y="2112"/>
            <a:chExt cx="384" cy="404"/>
          </a:xfrm>
        </p:grpSpPr>
        <p:sp>
          <p:nvSpPr>
            <p:cNvPr id="754750" name="Text Box 62"/>
            <p:cNvSpPr txBox="1">
              <a:spLocks noChangeArrowheads="1"/>
            </p:cNvSpPr>
            <p:nvPr/>
          </p:nvSpPr>
          <p:spPr bwMode="auto">
            <a:xfrm>
              <a:off x="1824" y="2112"/>
              <a:ext cx="3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54751" name="Freeform 63"/>
            <p:cNvSpPr>
              <a:spLocks/>
            </p:cNvSpPr>
            <p:nvPr/>
          </p:nvSpPr>
          <p:spPr bwMode="auto">
            <a:xfrm>
              <a:off x="1968" y="2204"/>
              <a:ext cx="14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" y="4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54762" name="Freeform 74"/>
          <p:cNvSpPr>
            <a:spLocks/>
          </p:cNvSpPr>
          <p:nvPr/>
        </p:nvSpPr>
        <p:spPr bwMode="auto">
          <a:xfrm>
            <a:off x="2493963" y="2922588"/>
            <a:ext cx="1587" cy="468312"/>
          </a:xfrm>
          <a:custGeom>
            <a:avLst/>
            <a:gdLst/>
            <a:ahLst/>
            <a:cxnLst>
              <a:cxn ang="0">
                <a:pos x="0" y="295"/>
              </a:cxn>
              <a:cxn ang="0">
                <a:pos x="0" y="0"/>
              </a:cxn>
            </a:cxnLst>
            <a:rect l="0" t="0" r="r" b="b"/>
            <a:pathLst>
              <a:path w="1" h="295">
                <a:moveTo>
                  <a:pt x="0" y="295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8469" name="Group 75"/>
          <p:cNvGrpSpPr>
            <a:grpSpLocks/>
          </p:cNvGrpSpPr>
          <p:nvPr/>
        </p:nvGrpSpPr>
        <p:grpSpPr bwMode="auto">
          <a:xfrm>
            <a:off x="1981200" y="2743200"/>
            <a:ext cx="609600" cy="641350"/>
            <a:chOff x="1584" y="1728"/>
            <a:chExt cx="384" cy="404"/>
          </a:xfrm>
        </p:grpSpPr>
        <p:sp>
          <p:nvSpPr>
            <p:cNvPr id="754764" name="Text Box 76"/>
            <p:cNvSpPr txBox="1">
              <a:spLocks noChangeArrowheads="1"/>
            </p:cNvSpPr>
            <p:nvPr/>
          </p:nvSpPr>
          <p:spPr bwMode="auto">
            <a:xfrm>
              <a:off x="1584" y="1728"/>
              <a:ext cx="3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54765" name="Freeform 77"/>
            <p:cNvSpPr>
              <a:spLocks/>
            </p:cNvSpPr>
            <p:nvPr/>
          </p:nvSpPr>
          <p:spPr bwMode="auto">
            <a:xfrm>
              <a:off x="1736" y="1816"/>
              <a:ext cx="14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" y="4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8470" name="Group 167"/>
          <p:cNvGrpSpPr>
            <a:grpSpLocks/>
          </p:cNvGrpSpPr>
          <p:nvPr/>
        </p:nvGrpSpPr>
        <p:grpSpPr bwMode="auto">
          <a:xfrm>
            <a:off x="4800600" y="228600"/>
            <a:ext cx="4114800" cy="1463675"/>
            <a:chOff x="3024" y="144"/>
            <a:chExt cx="2592" cy="922"/>
          </a:xfrm>
        </p:grpSpPr>
        <p:sp>
          <p:nvSpPr>
            <p:cNvPr id="18505" name="Text Box 108"/>
            <p:cNvSpPr txBox="1">
              <a:spLocks noChangeArrowheads="1"/>
            </p:cNvSpPr>
            <p:nvPr/>
          </p:nvSpPr>
          <p:spPr bwMode="auto">
            <a:xfrm>
              <a:off x="3024" y="144"/>
              <a:ext cx="2592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0">
                  <a:solidFill>
                    <a:schemeClr val="tx2"/>
                  </a:solidFill>
                </a:rPr>
                <a:t>1) </a:t>
              </a:r>
              <a:r>
                <a:rPr lang="ru-RU" b="0">
                  <a:solidFill>
                    <a:schemeClr val="tx2"/>
                  </a:solidFill>
                </a:rPr>
                <a:t>Какой из данных векторов равен вектору </a:t>
              </a:r>
            </a:p>
          </p:txBody>
        </p:sp>
        <p:grpSp>
          <p:nvGrpSpPr>
            <p:cNvPr id="18506" name="Group 121"/>
            <p:cNvGrpSpPr>
              <a:grpSpLocks/>
            </p:cNvGrpSpPr>
            <p:nvPr/>
          </p:nvGrpSpPr>
          <p:grpSpPr bwMode="auto">
            <a:xfrm>
              <a:off x="3840" y="624"/>
              <a:ext cx="960" cy="442"/>
              <a:chOff x="3408" y="672"/>
              <a:chExt cx="960" cy="442"/>
            </a:xfrm>
          </p:grpSpPr>
          <p:sp>
            <p:nvSpPr>
              <p:cNvPr id="754805" name="Text Box 117"/>
              <p:cNvSpPr txBox="1">
                <a:spLocks noChangeArrowheads="1"/>
              </p:cNvSpPr>
              <p:nvPr/>
            </p:nvSpPr>
            <p:spPr bwMode="auto">
              <a:xfrm>
                <a:off x="3408" y="672"/>
                <a:ext cx="960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ru-RU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4</a:t>
                </a:r>
                <a:r>
                  <a:rPr lang="en-US" sz="4000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i</a:t>
                </a:r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 –</a:t>
                </a:r>
                <a:r>
                  <a:rPr lang="ru-RU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2</a:t>
                </a:r>
                <a:r>
                  <a:rPr lang="en-US" sz="4000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j</a:t>
                </a:r>
                <a:endParaRPr lang="ru-RU" sz="40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54807" name="Freeform 119"/>
              <p:cNvSpPr>
                <a:spLocks/>
              </p:cNvSpPr>
              <p:nvPr/>
            </p:nvSpPr>
            <p:spPr bwMode="auto">
              <a:xfrm>
                <a:off x="3640" y="766"/>
                <a:ext cx="152" cy="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2" y="2"/>
                  </a:cxn>
                </a:cxnLst>
                <a:rect l="0" t="0" r="r" b="b"/>
                <a:pathLst>
                  <a:path w="152" h="2">
                    <a:moveTo>
                      <a:pt x="0" y="0"/>
                    </a:moveTo>
                    <a:lnTo>
                      <a:pt x="152" y="2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54808" name="Freeform 120"/>
              <p:cNvSpPr>
                <a:spLocks/>
              </p:cNvSpPr>
              <p:nvPr/>
            </p:nvSpPr>
            <p:spPr bwMode="auto">
              <a:xfrm>
                <a:off x="4128" y="763"/>
                <a:ext cx="144" cy="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4" y="3"/>
                  </a:cxn>
                </a:cxnLst>
                <a:rect l="0" t="0" r="r" b="b"/>
                <a:pathLst>
                  <a:path w="144" h="3">
                    <a:moveTo>
                      <a:pt x="0" y="0"/>
                    </a:moveTo>
                    <a:lnTo>
                      <a:pt x="144" y="3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13" name="Group 130"/>
          <p:cNvGrpSpPr>
            <a:grpSpLocks/>
          </p:cNvGrpSpPr>
          <p:nvPr/>
        </p:nvGrpSpPr>
        <p:grpSpPr bwMode="auto">
          <a:xfrm>
            <a:off x="4800600" y="1600200"/>
            <a:ext cx="4114800" cy="1905000"/>
            <a:chOff x="3024" y="1152"/>
            <a:chExt cx="2592" cy="1200"/>
          </a:xfrm>
        </p:grpSpPr>
        <p:sp>
          <p:nvSpPr>
            <p:cNvPr id="754812" name="Text Box 124"/>
            <p:cNvSpPr txBox="1">
              <a:spLocks noChangeArrowheads="1"/>
            </p:cNvSpPr>
            <p:nvPr/>
          </p:nvSpPr>
          <p:spPr bwMode="auto">
            <a:xfrm>
              <a:off x="3024" y="1152"/>
              <a:ext cx="2592" cy="11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b="0">
                  <a:solidFill>
                    <a:schemeClr val="tx2"/>
                  </a:solidFill>
                </a:rPr>
                <a:t>2</a:t>
              </a:r>
              <a:r>
                <a:rPr lang="en-US" b="0">
                  <a:solidFill>
                    <a:schemeClr val="tx2"/>
                  </a:solidFill>
                </a:rPr>
                <a:t>) </a:t>
              </a:r>
              <a:r>
                <a:rPr lang="ru-RU" b="0">
                  <a:solidFill>
                    <a:schemeClr val="tx2"/>
                  </a:solidFill>
                </a:rPr>
                <a:t>Напишите разложение</a:t>
              </a:r>
            </a:p>
            <a:p>
              <a:pPr>
                <a:defRPr/>
              </a:pPr>
              <a:endParaRPr lang="ru-RU" sz="800" b="0">
                <a:solidFill>
                  <a:schemeClr val="tx2"/>
                </a:solidFill>
              </a:endParaRPr>
            </a:p>
            <a:p>
              <a:pPr>
                <a:defRPr/>
              </a:pPr>
              <a:r>
                <a:rPr lang="ru-RU" b="0">
                  <a:solidFill>
                    <a:schemeClr val="tx2"/>
                  </a:solidFill>
                </a:rPr>
                <a:t>вектора </a:t>
              </a:r>
              <a:r>
                <a:rPr lang="ru-RU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ОЕ</a:t>
              </a:r>
              <a:r>
                <a:rPr lang="ru-RU" b="0">
                  <a:solidFill>
                    <a:schemeClr val="tx2"/>
                  </a:solidFill>
                </a:rPr>
                <a:t> </a:t>
              </a:r>
            </a:p>
            <a:p>
              <a:pPr>
                <a:defRPr/>
              </a:pPr>
              <a:r>
                <a:rPr lang="ru-RU" b="0">
                  <a:solidFill>
                    <a:schemeClr val="tx2"/>
                  </a:solidFill>
                </a:rPr>
                <a:t>по координатным векторам</a:t>
              </a:r>
              <a:endParaRPr lang="ru-RU" sz="400" b="0">
                <a:solidFill>
                  <a:schemeClr val="tx2"/>
                </a:solidFill>
              </a:endParaRPr>
            </a:p>
            <a:p>
              <a:pPr>
                <a:defRPr/>
              </a:pPr>
              <a:endParaRPr lang="ru-RU" sz="800" b="0">
                <a:solidFill>
                  <a:schemeClr val="tx2"/>
                </a:solidFill>
              </a:endParaRPr>
            </a:p>
            <a:p>
              <a:pPr>
                <a:defRPr/>
              </a:pPr>
              <a:r>
                <a:rPr lang="ru-RU" b="0">
                  <a:solidFill>
                    <a:schemeClr val="tx2"/>
                  </a:solidFill>
                </a:rPr>
                <a:t>        и </a:t>
              </a:r>
            </a:p>
          </p:txBody>
        </p:sp>
        <p:grpSp>
          <p:nvGrpSpPr>
            <p:cNvPr id="18497" name="Group 115"/>
            <p:cNvGrpSpPr>
              <a:grpSpLocks/>
            </p:cNvGrpSpPr>
            <p:nvPr/>
          </p:nvGrpSpPr>
          <p:grpSpPr bwMode="auto">
            <a:xfrm>
              <a:off x="3168" y="1928"/>
              <a:ext cx="768" cy="424"/>
              <a:chOff x="4416" y="892"/>
              <a:chExt cx="768" cy="424"/>
            </a:xfrm>
          </p:grpSpPr>
          <p:grpSp>
            <p:nvGrpSpPr>
              <p:cNvPr id="18499" name="Group 109"/>
              <p:cNvGrpSpPr>
                <a:grpSpLocks/>
              </p:cNvGrpSpPr>
              <p:nvPr/>
            </p:nvGrpSpPr>
            <p:grpSpPr bwMode="auto">
              <a:xfrm>
                <a:off x="4416" y="892"/>
                <a:ext cx="384" cy="404"/>
                <a:chOff x="1824" y="2112"/>
                <a:chExt cx="384" cy="404"/>
              </a:xfrm>
            </p:grpSpPr>
            <p:sp>
              <p:nvSpPr>
                <p:cNvPr id="754798" name="Text Box 110"/>
                <p:cNvSpPr txBox="1">
                  <a:spLocks noChangeArrowheads="1"/>
                </p:cNvSpPr>
                <p:nvPr/>
              </p:nvSpPr>
              <p:spPr bwMode="auto">
                <a:xfrm>
                  <a:off x="1824" y="2112"/>
                  <a:ext cx="384" cy="40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r>
                    <a:rPr lang="en-US" sz="3600" i="1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</a:rPr>
                    <a:t>i</a:t>
                  </a:r>
                  <a:endParaRPr lang="ru-RU" sz="3600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endParaRPr>
                </a:p>
              </p:txBody>
            </p:sp>
            <p:sp>
              <p:nvSpPr>
                <p:cNvPr id="754799" name="Freeform 111"/>
                <p:cNvSpPr>
                  <a:spLocks/>
                </p:cNvSpPr>
                <p:nvPr/>
              </p:nvSpPr>
              <p:spPr bwMode="auto">
                <a:xfrm>
                  <a:off x="1968" y="2204"/>
                  <a:ext cx="142" cy="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2" y="4"/>
                    </a:cxn>
                  </a:cxnLst>
                  <a:rect l="0" t="0" r="r" b="b"/>
                  <a:pathLst>
                    <a:path w="142" h="4">
                      <a:moveTo>
                        <a:pt x="0" y="0"/>
                      </a:moveTo>
                      <a:lnTo>
                        <a:pt x="142" y="4"/>
                      </a:lnTo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p:grpSp>
          <p:grpSp>
            <p:nvGrpSpPr>
              <p:cNvPr id="18500" name="Group 112"/>
              <p:cNvGrpSpPr>
                <a:grpSpLocks/>
              </p:cNvGrpSpPr>
              <p:nvPr/>
            </p:nvGrpSpPr>
            <p:grpSpPr bwMode="auto">
              <a:xfrm>
                <a:off x="4800" y="912"/>
                <a:ext cx="384" cy="404"/>
                <a:chOff x="1584" y="1728"/>
                <a:chExt cx="384" cy="404"/>
              </a:xfrm>
            </p:grpSpPr>
            <p:sp>
              <p:nvSpPr>
                <p:cNvPr id="754801" name="Text Box 113"/>
                <p:cNvSpPr txBox="1">
                  <a:spLocks noChangeArrowheads="1"/>
                </p:cNvSpPr>
                <p:nvPr/>
              </p:nvSpPr>
              <p:spPr bwMode="auto">
                <a:xfrm>
                  <a:off x="1584" y="1728"/>
                  <a:ext cx="384" cy="40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r>
                    <a:rPr lang="en-US" sz="3600" i="1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</a:rPr>
                    <a:t>j</a:t>
                  </a:r>
                  <a:endParaRPr lang="ru-RU" sz="3600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endParaRPr>
                </a:p>
              </p:txBody>
            </p:sp>
            <p:sp>
              <p:nvSpPr>
                <p:cNvPr id="754802" name="Freeform 114"/>
                <p:cNvSpPr>
                  <a:spLocks/>
                </p:cNvSpPr>
                <p:nvPr/>
              </p:nvSpPr>
              <p:spPr bwMode="auto">
                <a:xfrm>
                  <a:off x="1736" y="1816"/>
                  <a:ext cx="142" cy="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42" y="4"/>
                    </a:cxn>
                  </a:cxnLst>
                  <a:rect l="0" t="0" r="r" b="b"/>
                  <a:pathLst>
                    <a:path w="142" h="4">
                      <a:moveTo>
                        <a:pt x="0" y="0"/>
                      </a:moveTo>
                      <a:lnTo>
                        <a:pt x="142" y="4"/>
                      </a:lnTo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p:grpSp>
        </p:grpSp>
        <p:sp>
          <p:nvSpPr>
            <p:cNvPr id="754817" name="Freeform 129"/>
            <p:cNvSpPr>
              <a:spLocks/>
            </p:cNvSpPr>
            <p:nvPr/>
          </p:nvSpPr>
          <p:spPr bwMode="auto">
            <a:xfrm>
              <a:off x="3856" y="1464"/>
              <a:ext cx="25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6" y="0"/>
                </a:cxn>
              </a:cxnLst>
              <a:rect l="0" t="0" r="r" b="b"/>
              <a:pathLst>
                <a:path w="256" h="1">
                  <a:moveTo>
                    <a:pt x="0" y="0"/>
                  </a:moveTo>
                  <a:lnTo>
                    <a:pt x="256" y="0"/>
                  </a:lnTo>
                </a:path>
              </a:pathLst>
            </a:custGeom>
            <a:noFill/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triangl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7" name="Group 138"/>
          <p:cNvGrpSpPr>
            <a:grpSpLocks/>
          </p:cNvGrpSpPr>
          <p:nvPr/>
        </p:nvGrpSpPr>
        <p:grpSpPr bwMode="auto">
          <a:xfrm>
            <a:off x="4800600" y="3536950"/>
            <a:ext cx="4114800" cy="882650"/>
            <a:chOff x="3024" y="2304"/>
            <a:chExt cx="2592" cy="556"/>
          </a:xfrm>
        </p:grpSpPr>
        <p:sp>
          <p:nvSpPr>
            <p:cNvPr id="754820" name="Text Box 132"/>
            <p:cNvSpPr txBox="1">
              <a:spLocks noChangeArrowheads="1"/>
            </p:cNvSpPr>
            <p:nvPr/>
          </p:nvSpPr>
          <p:spPr bwMode="auto">
            <a:xfrm>
              <a:off x="3024" y="2304"/>
              <a:ext cx="2592" cy="5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b="0">
                  <a:solidFill>
                    <a:schemeClr val="tx2"/>
                  </a:solidFill>
                </a:rPr>
                <a:t>3</a:t>
              </a:r>
              <a:r>
                <a:rPr lang="en-US" b="0">
                  <a:solidFill>
                    <a:schemeClr val="tx2"/>
                  </a:solidFill>
                </a:rPr>
                <a:t>) </a:t>
              </a:r>
              <a:r>
                <a:rPr lang="ru-RU" b="0">
                  <a:solidFill>
                    <a:schemeClr val="tx2"/>
                  </a:solidFill>
                </a:rPr>
                <a:t>Найдите координаты</a:t>
              </a:r>
            </a:p>
            <a:p>
              <a:pPr>
                <a:defRPr/>
              </a:pPr>
              <a:endParaRPr lang="ru-RU" sz="400" b="0">
                <a:solidFill>
                  <a:schemeClr val="tx2"/>
                </a:solidFill>
              </a:endParaRPr>
            </a:p>
            <a:p>
              <a:pPr>
                <a:defRPr/>
              </a:pPr>
              <a:r>
                <a:rPr lang="ru-RU" b="0">
                  <a:solidFill>
                    <a:schemeClr val="tx2"/>
                  </a:solidFill>
                </a:rPr>
                <a:t>вектора </a:t>
              </a:r>
              <a:r>
                <a:rPr lang="ru-RU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ОА</a:t>
              </a:r>
              <a:endParaRPr lang="ru-RU" b="0">
                <a:solidFill>
                  <a:schemeClr val="tx2"/>
                </a:solidFill>
              </a:endParaRPr>
            </a:p>
          </p:txBody>
        </p:sp>
        <p:sp>
          <p:nvSpPr>
            <p:cNvPr id="754825" name="Line 137"/>
            <p:cNvSpPr>
              <a:spLocks noChangeShapeType="1"/>
            </p:cNvSpPr>
            <p:nvPr/>
          </p:nvSpPr>
          <p:spPr bwMode="auto">
            <a:xfrm>
              <a:off x="3840" y="2592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8" name="Group 168"/>
          <p:cNvGrpSpPr>
            <a:grpSpLocks/>
          </p:cNvGrpSpPr>
          <p:nvPr/>
        </p:nvGrpSpPr>
        <p:grpSpPr bwMode="auto">
          <a:xfrm>
            <a:off x="4800600" y="4495800"/>
            <a:ext cx="4343400" cy="930275"/>
            <a:chOff x="3024" y="2832"/>
            <a:chExt cx="2736" cy="586"/>
          </a:xfrm>
        </p:grpSpPr>
        <p:sp>
          <p:nvSpPr>
            <p:cNvPr id="18492" name="Text Box 140"/>
            <p:cNvSpPr txBox="1">
              <a:spLocks noChangeArrowheads="1"/>
            </p:cNvSpPr>
            <p:nvPr/>
          </p:nvSpPr>
          <p:spPr bwMode="auto">
            <a:xfrm>
              <a:off x="3024" y="2832"/>
              <a:ext cx="2592" cy="5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b="0">
                  <a:solidFill>
                    <a:schemeClr val="tx2"/>
                  </a:solidFill>
                </a:rPr>
                <a:t>4</a:t>
              </a:r>
              <a:r>
                <a:rPr lang="en-US" b="0">
                  <a:solidFill>
                    <a:schemeClr val="tx2"/>
                  </a:solidFill>
                </a:rPr>
                <a:t>) </a:t>
              </a:r>
              <a:r>
                <a:rPr lang="ru-RU" b="0">
                  <a:solidFill>
                    <a:schemeClr val="tx2"/>
                  </a:solidFill>
                </a:rPr>
                <a:t>Какой вектор имеет </a:t>
              </a:r>
            </a:p>
            <a:p>
              <a:endParaRPr lang="ru-RU" sz="400" b="0">
                <a:solidFill>
                  <a:schemeClr val="tx2"/>
                </a:solidFill>
              </a:endParaRPr>
            </a:p>
            <a:p>
              <a:r>
                <a:rPr lang="ru-RU" b="0">
                  <a:solidFill>
                    <a:schemeClr val="tx2"/>
                  </a:solidFill>
                </a:rPr>
                <a:t>координаты </a:t>
              </a:r>
            </a:p>
          </p:txBody>
        </p:sp>
        <p:sp>
          <p:nvSpPr>
            <p:cNvPr id="754831" name="Text Box 143"/>
            <p:cNvSpPr txBox="1">
              <a:spLocks noChangeArrowheads="1"/>
            </p:cNvSpPr>
            <p:nvPr/>
          </p:nvSpPr>
          <p:spPr bwMode="auto">
            <a:xfrm>
              <a:off x="4656" y="2976"/>
              <a:ext cx="110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{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-4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;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2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</p:grpSp>
      <p:grpSp>
        <p:nvGrpSpPr>
          <p:cNvPr id="19" name="Group 149"/>
          <p:cNvGrpSpPr>
            <a:grpSpLocks/>
          </p:cNvGrpSpPr>
          <p:nvPr/>
        </p:nvGrpSpPr>
        <p:grpSpPr bwMode="auto">
          <a:xfrm>
            <a:off x="4800600" y="5638800"/>
            <a:ext cx="4114800" cy="930275"/>
            <a:chOff x="3024" y="3552"/>
            <a:chExt cx="2592" cy="586"/>
          </a:xfrm>
        </p:grpSpPr>
        <p:sp>
          <p:nvSpPr>
            <p:cNvPr id="18490" name="Text Box 147"/>
            <p:cNvSpPr txBox="1">
              <a:spLocks noChangeArrowheads="1"/>
            </p:cNvSpPr>
            <p:nvPr/>
          </p:nvSpPr>
          <p:spPr bwMode="auto">
            <a:xfrm>
              <a:off x="3024" y="3552"/>
              <a:ext cx="2592" cy="5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b="0">
                  <a:solidFill>
                    <a:schemeClr val="tx2"/>
                  </a:solidFill>
                </a:rPr>
                <a:t>5</a:t>
              </a:r>
              <a:r>
                <a:rPr lang="en-US" b="0">
                  <a:solidFill>
                    <a:schemeClr val="tx2"/>
                  </a:solidFill>
                </a:rPr>
                <a:t>) </a:t>
              </a:r>
              <a:r>
                <a:rPr lang="ru-RU" b="0">
                  <a:solidFill>
                    <a:schemeClr val="tx2"/>
                  </a:solidFill>
                </a:rPr>
                <a:t>Отложите от т.О вектор </a:t>
              </a:r>
            </a:p>
            <a:p>
              <a:endParaRPr lang="ru-RU" sz="400" b="0">
                <a:solidFill>
                  <a:schemeClr val="tx2"/>
                </a:solidFill>
              </a:endParaRPr>
            </a:p>
            <a:p>
              <a:r>
                <a:rPr lang="ru-RU" b="0">
                  <a:solidFill>
                    <a:schemeClr val="tx2"/>
                  </a:solidFill>
                </a:rPr>
                <a:t>с координатами  </a:t>
              </a:r>
            </a:p>
          </p:txBody>
        </p:sp>
        <p:sp>
          <p:nvSpPr>
            <p:cNvPr id="754836" name="Text Box 148"/>
            <p:cNvSpPr txBox="1">
              <a:spLocks noChangeArrowheads="1"/>
            </p:cNvSpPr>
            <p:nvPr/>
          </p:nvSpPr>
          <p:spPr bwMode="auto">
            <a:xfrm>
              <a:off x="4464" y="3696"/>
              <a:ext cx="110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{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2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;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-4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754840" name="Text Box 152"/>
          <p:cNvSpPr txBox="1">
            <a:spLocks noChangeArrowheads="1"/>
          </p:cNvSpPr>
          <p:nvPr/>
        </p:nvSpPr>
        <p:spPr bwMode="auto">
          <a:xfrm>
            <a:off x="6477000" y="3733800"/>
            <a:ext cx="1295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{</a:t>
            </a:r>
            <a:r>
              <a: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</a:t>
            </a:r>
            <a:r>
              <a:rPr lang="en-US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;</a:t>
            </a:r>
            <a:r>
              <a: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4</a:t>
            </a:r>
            <a:r>
              <a:rPr lang="en-US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}</a:t>
            </a:r>
            <a:endParaRPr lang="ru-RU" sz="4000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20" name="Group 158"/>
          <p:cNvGrpSpPr>
            <a:grpSpLocks/>
          </p:cNvGrpSpPr>
          <p:nvPr/>
        </p:nvGrpSpPr>
        <p:grpSpPr bwMode="auto">
          <a:xfrm>
            <a:off x="6477000" y="1905000"/>
            <a:ext cx="2438400" cy="701675"/>
            <a:chOff x="4080" y="1200"/>
            <a:chExt cx="1536" cy="442"/>
          </a:xfrm>
        </p:grpSpPr>
        <p:sp>
          <p:nvSpPr>
            <p:cNvPr id="754842" name="Text Box 154"/>
            <p:cNvSpPr txBox="1">
              <a:spLocks noChangeArrowheads="1"/>
            </p:cNvSpPr>
            <p:nvPr/>
          </p:nvSpPr>
          <p:spPr bwMode="auto">
            <a:xfrm>
              <a:off x="4080" y="1200"/>
              <a:ext cx="153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=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-4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r>
                <a:rPr lang="ru-RU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</a:t>
              </a:r>
              <a:r>
                <a:rPr lang="ru-RU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-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2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54843" name="Freeform 155"/>
            <p:cNvSpPr>
              <a:spLocks/>
            </p:cNvSpPr>
            <p:nvPr/>
          </p:nvSpPr>
          <p:spPr bwMode="auto">
            <a:xfrm>
              <a:off x="4608" y="1294"/>
              <a:ext cx="15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2" y="2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4844" name="Freeform 156"/>
            <p:cNvSpPr>
              <a:spLocks/>
            </p:cNvSpPr>
            <p:nvPr/>
          </p:nvSpPr>
          <p:spPr bwMode="auto">
            <a:xfrm>
              <a:off x="5040" y="1291"/>
              <a:ext cx="144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1" name="Group 160"/>
          <p:cNvGrpSpPr>
            <a:grpSpLocks/>
          </p:cNvGrpSpPr>
          <p:nvPr/>
        </p:nvGrpSpPr>
        <p:grpSpPr bwMode="auto">
          <a:xfrm>
            <a:off x="5181600" y="1143000"/>
            <a:ext cx="903288" cy="457200"/>
            <a:chOff x="2568" y="4160"/>
            <a:chExt cx="569" cy="288"/>
          </a:xfrm>
        </p:grpSpPr>
        <p:sp>
          <p:nvSpPr>
            <p:cNvPr id="754829" name="Line 141"/>
            <p:cNvSpPr>
              <a:spLocks noChangeShapeType="1"/>
            </p:cNvSpPr>
            <p:nvPr/>
          </p:nvSpPr>
          <p:spPr bwMode="auto">
            <a:xfrm>
              <a:off x="2640" y="4176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4847" name="Rectangle 159"/>
            <p:cNvSpPr>
              <a:spLocks noChangeArrowheads="1"/>
            </p:cNvSpPr>
            <p:nvPr/>
          </p:nvSpPr>
          <p:spPr bwMode="auto">
            <a:xfrm>
              <a:off x="2568" y="4160"/>
              <a:ext cx="569" cy="28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ОС =</a:t>
              </a:r>
            </a:p>
          </p:txBody>
        </p:sp>
      </p:grpSp>
      <p:grpSp>
        <p:nvGrpSpPr>
          <p:cNvPr id="22" name="Group 161"/>
          <p:cNvGrpSpPr>
            <a:grpSpLocks/>
          </p:cNvGrpSpPr>
          <p:nvPr/>
        </p:nvGrpSpPr>
        <p:grpSpPr bwMode="auto">
          <a:xfrm>
            <a:off x="6675438" y="4953000"/>
            <a:ext cx="868362" cy="457200"/>
            <a:chOff x="2568" y="4160"/>
            <a:chExt cx="547" cy="288"/>
          </a:xfrm>
        </p:grpSpPr>
        <p:sp>
          <p:nvSpPr>
            <p:cNvPr id="754850" name="Line 162"/>
            <p:cNvSpPr>
              <a:spLocks noChangeShapeType="1"/>
            </p:cNvSpPr>
            <p:nvPr/>
          </p:nvSpPr>
          <p:spPr bwMode="auto">
            <a:xfrm>
              <a:off x="2640" y="4176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4851" name="Rectangle 163"/>
            <p:cNvSpPr>
              <a:spLocks noChangeArrowheads="1"/>
            </p:cNvSpPr>
            <p:nvPr/>
          </p:nvSpPr>
          <p:spPr bwMode="auto">
            <a:xfrm>
              <a:off x="2568" y="4160"/>
              <a:ext cx="547" cy="28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О</a:t>
              </a:r>
              <a:r>
                <a:rPr lang="en-US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F</a:t>
              </a:r>
              <a:r>
                <a:rPr lang="ru-RU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</a:t>
              </a:r>
            </a:p>
          </p:txBody>
        </p:sp>
      </p:grpSp>
      <p:grpSp>
        <p:nvGrpSpPr>
          <p:cNvPr id="23" name="Group 164"/>
          <p:cNvGrpSpPr>
            <a:grpSpLocks/>
          </p:cNvGrpSpPr>
          <p:nvPr/>
        </p:nvGrpSpPr>
        <p:grpSpPr bwMode="auto">
          <a:xfrm>
            <a:off x="4235450" y="6096000"/>
            <a:ext cx="641350" cy="457200"/>
            <a:chOff x="2568" y="4160"/>
            <a:chExt cx="404" cy="288"/>
          </a:xfrm>
        </p:grpSpPr>
        <p:sp>
          <p:nvSpPr>
            <p:cNvPr id="754853" name="Line 165"/>
            <p:cNvSpPr>
              <a:spLocks noChangeShapeType="1"/>
            </p:cNvSpPr>
            <p:nvPr/>
          </p:nvSpPr>
          <p:spPr bwMode="auto">
            <a:xfrm>
              <a:off x="2640" y="4176"/>
              <a:ext cx="240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4854" name="Rectangle 166"/>
            <p:cNvSpPr>
              <a:spLocks noChangeArrowheads="1"/>
            </p:cNvSpPr>
            <p:nvPr/>
          </p:nvSpPr>
          <p:spPr bwMode="auto">
            <a:xfrm>
              <a:off x="2568" y="4160"/>
              <a:ext cx="404" cy="28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О</a:t>
              </a:r>
              <a:r>
                <a:rPr lang="en-US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H</a:t>
              </a:r>
              <a:endParaRPr lang="ru-RU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18480" name="Номер слайда 11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9F2EDF-F4FC-4903-8E02-A6A87678463C}" type="slidenum">
              <a:rPr lang="ru-RU" smtClean="0"/>
              <a:pPr/>
              <a:t>17</a:t>
            </a:fld>
            <a:endParaRPr lang="ru-RU" smtClean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54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54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500"/>
                                        <p:tgtEl>
                                          <p:spTgt spid="754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484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742403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2404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2405" name="Freeform 5"/>
            <p:cNvSpPr>
              <a:spLocks/>
            </p:cNvSpPr>
            <p:nvPr/>
          </p:nvSpPr>
          <p:spPr bwMode="auto">
            <a:xfrm>
              <a:off x="5552" y="448"/>
              <a:ext cx="1" cy="3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2406" name="Freeform 6"/>
            <p:cNvSpPr>
              <a:spLocks/>
            </p:cNvSpPr>
            <p:nvPr/>
          </p:nvSpPr>
          <p:spPr bwMode="auto">
            <a:xfrm>
              <a:off x="200" y="448"/>
              <a:ext cx="10" cy="3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2407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2408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2409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2410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9459" name="Group 11"/>
          <p:cNvGrpSpPr>
            <a:grpSpLocks/>
          </p:cNvGrpSpPr>
          <p:nvPr/>
        </p:nvGrpSpPr>
        <p:grpSpPr bwMode="auto">
          <a:xfrm>
            <a:off x="417513" y="825500"/>
            <a:ext cx="5253037" cy="425450"/>
            <a:chOff x="480" y="1020"/>
            <a:chExt cx="1436" cy="153"/>
          </a:xfrm>
        </p:grpSpPr>
        <p:sp>
          <p:nvSpPr>
            <p:cNvPr id="742412" name="Freeform 12"/>
            <p:cNvSpPr>
              <a:spLocks/>
            </p:cNvSpPr>
            <p:nvPr/>
          </p:nvSpPr>
          <p:spPr bwMode="auto">
            <a:xfrm>
              <a:off x="480" y="1020"/>
              <a:ext cx="143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6" y="0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2413" name="Freeform 13"/>
            <p:cNvSpPr>
              <a:spLocks/>
            </p:cNvSpPr>
            <p:nvPr/>
          </p:nvSpPr>
          <p:spPr bwMode="auto">
            <a:xfrm>
              <a:off x="488" y="1172"/>
              <a:ext cx="142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8" y="0"/>
                </a:cxn>
              </a:cxnLst>
              <a:rect l="0" t="0" r="r" b="b"/>
              <a:pathLst>
                <a:path w="1428" h="1">
                  <a:moveTo>
                    <a:pt x="0" y="0"/>
                  </a:moveTo>
                  <a:lnTo>
                    <a:pt x="1428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42414" name="Freeform 14"/>
          <p:cNvSpPr>
            <a:spLocks/>
          </p:cNvSpPr>
          <p:nvPr/>
        </p:nvSpPr>
        <p:spPr bwMode="auto">
          <a:xfrm>
            <a:off x="417513" y="1698625"/>
            <a:ext cx="525303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36" y="0"/>
              </a:cxn>
            </a:cxnLst>
            <a:rect l="0" t="0" r="r" b="b"/>
            <a:pathLst>
              <a:path w="1436" h="1">
                <a:moveTo>
                  <a:pt x="0" y="0"/>
                </a:moveTo>
                <a:lnTo>
                  <a:pt x="1436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2415" name="Freeform 15"/>
          <p:cNvSpPr>
            <a:spLocks/>
          </p:cNvSpPr>
          <p:nvPr/>
        </p:nvSpPr>
        <p:spPr bwMode="auto">
          <a:xfrm>
            <a:off x="381000" y="2095500"/>
            <a:ext cx="5308600" cy="12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44" y="8"/>
              </a:cxn>
            </a:cxnLst>
            <a:rect l="0" t="0" r="r" b="b"/>
            <a:pathLst>
              <a:path w="3344" h="8">
                <a:moveTo>
                  <a:pt x="0" y="0"/>
                </a:moveTo>
                <a:lnTo>
                  <a:pt x="3344" y="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9462" name="Group 16"/>
          <p:cNvGrpSpPr>
            <a:grpSpLocks/>
          </p:cNvGrpSpPr>
          <p:nvPr/>
        </p:nvGrpSpPr>
        <p:grpSpPr bwMode="auto">
          <a:xfrm>
            <a:off x="417513" y="2522538"/>
            <a:ext cx="5253037" cy="425450"/>
            <a:chOff x="480" y="1020"/>
            <a:chExt cx="1436" cy="153"/>
          </a:xfrm>
        </p:grpSpPr>
        <p:sp>
          <p:nvSpPr>
            <p:cNvPr id="742417" name="Freeform 17"/>
            <p:cNvSpPr>
              <a:spLocks/>
            </p:cNvSpPr>
            <p:nvPr/>
          </p:nvSpPr>
          <p:spPr bwMode="auto">
            <a:xfrm>
              <a:off x="480" y="1020"/>
              <a:ext cx="143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6" y="0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2418" name="Freeform 18"/>
            <p:cNvSpPr>
              <a:spLocks/>
            </p:cNvSpPr>
            <p:nvPr/>
          </p:nvSpPr>
          <p:spPr bwMode="auto">
            <a:xfrm>
              <a:off x="488" y="1172"/>
              <a:ext cx="142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8" y="0"/>
                </a:cxn>
              </a:cxnLst>
              <a:rect l="0" t="0" r="r" b="b"/>
              <a:pathLst>
                <a:path w="1428" h="1">
                  <a:moveTo>
                    <a:pt x="0" y="0"/>
                  </a:moveTo>
                  <a:lnTo>
                    <a:pt x="1428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9463" name="Group 19"/>
          <p:cNvGrpSpPr>
            <a:grpSpLocks/>
          </p:cNvGrpSpPr>
          <p:nvPr/>
        </p:nvGrpSpPr>
        <p:grpSpPr bwMode="auto">
          <a:xfrm>
            <a:off x="404813" y="3376613"/>
            <a:ext cx="5295900" cy="444500"/>
            <a:chOff x="476" y="1940"/>
            <a:chExt cx="1448" cy="160"/>
          </a:xfrm>
        </p:grpSpPr>
        <p:sp>
          <p:nvSpPr>
            <p:cNvPr id="742420" name="Freeform 20"/>
            <p:cNvSpPr>
              <a:spLocks/>
            </p:cNvSpPr>
            <p:nvPr/>
          </p:nvSpPr>
          <p:spPr bwMode="auto">
            <a:xfrm>
              <a:off x="476" y="1940"/>
              <a:ext cx="1448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8" y="4"/>
                </a:cxn>
              </a:cxnLst>
              <a:rect l="0" t="0" r="r" b="b"/>
              <a:pathLst>
                <a:path w="1448" h="4">
                  <a:moveTo>
                    <a:pt x="0" y="0"/>
                  </a:moveTo>
                  <a:lnTo>
                    <a:pt x="1448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2421" name="Freeform 21"/>
            <p:cNvSpPr>
              <a:spLocks/>
            </p:cNvSpPr>
            <p:nvPr/>
          </p:nvSpPr>
          <p:spPr bwMode="auto">
            <a:xfrm>
              <a:off x="492" y="2096"/>
              <a:ext cx="143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2" y="4"/>
                </a:cxn>
              </a:cxnLst>
              <a:rect l="0" t="0" r="r" b="b"/>
              <a:pathLst>
                <a:path w="1432" h="4">
                  <a:moveTo>
                    <a:pt x="0" y="0"/>
                  </a:moveTo>
                  <a:lnTo>
                    <a:pt x="1432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9464" name="Group 22"/>
          <p:cNvGrpSpPr>
            <a:grpSpLocks/>
          </p:cNvGrpSpPr>
          <p:nvPr/>
        </p:nvGrpSpPr>
        <p:grpSpPr bwMode="auto">
          <a:xfrm>
            <a:off x="417513" y="4210050"/>
            <a:ext cx="5295900" cy="444500"/>
            <a:chOff x="476" y="1940"/>
            <a:chExt cx="1448" cy="160"/>
          </a:xfrm>
        </p:grpSpPr>
        <p:sp>
          <p:nvSpPr>
            <p:cNvPr id="742423" name="Freeform 23"/>
            <p:cNvSpPr>
              <a:spLocks/>
            </p:cNvSpPr>
            <p:nvPr/>
          </p:nvSpPr>
          <p:spPr bwMode="auto">
            <a:xfrm>
              <a:off x="476" y="1940"/>
              <a:ext cx="1448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8" y="4"/>
                </a:cxn>
              </a:cxnLst>
              <a:rect l="0" t="0" r="r" b="b"/>
              <a:pathLst>
                <a:path w="1448" h="4">
                  <a:moveTo>
                    <a:pt x="0" y="0"/>
                  </a:moveTo>
                  <a:lnTo>
                    <a:pt x="1448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2424" name="Freeform 24"/>
            <p:cNvSpPr>
              <a:spLocks/>
            </p:cNvSpPr>
            <p:nvPr/>
          </p:nvSpPr>
          <p:spPr bwMode="auto">
            <a:xfrm>
              <a:off x="492" y="2096"/>
              <a:ext cx="143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2" y="4"/>
                </a:cxn>
              </a:cxnLst>
              <a:rect l="0" t="0" r="r" b="b"/>
              <a:pathLst>
                <a:path w="1432" h="4">
                  <a:moveTo>
                    <a:pt x="0" y="0"/>
                  </a:moveTo>
                  <a:lnTo>
                    <a:pt x="1432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9465" name="Group 25"/>
          <p:cNvGrpSpPr>
            <a:grpSpLocks/>
          </p:cNvGrpSpPr>
          <p:nvPr/>
        </p:nvGrpSpPr>
        <p:grpSpPr bwMode="auto">
          <a:xfrm>
            <a:off x="404813" y="5075238"/>
            <a:ext cx="5308600" cy="454025"/>
            <a:chOff x="476" y="2552"/>
            <a:chExt cx="1452" cy="164"/>
          </a:xfrm>
        </p:grpSpPr>
        <p:sp>
          <p:nvSpPr>
            <p:cNvPr id="742426" name="Freeform 26"/>
            <p:cNvSpPr>
              <a:spLocks/>
            </p:cNvSpPr>
            <p:nvPr/>
          </p:nvSpPr>
          <p:spPr bwMode="auto">
            <a:xfrm>
              <a:off x="476" y="2552"/>
              <a:ext cx="144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0" y="0"/>
                </a:cxn>
              </a:cxnLst>
              <a:rect l="0" t="0" r="r" b="b"/>
              <a:pathLst>
                <a:path w="1440" h="1">
                  <a:moveTo>
                    <a:pt x="0" y="0"/>
                  </a:moveTo>
                  <a:lnTo>
                    <a:pt x="1440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2427" name="Freeform 27"/>
            <p:cNvSpPr>
              <a:spLocks/>
            </p:cNvSpPr>
            <p:nvPr/>
          </p:nvSpPr>
          <p:spPr bwMode="auto">
            <a:xfrm>
              <a:off x="476" y="2708"/>
              <a:ext cx="1452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452" y="0"/>
                </a:cxn>
              </a:cxnLst>
              <a:rect l="0" t="0" r="r" b="b"/>
              <a:pathLst>
                <a:path w="1452" h="8">
                  <a:moveTo>
                    <a:pt x="0" y="8"/>
                  </a:moveTo>
                  <a:lnTo>
                    <a:pt x="1452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42428" name="Freeform 28"/>
          <p:cNvSpPr>
            <a:spLocks/>
          </p:cNvSpPr>
          <p:nvPr/>
        </p:nvSpPr>
        <p:spPr bwMode="auto">
          <a:xfrm>
            <a:off x="404813" y="5929313"/>
            <a:ext cx="5265737" cy="1270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1440" y="0"/>
              </a:cxn>
            </a:cxnLst>
            <a:rect l="0" t="0" r="r" b="b"/>
            <a:pathLst>
              <a:path w="1440" h="4">
                <a:moveTo>
                  <a:pt x="0" y="4"/>
                </a:moveTo>
                <a:lnTo>
                  <a:pt x="1440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2429" name="Freeform 29"/>
          <p:cNvSpPr>
            <a:spLocks/>
          </p:cNvSpPr>
          <p:nvPr/>
        </p:nvSpPr>
        <p:spPr bwMode="auto">
          <a:xfrm>
            <a:off x="404813" y="6362700"/>
            <a:ext cx="5249862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36" y="0"/>
              </a:cxn>
            </a:cxnLst>
            <a:rect l="0" t="0" r="r" b="b"/>
            <a:pathLst>
              <a:path w="1436" h="1">
                <a:moveTo>
                  <a:pt x="0" y="0"/>
                </a:moveTo>
                <a:lnTo>
                  <a:pt x="1436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2430" name="Freeform 30"/>
          <p:cNvSpPr>
            <a:spLocks/>
          </p:cNvSpPr>
          <p:nvPr/>
        </p:nvSpPr>
        <p:spPr bwMode="auto">
          <a:xfrm>
            <a:off x="417513" y="392113"/>
            <a:ext cx="5265737" cy="11112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1440" y="0"/>
              </a:cxn>
            </a:cxnLst>
            <a:rect l="0" t="0" r="r" b="b"/>
            <a:pathLst>
              <a:path w="1440" h="4">
                <a:moveTo>
                  <a:pt x="0" y="4"/>
                </a:moveTo>
                <a:lnTo>
                  <a:pt x="1440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2431" name="Line 31"/>
          <p:cNvSpPr>
            <a:spLocks noChangeShapeType="1"/>
          </p:cNvSpPr>
          <p:nvPr/>
        </p:nvSpPr>
        <p:spPr bwMode="auto">
          <a:xfrm>
            <a:off x="414338" y="392113"/>
            <a:ext cx="4762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2432" name="Line 32"/>
          <p:cNvSpPr>
            <a:spLocks noChangeShapeType="1"/>
          </p:cNvSpPr>
          <p:nvPr/>
        </p:nvSpPr>
        <p:spPr bwMode="auto">
          <a:xfrm>
            <a:off x="4364038" y="388938"/>
            <a:ext cx="1587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2433" name="Freeform 33"/>
          <p:cNvSpPr>
            <a:spLocks/>
          </p:cNvSpPr>
          <p:nvPr/>
        </p:nvSpPr>
        <p:spPr bwMode="auto">
          <a:xfrm>
            <a:off x="3906838" y="392113"/>
            <a:ext cx="9525" cy="5994400"/>
          </a:xfrm>
          <a:custGeom>
            <a:avLst/>
            <a:gdLst/>
            <a:ahLst/>
            <a:cxnLst>
              <a:cxn ang="0">
                <a:pos x="4" y="0"/>
              </a:cxn>
              <a:cxn ang="0">
                <a:pos x="0" y="2160"/>
              </a:cxn>
            </a:cxnLst>
            <a:rect l="0" t="0" r="r" b="b"/>
            <a:pathLst>
              <a:path w="4" h="2160">
                <a:moveTo>
                  <a:pt x="4" y="0"/>
                </a:moveTo>
                <a:lnTo>
                  <a:pt x="0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2434" name="Freeform 34"/>
          <p:cNvSpPr>
            <a:spLocks/>
          </p:cNvSpPr>
          <p:nvPr/>
        </p:nvSpPr>
        <p:spPr bwMode="auto">
          <a:xfrm>
            <a:off x="3459163" y="381000"/>
            <a:ext cx="11112" cy="60150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8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2435" name="Freeform 35"/>
          <p:cNvSpPr>
            <a:spLocks/>
          </p:cNvSpPr>
          <p:nvPr/>
        </p:nvSpPr>
        <p:spPr bwMode="auto">
          <a:xfrm>
            <a:off x="3033713" y="392113"/>
            <a:ext cx="11112" cy="60150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8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2436" name="Freeform 36"/>
          <p:cNvSpPr>
            <a:spLocks/>
          </p:cNvSpPr>
          <p:nvPr/>
        </p:nvSpPr>
        <p:spPr bwMode="auto">
          <a:xfrm>
            <a:off x="2587625" y="381000"/>
            <a:ext cx="9525" cy="5992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0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2437" name="Freeform 37"/>
          <p:cNvSpPr>
            <a:spLocks/>
          </p:cNvSpPr>
          <p:nvPr/>
        </p:nvSpPr>
        <p:spPr bwMode="auto">
          <a:xfrm>
            <a:off x="2149475" y="392113"/>
            <a:ext cx="22225" cy="5959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148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2438" name="Freeform 38"/>
          <p:cNvSpPr>
            <a:spLocks/>
          </p:cNvSpPr>
          <p:nvPr/>
        </p:nvSpPr>
        <p:spPr bwMode="auto">
          <a:xfrm>
            <a:off x="1724025" y="392113"/>
            <a:ext cx="22225" cy="5959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148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2439" name="Freeform 39"/>
          <p:cNvSpPr>
            <a:spLocks/>
          </p:cNvSpPr>
          <p:nvPr/>
        </p:nvSpPr>
        <p:spPr bwMode="auto">
          <a:xfrm>
            <a:off x="1289050" y="392113"/>
            <a:ext cx="9525" cy="5970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52"/>
              </a:cxn>
            </a:cxnLst>
            <a:rect l="0" t="0" r="r" b="b"/>
            <a:pathLst>
              <a:path w="4" h="2152">
                <a:moveTo>
                  <a:pt x="0" y="0"/>
                </a:moveTo>
                <a:lnTo>
                  <a:pt x="4" y="2152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2440" name="Freeform 40"/>
          <p:cNvSpPr>
            <a:spLocks/>
          </p:cNvSpPr>
          <p:nvPr/>
        </p:nvSpPr>
        <p:spPr bwMode="auto">
          <a:xfrm>
            <a:off x="841375" y="381000"/>
            <a:ext cx="11113" cy="5992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0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2441" name="Freeform 41"/>
          <p:cNvSpPr>
            <a:spLocks/>
          </p:cNvSpPr>
          <p:nvPr/>
        </p:nvSpPr>
        <p:spPr bwMode="auto">
          <a:xfrm>
            <a:off x="381000" y="3381375"/>
            <a:ext cx="5332413" cy="174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656" y="8"/>
              </a:cxn>
            </a:cxnLst>
            <a:rect l="0" t="0" r="r" b="b"/>
            <a:pathLst>
              <a:path w="2656" h="8">
                <a:moveTo>
                  <a:pt x="0" y="0"/>
                </a:moveTo>
                <a:lnTo>
                  <a:pt x="2656" y="8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2442" name="Freeform 42"/>
          <p:cNvSpPr>
            <a:spLocks/>
          </p:cNvSpPr>
          <p:nvPr/>
        </p:nvSpPr>
        <p:spPr bwMode="auto">
          <a:xfrm>
            <a:off x="4813300" y="388938"/>
            <a:ext cx="15875" cy="59674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808"/>
              </a:cxn>
            </a:cxnLst>
            <a:rect l="0" t="0" r="r" b="b"/>
            <a:pathLst>
              <a:path w="8" h="2808">
                <a:moveTo>
                  <a:pt x="0" y="0"/>
                </a:moveTo>
                <a:lnTo>
                  <a:pt x="8" y="2808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2443" name="Freeform 43"/>
          <p:cNvSpPr>
            <a:spLocks/>
          </p:cNvSpPr>
          <p:nvPr/>
        </p:nvSpPr>
        <p:spPr bwMode="auto">
          <a:xfrm>
            <a:off x="5262563" y="388938"/>
            <a:ext cx="33337" cy="59499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" y="2800"/>
              </a:cxn>
            </a:cxnLst>
            <a:rect l="0" t="0" r="r" b="b"/>
            <a:pathLst>
              <a:path w="16" h="2800">
                <a:moveTo>
                  <a:pt x="0" y="0"/>
                </a:moveTo>
                <a:lnTo>
                  <a:pt x="16" y="2800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2444" name="Line 44"/>
          <p:cNvSpPr>
            <a:spLocks noChangeShapeType="1"/>
          </p:cNvSpPr>
          <p:nvPr/>
        </p:nvSpPr>
        <p:spPr bwMode="auto">
          <a:xfrm>
            <a:off x="5713413" y="388938"/>
            <a:ext cx="1587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2445" name="Text Box 45"/>
          <p:cNvSpPr txBox="1">
            <a:spLocks noChangeArrowheads="1"/>
          </p:cNvSpPr>
          <p:nvPr/>
        </p:nvSpPr>
        <p:spPr bwMode="auto">
          <a:xfrm>
            <a:off x="2533650" y="3348038"/>
            <a:ext cx="57785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  <a:endParaRPr lang="ru-RU" b="0">
              <a:solidFill>
                <a:srgbClr val="3333FF"/>
              </a:solidFill>
            </a:endParaRPr>
          </a:p>
        </p:txBody>
      </p:sp>
      <p:sp>
        <p:nvSpPr>
          <p:cNvPr id="742446" name="Freeform 46"/>
          <p:cNvSpPr>
            <a:spLocks/>
          </p:cNvSpPr>
          <p:nvPr/>
        </p:nvSpPr>
        <p:spPr bwMode="auto">
          <a:xfrm>
            <a:off x="3014663" y="423863"/>
            <a:ext cx="31750" cy="5983287"/>
          </a:xfrm>
          <a:custGeom>
            <a:avLst/>
            <a:gdLst/>
            <a:ahLst/>
            <a:cxnLst>
              <a:cxn ang="0">
                <a:pos x="16" y="2816"/>
              </a:cxn>
              <a:cxn ang="0">
                <a:pos x="0" y="0"/>
              </a:cxn>
            </a:cxnLst>
            <a:rect l="0" t="0" r="r" b="b"/>
            <a:pathLst>
              <a:path w="16" h="2816">
                <a:moveTo>
                  <a:pt x="16" y="2816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2450" name="Text Box 50"/>
          <p:cNvSpPr txBox="1">
            <a:spLocks noChangeArrowheads="1"/>
          </p:cNvSpPr>
          <p:nvPr/>
        </p:nvSpPr>
        <p:spPr bwMode="auto">
          <a:xfrm>
            <a:off x="3276600" y="335280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8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42452" name="Freeform 52"/>
          <p:cNvSpPr>
            <a:spLocks/>
          </p:cNvSpPr>
          <p:nvPr/>
        </p:nvSpPr>
        <p:spPr bwMode="auto">
          <a:xfrm>
            <a:off x="3022600" y="3390900"/>
            <a:ext cx="471488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97" y="0"/>
              </a:cxn>
            </a:cxnLst>
            <a:rect l="0" t="0" r="r" b="b"/>
            <a:pathLst>
              <a:path w="297" h="1">
                <a:moveTo>
                  <a:pt x="0" y="0"/>
                </a:moveTo>
                <a:lnTo>
                  <a:pt x="297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9487" name="Group 53"/>
          <p:cNvGrpSpPr>
            <a:grpSpLocks/>
          </p:cNvGrpSpPr>
          <p:nvPr/>
        </p:nvGrpSpPr>
        <p:grpSpPr bwMode="auto">
          <a:xfrm>
            <a:off x="3200400" y="2819400"/>
            <a:ext cx="609600" cy="641350"/>
            <a:chOff x="1824" y="2112"/>
            <a:chExt cx="384" cy="404"/>
          </a:xfrm>
        </p:grpSpPr>
        <p:sp>
          <p:nvSpPr>
            <p:cNvPr id="742454" name="Text Box 54"/>
            <p:cNvSpPr txBox="1">
              <a:spLocks noChangeArrowheads="1"/>
            </p:cNvSpPr>
            <p:nvPr/>
          </p:nvSpPr>
          <p:spPr bwMode="auto">
            <a:xfrm>
              <a:off x="1824" y="2112"/>
              <a:ext cx="3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42455" name="Freeform 55"/>
            <p:cNvSpPr>
              <a:spLocks/>
            </p:cNvSpPr>
            <p:nvPr/>
          </p:nvSpPr>
          <p:spPr bwMode="auto">
            <a:xfrm>
              <a:off x="1968" y="2204"/>
              <a:ext cx="14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" y="4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42461" name="Freeform 61"/>
          <p:cNvSpPr>
            <a:spLocks/>
          </p:cNvSpPr>
          <p:nvPr/>
        </p:nvSpPr>
        <p:spPr bwMode="auto">
          <a:xfrm>
            <a:off x="3027363" y="2922588"/>
            <a:ext cx="1587" cy="468312"/>
          </a:xfrm>
          <a:custGeom>
            <a:avLst/>
            <a:gdLst/>
            <a:ahLst/>
            <a:cxnLst>
              <a:cxn ang="0">
                <a:pos x="0" y="295"/>
              </a:cxn>
              <a:cxn ang="0">
                <a:pos x="0" y="0"/>
              </a:cxn>
            </a:cxnLst>
            <a:rect l="0" t="0" r="r" b="b"/>
            <a:pathLst>
              <a:path w="1" h="295">
                <a:moveTo>
                  <a:pt x="0" y="295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9489" name="Group 62"/>
          <p:cNvGrpSpPr>
            <a:grpSpLocks/>
          </p:cNvGrpSpPr>
          <p:nvPr/>
        </p:nvGrpSpPr>
        <p:grpSpPr bwMode="auto">
          <a:xfrm>
            <a:off x="2514600" y="2590800"/>
            <a:ext cx="609600" cy="641350"/>
            <a:chOff x="1584" y="1728"/>
            <a:chExt cx="384" cy="404"/>
          </a:xfrm>
        </p:grpSpPr>
        <p:sp>
          <p:nvSpPr>
            <p:cNvPr id="742463" name="Text Box 63"/>
            <p:cNvSpPr txBox="1">
              <a:spLocks noChangeArrowheads="1"/>
            </p:cNvSpPr>
            <p:nvPr/>
          </p:nvSpPr>
          <p:spPr bwMode="auto">
            <a:xfrm>
              <a:off x="1584" y="1728"/>
              <a:ext cx="3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42464" name="Freeform 64"/>
            <p:cNvSpPr>
              <a:spLocks/>
            </p:cNvSpPr>
            <p:nvPr/>
          </p:nvSpPr>
          <p:spPr bwMode="auto">
            <a:xfrm>
              <a:off x="1736" y="1816"/>
              <a:ext cx="14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" y="4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42465" name="Text Box 65"/>
          <p:cNvSpPr txBox="1">
            <a:spLocks noChangeArrowheads="1"/>
          </p:cNvSpPr>
          <p:nvPr/>
        </p:nvSpPr>
        <p:spPr bwMode="auto">
          <a:xfrm>
            <a:off x="5334000" y="2667000"/>
            <a:ext cx="46355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x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42466" name="Text Box 66"/>
          <p:cNvSpPr txBox="1">
            <a:spLocks noChangeArrowheads="1"/>
          </p:cNvSpPr>
          <p:nvPr/>
        </p:nvSpPr>
        <p:spPr bwMode="auto">
          <a:xfrm>
            <a:off x="2514600" y="0"/>
            <a:ext cx="43180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y</a:t>
            </a:r>
            <a:endParaRPr lang="ru-RU" sz="4400" i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10" name="Group 118"/>
          <p:cNvGrpSpPr>
            <a:grpSpLocks/>
          </p:cNvGrpSpPr>
          <p:nvPr/>
        </p:nvGrpSpPr>
        <p:grpSpPr bwMode="auto">
          <a:xfrm>
            <a:off x="3022600" y="1828800"/>
            <a:ext cx="1320800" cy="1562100"/>
            <a:chOff x="1904" y="1152"/>
            <a:chExt cx="832" cy="984"/>
          </a:xfrm>
        </p:grpSpPr>
        <p:sp>
          <p:nvSpPr>
            <p:cNvPr id="742491" name="Freeform 91"/>
            <p:cNvSpPr>
              <a:spLocks/>
            </p:cNvSpPr>
            <p:nvPr/>
          </p:nvSpPr>
          <p:spPr bwMode="auto">
            <a:xfrm>
              <a:off x="1904" y="1328"/>
              <a:ext cx="552" cy="808"/>
            </a:xfrm>
            <a:custGeom>
              <a:avLst/>
              <a:gdLst/>
              <a:ahLst/>
              <a:cxnLst>
                <a:cxn ang="0">
                  <a:pos x="0" y="808"/>
                </a:cxn>
                <a:cxn ang="0">
                  <a:pos x="552" y="0"/>
                </a:cxn>
              </a:cxnLst>
              <a:rect l="0" t="0" r="r" b="b"/>
              <a:pathLst>
                <a:path w="552" h="808">
                  <a:moveTo>
                    <a:pt x="0" y="808"/>
                  </a:moveTo>
                  <a:lnTo>
                    <a:pt x="552" y="0"/>
                  </a:lnTo>
                </a:path>
              </a:pathLst>
            </a:custGeom>
            <a:noFill/>
            <a:ln w="38100" cmpd="sng">
              <a:solidFill>
                <a:srgbClr val="0000FF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9529" name="Group 92"/>
            <p:cNvGrpSpPr>
              <a:grpSpLocks/>
            </p:cNvGrpSpPr>
            <p:nvPr/>
          </p:nvGrpSpPr>
          <p:grpSpPr bwMode="auto">
            <a:xfrm>
              <a:off x="2352" y="1152"/>
              <a:ext cx="384" cy="442"/>
              <a:chOff x="2832" y="1776"/>
              <a:chExt cx="384" cy="442"/>
            </a:xfrm>
          </p:grpSpPr>
          <p:sp>
            <p:nvSpPr>
              <p:cNvPr id="742493" name="Text Box 93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a</a:t>
                </a:r>
                <a:endParaRPr lang="ru-RU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42494" name="Line 94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12" name="Group 116"/>
          <p:cNvGrpSpPr>
            <a:grpSpLocks/>
          </p:cNvGrpSpPr>
          <p:nvPr/>
        </p:nvGrpSpPr>
        <p:grpSpPr bwMode="auto">
          <a:xfrm>
            <a:off x="1981200" y="1584325"/>
            <a:ext cx="1066800" cy="1831975"/>
            <a:chOff x="1248" y="998"/>
            <a:chExt cx="672" cy="1154"/>
          </a:xfrm>
        </p:grpSpPr>
        <p:sp>
          <p:nvSpPr>
            <p:cNvPr id="742495" name="Freeform 95"/>
            <p:cNvSpPr>
              <a:spLocks/>
            </p:cNvSpPr>
            <p:nvPr/>
          </p:nvSpPr>
          <p:spPr bwMode="auto">
            <a:xfrm>
              <a:off x="1352" y="1320"/>
              <a:ext cx="568" cy="832"/>
            </a:xfrm>
            <a:custGeom>
              <a:avLst/>
              <a:gdLst/>
              <a:ahLst/>
              <a:cxnLst>
                <a:cxn ang="0">
                  <a:pos x="568" y="832"/>
                </a:cxn>
                <a:cxn ang="0">
                  <a:pos x="0" y="0"/>
                </a:cxn>
              </a:cxnLst>
              <a:rect l="0" t="0" r="r" b="b"/>
              <a:pathLst>
                <a:path w="568" h="832">
                  <a:moveTo>
                    <a:pt x="568" y="832"/>
                  </a:move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rgbClr val="660066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2497" name="Text Box 97"/>
            <p:cNvSpPr txBox="1">
              <a:spLocks noChangeArrowheads="1"/>
            </p:cNvSpPr>
            <p:nvPr/>
          </p:nvSpPr>
          <p:spPr bwMode="auto">
            <a:xfrm>
              <a:off x="1248" y="998"/>
              <a:ext cx="3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b</a:t>
              </a:r>
              <a:endParaRPr lang="ru-RU" sz="4000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42498" name="Line 98"/>
            <p:cNvSpPr>
              <a:spLocks noChangeShapeType="1"/>
            </p:cNvSpPr>
            <p:nvPr/>
          </p:nvSpPr>
          <p:spPr bwMode="auto">
            <a:xfrm>
              <a:off x="1344" y="1056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3" name="Group 117"/>
          <p:cNvGrpSpPr>
            <a:grpSpLocks/>
          </p:cNvGrpSpPr>
          <p:nvPr/>
        </p:nvGrpSpPr>
        <p:grpSpPr bwMode="auto">
          <a:xfrm>
            <a:off x="3035300" y="1050925"/>
            <a:ext cx="1155700" cy="701675"/>
            <a:chOff x="1912" y="662"/>
            <a:chExt cx="728" cy="442"/>
          </a:xfrm>
        </p:grpSpPr>
        <p:sp>
          <p:nvSpPr>
            <p:cNvPr id="742500" name="Freeform 100"/>
            <p:cNvSpPr>
              <a:spLocks/>
            </p:cNvSpPr>
            <p:nvPr/>
          </p:nvSpPr>
          <p:spPr bwMode="auto">
            <a:xfrm>
              <a:off x="1912" y="1056"/>
              <a:ext cx="560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560" y="0"/>
                </a:cxn>
              </a:cxnLst>
              <a:rect l="0" t="0" r="r" b="b"/>
              <a:pathLst>
                <a:path w="560" h="8">
                  <a:moveTo>
                    <a:pt x="0" y="8"/>
                  </a:moveTo>
                  <a:lnTo>
                    <a:pt x="560" y="0"/>
                  </a:lnTo>
                </a:path>
              </a:pathLst>
            </a:custGeom>
            <a:noFill/>
            <a:ln w="38100" cmpd="sng">
              <a:solidFill>
                <a:srgbClr val="0000FF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9522" name="Group 101"/>
            <p:cNvGrpSpPr>
              <a:grpSpLocks/>
            </p:cNvGrpSpPr>
            <p:nvPr/>
          </p:nvGrpSpPr>
          <p:grpSpPr bwMode="auto">
            <a:xfrm>
              <a:off x="2256" y="662"/>
              <a:ext cx="384" cy="442"/>
              <a:chOff x="2832" y="1776"/>
              <a:chExt cx="384" cy="442"/>
            </a:xfrm>
          </p:grpSpPr>
          <p:sp>
            <p:nvSpPr>
              <p:cNvPr id="742502" name="Text Box 102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c</a:t>
                </a:r>
                <a:endParaRPr lang="ru-RU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42503" name="Line 103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15" name="Group 119"/>
          <p:cNvGrpSpPr>
            <a:grpSpLocks/>
          </p:cNvGrpSpPr>
          <p:nvPr/>
        </p:nvGrpSpPr>
        <p:grpSpPr bwMode="auto">
          <a:xfrm>
            <a:off x="3035300" y="3403600"/>
            <a:ext cx="1308100" cy="955675"/>
            <a:chOff x="1912" y="2144"/>
            <a:chExt cx="824" cy="602"/>
          </a:xfrm>
        </p:grpSpPr>
        <p:sp>
          <p:nvSpPr>
            <p:cNvPr id="742504" name="Freeform 104"/>
            <p:cNvSpPr>
              <a:spLocks/>
            </p:cNvSpPr>
            <p:nvPr/>
          </p:nvSpPr>
          <p:spPr bwMode="auto">
            <a:xfrm>
              <a:off x="1912" y="2144"/>
              <a:ext cx="560" cy="5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0" y="520"/>
                </a:cxn>
              </a:cxnLst>
              <a:rect l="0" t="0" r="r" b="b"/>
              <a:pathLst>
                <a:path w="560" h="520">
                  <a:moveTo>
                    <a:pt x="0" y="0"/>
                  </a:moveTo>
                  <a:lnTo>
                    <a:pt x="560" y="520"/>
                  </a:lnTo>
                </a:path>
              </a:pathLst>
            </a:custGeom>
            <a:noFill/>
            <a:ln w="38100" cmpd="sng">
              <a:solidFill>
                <a:srgbClr val="008000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9518" name="Group 105"/>
            <p:cNvGrpSpPr>
              <a:grpSpLocks/>
            </p:cNvGrpSpPr>
            <p:nvPr/>
          </p:nvGrpSpPr>
          <p:grpSpPr bwMode="auto">
            <a:xfrm>
              <a:off x="2352" y="2304"/>
              <a:ext cx="384" cy="442"/>
              <a:chOff x="2832" y="1776"/>
              <a:chExt cx="384" cy="442"/>
            </a:xfrm>
          </p:grpSpPr>
          <p:sp>
            <p:nvSpPr>
              <p:cNvPr id="742506" name="Text Box 106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e</a:t>
                </a:r>
                <a:endParaRPr lang="ru-RU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42507" name="Line 107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17" name="Group 120"/>
          <p:cNvGrpSpPr>
            <a:grpSpLocks/>
          </p:cNvGrpSpPr>
          <p:nvPr/>
        </p:nvGrpSpPr>
        <p:grpSpPr bwMode="auto">
          <a:xfrm>
            <a:off x="1295400" y="3441700"/>
            <a:ext cx="1727200" cy="1816100"/>
            <a:chOff x="816" y="2168"/>
            <a:chExt cx="1088" cy="1144"/>
          </a:xfrm>
        </p:grpSpPr>
        <p:sp>
          <p:nvSpPr>
            <p:cNvPr id="742508" name="Freeform 108"/>
            <p:cNvSpPr>
              <a:spLocks/>
            </p:cNvSpPr>
            <p:nvPr/>
          </p:nvSpPr>
          <p:spPr bwMode="auto">
            <a:xfrm>
              <a:off x="1104" y="2168"/>
              <a:ext cx="800" cy="1016"/>
            </a:xfrm>
            <a:custGeom>
              <a:avLst/>
              <a:gdLst/>
              <a:ahLst/>
              <a:cxnLst>
                <a:cxn ang="0">
                  <a:pos x="800" y="0"/>
                </a:cxn>
                <a:cxn ang="0">
                  <a:pos x="0" y="1016"/>
                </a:cxn>
              </a:cxnLst>
              <a:rect l="0" t="0" r="r" b="b"/>
              <a:pathLst>
                <a:path w="800" h="1016">
                  <a:moveTo>
                    <a:pt x="800" y="0"/>
                  </a:moveTo>
                  <a:lnTo>
                    <a:pt x="0" y="1016"/>
                  </a:lnTo>
                </a:path>
              </a:pathLst>
            </a:custGeom>
            <a:noFill/>
            <a:ln w="38100" cmpd="sng">
              <a:solidFill>
                <a:srgbClr val="0000FF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9514" name="Group 111"/>
            <p:cNvGrpSpPr>
              <a:grpSpLocks/>
            </p:cNvGrpSpPr>
            <p:nvPr/>
          </p:nvGrpSpPr>
          <p:grpSpPr bwMode="auto">
            <a:xfrm>
              <a:off x="816" y="2870"/>
              <a:ext cx="384" cy="442"/>
              <a:chOff x="240" y="2640"/>
              <a:chExt cx="384" cy="442"/>
            </a:xfrm>
          </p:grpSpPr>
          <p:sp>
            <p:nvSpPr>
              <p:cNvPr id="742509" name="Text Box 109"/>
              <p:cNvSpPr txBox="1">
                <a:spLocks noChangeArrowheads="1"/>
              </p:cNvSpPr>
              <p:nvPr/>
            </p:nvSpPr>
            <p:spPr bwMode="auto">
              <a:xfrm>
                <a:off x="240" y="2640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d</a:t>
                </a:r>
                <a:endParaRPr lang="ru-RU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42510" name="Freeform 110"/>
              <p:cNvSpPr>
                <a:spLocks/>
              </p:cNvSpPr>
              <p:nvPr/>
            </p:nvSpPr>
            <p:spPr bwMode="auto">
              <a:xfrm>
                <a:off x="408" y="2720"/>
                <a:ext cx="176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6" y="0"/>
                  </a:cxn>
                </a:cxnLst>
                <a:rect l="0" t="0" r="r" b="b"/>
                <a:pathLst>
                  <a:path w="176" h="1">
                    <a:moveTo>
                      <a:pt x="0" y="0"/>
                    </a:moveTo>
                    <a:lnTo>
                      <a:pt x="176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19" name="Group 121"/>
          <p:cNvGrpSpPr>
            <a:grpSpLocks/>
          </p:cNvGrpSpPr>
          <p:nvPr/>
        </p:nvGrpSpPr>
        <p:grpSpPr bwMode="auto">
          <a:xfrm>
            <a:off x="1219200" y="1219200"/>
            <a:ext cx="1803400" cy="2133600"/>
            <a:chOff x="768" y="768"/>
            <a:chExt cx="1136" cy="1344"/>
          </a:xfrm>
        </p:grpSpPr>
        <p:sp>
          <p:nvSpPr>
            <p:cNvPr id="742512" name="Freeform 112"/>
            <p:cNvSpPr>
              <a:spLocks/>
            </p:cNvSpPr>
            <p:nvPr/>
          </p:nvSpPr>
          <p:spPr bwMode="auto">
            <a:xfrm>
              <a:off x="808" y="768"/>
              <a:ext cx="1096" cy="1344"/>
            </a:xfrm>
            <a:custGeom>
              <a:avLst/>
              <a:gdLst/>
              <a:ahLst/>
              <a:cxnLst>
                <a:cxn ang="0">
                  <a:pos x="1096" y="0"/>
                </a:cxn>
                <a:cxn ang="0">
                  <a:pos x="0" y="1344"/>
                </a:cxn>
              </a:cxnLst>
              <a:rect l="0" t="0" r="r" b="b"/>
              <a:pathLst>
                <a:path w="1096" h="1344">
                  <a:moveTo>
                    <a:pt x="1096" y="0"/>
                  </a:moveTo>
                  <a:lnTo>
                    <a:pt x="0" y="1344"/>
                  </a:lnTo>
                </a:path>
              </a:pathLst>
            </a:custGeom>
            <a:noFill/>
            <a:ln w="38100" cmpd="sng">
              <a:solidFill>
                <a:srgbClr val="0000FF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9510" name="Group 115"/>
            <p:cNvGrpSpPr>
              <a:grpSpLocks/>
            </p:cNvGrpSpPr>
            <p:nvPr/>
          </p:nvGrpSpPr>
          <p:grpSpPr bwMode="auto">
            <a:xfrm>
              <a:off x="768" y="1488"/>
              <a:ext cx="384" cy="442"/>
              <a:chOff x="768" y="1488"/>
              <a:chExt cx="384" cy="442"/>
            </a:xfrm>
          </p:grpSpPr>
          <p:sp>
            <p:nvSpPr>
              <p:cNvPr id="742513" name="Text Box 113"/>
              <p:cNvSpPr txBox="1">
                <a:spLocks noChangeArrowheads="1"/>
              </p:cNvSpPr>
              <p:nvPr/>
            </p:nvSpPr>
            <p:spPr bwMode="auto">
              <a:xfrm>
                <a:off x="768" y="1488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f</a:t>
                </a:r>
                <a:endParaRPr lang="ru-RU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42514" name="Line 114"/>
              <p:cNvSpPr>
                <a:spLocks noChangeShapeType="1"/>
              </p:cNvSpPr>
              <p:nvPr/>
            </p:nvSpPr>
            <p:spPr bwMode="auto">
              <a:xfrm>
                <a:off x="912" y="1584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19498" name="Group 129"/>
          <p:cNvGrpSpPr>
            <a:grpSpLocks/>
          </p:cNvGrpSpPr>
          <p:nvPr/>
        </p:nvGrpSpPr>
        <p:grpSpPr bwMode="auto">
          <a:xfrm>
            <a:off x="5715000" y="228600"/>
            <a:ext cx="3200400" cy="2862263"/>
            <a:chOff x="3600" y="144"/>
            <a:chExt cx="2016" cy="1803"/>
          </a:xfrm>
        </p:grpSpPr>
        <p:sp>
          <p:nvSpPr>
            <p:cNvPr id="19502" name="Text Box 122"/>
            <p:cNvSpPr txBox="1">
              <a:spLocks noChangeArrowheads="1"/>
            </p:cNvSpPr>
            <p:nvPr/>
          </p:nvSpPr>
          <p:spPr bwMode="auto">
            <a:xfrm>
              <a:off x="3600" y="144"/>
              <a:ext cx="2016" cy="18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b="0">
                  <a:solidFill>
                    <a:schemeClr val="tx2"/>
                  </a:solidFill>
                </a:rPr>
                <a:t> </a:t>
              </a:r>
              <a:r>
                <a:rPr lang="ru-RU" sz="2800">
                  <a:solidFill>
                    <a:srgbClr val="FF0000"/>
                  </a:solidFill>
                </a:rPr>
                <a:t>№ 918</a:t>
              </a:r>
              <a:r>
                <a:rPr lang="ru-RU" sz="2800" b="0">
                  <a:solidFill>
                    <a:schemeClr val="tx2"/>
                  </a:solidFill>
                </a:rPr>
                <a:t> учебник </a:t>
              </a:r>
              <a:endParaRPr lang="en-US" sz="2800" b="0">
                <a:solidFill>
                  <a:schemeClr val="tx2"/>
                </a:solidFill>
              </a:endParaRPr>
            </a:p>
            <a:p>
              <a:pPr algn="ctr"/>
              <a:r>
                <a:rPr lang="ru-RU" b="0">
                  <a:solidFill>
                    <a:schemeClr val="tx2"/>
                  </a:solidFill>
                </a:rPr>
                <a:t>Разложите векторы </a:t>
              </a:r>
            </a:p>
            <a:p>
              <a:pPr algn="ctr"/>
              <a:endParaRPr lang="ru-RU" sz="800" b="0">
                <a:solidFill>
                  <a:schemeClr val="tx2"/>
                </a:solidFill>
              </a:endParaRPr>
            </a:p>
            <a:p>
              <a:pPr algn="ctr"/>
              <a:r>
                <a:rPr lang="ru-RU" b="0">
                  <a:solidFill>
                    <a:schemeClr val="tx2"/>
                  </a:solidFill>
                </a:rPr>
                <a:t>по координатным </a:t>
              </a:r>
            </a:p>
            <a:p>
              <a:pPr algn="ctr"/>
              <a:endParaRPr lang="ru-RU" sz="800" b="0">
                <a:solidFill>
                  <a:schemeClr val="tx2"/>
                </a:solidFill>
              </a:endParaRPr>
            </a:p>
            <a:p>
              <a:pPr algn="ctr"/>
              <a:r>
                <a:rPr lang="ru-RU" b="0">
                  <a:solidFill>
                    <a:schemeClr val="tx2"/>
                  </a:solidFill>
                </a:rPr>
                <a:t>векторам     и     </a:t>
              </a:r>
            </a:p>
            <a:p>
              <a:pPr algn="ctr"/>
              <a:endParaRPr lang="ru-RU" sz="800" b="0">
                <a:solidFill>
                  <a:schemeClr val="tx2"/>
                </a:solidFill>
              </a:endParaRPr>
            </a:p>
            <a:p>
              <a:pPr algn="ctr"/>
              <a:r>
                <a:rPr lang="ru-RU" b="0">
                  <a:solidFill>
                    <a:schemeClr val="tx2"/>
                  </a:solidFill>
                </a:rPr>
                <a:t>и найдите их </a:t>
              </a:r>
            </a:p>
            <a:p>
              <a:pPr algn="ctr"/>
              <a:endParaRPr lang="ru-RU" sz="800" b="0">
                <a:solidFill>
                  <a:schemeClr val="tx2"/>
                </a:solidFill>
              </a:endParaRPr>
            </a:p>
            <a:p>
              <a:pPr algn="ctr"/>
              <a:r>
                <a:rPr lang="ru-RU" b="0">
                  <a:solidFill>
                    <a:schemeClr val="tx2"/>
                  </a:solidFill>
                </a:rPr>
                <a:t>координаты. </a:t>
              </a:r>
            </a:p>
          </p:txBody>
        </p:sp>
        <p:grpSp>
          <p:nvGrpSpPr>
            <p:cNvPr id="19503" name="Group 123"/>
            <p:cNvGrpSpPr>
              <a:grpSpLocks/>
            </p:cNvGrpSpPr>
            <p:nvPr/>
          </p:nvGrpSpPr>
          <p:grpSpPr bwMode="auto">
            <a:xfrm>
              <a:off x="4800" y="968"/>
              <a:ext cx="672" cy="404"/>
              <a:chOff x="2208" y="2188"/>
              <a:chExt cx="672" cy="404"/>
            </a:xfrm>
          </p:grpSpPr>
          <p:sp>
            <p:nvSpPr>
              <p:cNvPr id="742524" name="Text Box 124"/>
              <p:cNvSpPr txBox="1">
                <a:spLocks noChangeArrowheads="1"/>
              </p:cNvSpPr>
              <p:nvPr/>
            </p:nvSpPr>
            <p:spPr bwMode="auto">
              <a:xfrm>
                <a:off x="2208" y="2188"/>
                <a:ext cx="38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3600" i="1" dirty="0" err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i</a:t>
                </a:r>
                <a:endParaRPr lang="ru-RU" sz="36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42525" name="Freeform 125"/>
              <p:cNvSpPr>
                <a:spLocks/>
              </p:cNvSpPr>
              <p:nvPr/>
            </p:nvSpPr>
            <p:spPr bwMode="auto">
              <a:xfrm>
                <a:off x="2738" y="2204"/>
                <a:ext cx="142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2" y="4"/>
                  </a:cxn>
                </a:cxnLst>
                <a:rect l="0" t="0" r="r" b="b"/>
                <a:pathLst>
                  <a:path w="142" h="4">
                    <a:moveTo>
                      <a:pt x="0" y="0"/>
                    </a:moveTo>
                    <a:lnTo>
                      <a:pt x="142" y="4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9504" name="Group 126"/>
            <p:cNvGrpSpPr>
              <a:grpSpLocks/>
            </p:cNvGrpSpPr>
            <p:nvPr/>
          </p:nvGrpSpPr>
          <p:grpSpPr bwMode="auto">
            <a:xfrm>
              <a:off x="4952" y="988"/>
              <a:ext cx="616" cy="404"/>
              <a:chOff x="1736" y="1804"/>
              <a:chExt cx="616" cy="404"/>
            </a:xfrm>
          </p:grpSpPr>
          <p:sp>
            <p:nvSpPr>
              <p:cNvPr id="742527" name="Text Box 127"/>
              <p:cNvSpPr txBox="1">
                <a:spLocks noChangeArrowheads="1"/>
              </p:cNvSpPr>
              <p:nvPr/>
            </p:nvSpPr>
            <p:spPr bwMode="auto">
              <a:xfrm>
                <a:off x="1968" y="1804"/>
                <a:ext cx="384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3600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j</a:t>
                </a:r>
                <a:endParaRPr lang="ru-RU" sz="36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42528" name="Freeform 128"/>
              <p:cNvSpPr>
                <a:spLocks/>
              </p:cNvSpPr>
              <p:nvPr/>
            </p:nvSpPr>
            <p:spPr bwMode="auto">
              <a:xfrm>
                <a:off x="1736" y="1816"/>
                <a:ext cx="142" cy="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2" y="4"/>
                  </a:cxn>
                </a:cxnLst>
                <a:rect l="0" t="0" r="r" b="b"/>
                <a:pathLst>
                  <a:path w="142" h="4">
                    <a:moveTo>
                      <a:pt x="0" y="0"/>
                    </a:moveTo>
                    <a:lnTo>
                      <a:pt x="142" y="4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pPr algn="ctr"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742531" name="Freeform 131"/>
          <p:cNvSpPr>
            <a:spLocks/>
          </p:cNvSpPr>
          <p:nvPr/>
        </p:nvSpPr>
        <p:spPr bwMode="auto">
          <a:xfrm>
            <a:off x="3048000" y="1676400"/>
            <a:ext cx="889000" cy="12700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560" y="0"/>
              </a:cxn>
            </a:cxnLst>
            <a:rect l="0" t="0" r="r" b="b"/>
            <a:pathLst>
              <a:path w="560" h="8">
                <a:moveTo>
                  <a:pt x="0" y="8"/>
                </a:moveTo>
                <a:lnTo>
                  <a:pt x="560" y="0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42536" name="Freeform 136"/>
          <p:cNvSpPr>
            <a:spLocks/>
          </p:cNvSpPr>
          <p:nvPr/>
        </p:nvSpPr>
        <p:spPr bwMode="auto">
          <a:xfrm>
            <a:off x="1295400" y="1238250"/>
            <a:ext cx="1728788" cy="2114550"/>
          </a:xfrm>
          <a:custGeom>
            <a:avLst/>
            <a:gdLst/>
            <a:ahLst/>
            <a:cxnLst>
              <a:cxn ang="0">
                <a:pos x="1089" y="0"/>
              </a:cxn>
              <a:cxn ang="0">
                <a:pos x="0" y="1332"/>
              </a:cxn>
            </a:cxnLst>
            <a:rect l="0" t="0" r="r" b="b"/>
            <a:pathLst>
              <a:path w="1089" h="1332">
                <a:moveTo>
                  <a:pt x="1089" y="0"/>
                </a:moveTo>
                <a:lnTo>
                  <a:pt x="0" y="1332"/>
                </a:lnTo>
              </a:path>
            </a:pathLst>
          </a:custGeom>
          <a:noFill/>
          <a:ln w="38100" cmpd="sng">
            <a:solidFill>
              <a:srgbClr val="0000FF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501" name="Номер слайда 9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F1DC58-052A-45E8-875B-4D93BED2D953}" type="slidenum">
              <a:rPr lang="ru-RU" smtClean="0"/>
              <a:pPr/>
              <a:t>18</a:t>
            </a:fld>
            <a:endParaRPr lang="ru-RU" smtClean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4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7037E-7 L 0.00139 0.10648 L -0.00277 0.24815 " pathEditMode="relative" rAng="0" ptsTypes="AAA">
                                      <p:cBhvr>
                                        <p:cTn id="30" dur="1000" fill="hold"/>
                                        <p:tgtEl>
                                          <p:spTgt spid="7425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7425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74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33333E-6 L 0.00208 0.18148 L -0.00139 0.31482 " pathEditMode="relative" rAng="0" ptsTypes="AAA">
                                      <p:cBhvr>
                                        <p:cTn id="64" dur="2000" fill="hold"/>
                                        <p:tgtEl>
                                          <p:spTgt spid="7425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2214" name="Freeform 118"/>
          <p:cNvSpPr>
            <a:spLocks/>
          </p:cNvSpPr>
          <p:nvPr/>
        </p:nvSpPr>
        <p:spPr bwMode="auto">
          <a:xfrm>
            <a:off x="2489200" y="203200"/>
            <a:ext cx="12700" cy="6502400"/>
          </a:xfrm>
          <a:custGeom>
            <a:avLst/>
            <a:gdLst/>
            <a:ahLst/>
            <a:cxnLst>
              <a:cxn ang="0">
                <a:pos x="8" y="4096"/>
              </a:cxn>
              <a:cxn ang="0">
                <a:pos x="0" y="0"/>
              </a:cxn>
            </a:cxnLst>
            <a:rect l="0" t="0" r="r" b="b"/>
            <a:pathLst>
              <a:path w="8" h="4096">
                <a:moveTo>
                  <a:pt x="8" y="4096"/>
                </a:moveTo>
                <a:lnTo>
                  <a:pt x="0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2238" name="Freeform 142"/>
          <p:cNvSpPr>
            <a:spLocks/>
          </p:cNvSpPr>
          <p:nvPr/>
        </p:nvSpPr>
        <p:spPr bwMode="auto">
          <a:xfrm>
            <a:off x="1295400" y="1066800"/>
            <a:ext cx="1193800" cy="3721100"/>
          </a:xfrm>
          <a:custGeom>
            <a:avLst/>
            <a:gdLst/>
            <a:ahLst/>
            <a:cxnLst>
              <a:cxn ang="0">
                <a:pos x="752" y="1176"/>
              </a:cxn>
              <a:cxn ang="0">
                <a:pos x="0" y="0"/>
              </a:cxn>
              <a:cxn ang="0">
                <a:pos x="8" y="2344"/>
              </a:cxn>
              <a:cxn ang="0">
                <a:pos x="752" y="1176"/>
              </a:cxn>
            </a:cxnLst>
            <a:rect l="0" t="0" r="r" b="b"/>
            <a:pathLst>
              <a:path w="752" h="2344">
                <a:moveTo>
                  <a:pt x="752" y="1176"/>
                </a:moveTo>
                <a:lnTo>
                  <a:pt x="0" y="0"/>
                </a:lnTo>
                <a:lnTo>
                  <a:pt x="8" y="2344"/>
                </a:lnTo>
                <a:lnTo>
                  <a:pt x="752" y="1176"/>
                </a:lnTo>
                <a:close/>
              </a:path>
            </a:pathLst>
          </a:custGeom>
          <a:noFill/>
          <a:ln w="19050" cap="flat" cmpd="sng">
            <a:solidFill>
              <a:srgbClr val="0033CC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2216" name="Text Box 120"/>
          <p:cNvSpPr txBox="1">
            <a:spLocks noChangeArrowheads="1"/>
          </p:cNvSpPr>
          <p:nvPr/>
        </p:nvSpPr>
        <p:spPr bwMode="auto">
          <a:xfrm>
            <a:off x="1981200" y="76200"/>
            <a:ext cx="43180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y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72217" name="Text Box 121"/>
          <p:cNvSpPr txBox="1">
            <a:spLocks noChangeArrowheads="1"/>
          </p:cNvSpPr>
          <p:nvPr/>
        </p:nvSpPr>
        <p:spPr bwMode="auto">
          <a:xfrm>
            <a:off x="2470150" y="2514600"/>
            <a:ext cx="577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  <a:endParaRPr lang="ru-RU" b="0">
              <a:solidFill>
                <a:srgbClr val="3333FF"/>
              </a:solidFill>
            </a:endParaRPr>
          </a:p>
        </p:txBody>
      </p:sp>
      <p:grpSp>
        <p:nvGrpSpPr>
          <p:cNvPr id="2" name="Group 176"/>
          <p:cNvGrpSpPr>
            <a:grpSpLocks/>
          </p:cNvGrpSpPr>
          <p:nvPr/>
        </p:nvGrpSpPr>
        <p:grpSpPr bwMode="auto">
          <a:xfrm>
            <a:off x="1676400" y="1524000"/>
            <a:ext cx="609600" cy="2667000"/>
            <a:chOff x="1056" y="960"/>
            <a:chExt cx="384" cy="1680"/>
          </a:xfrm>
        </p:grpSpPr>
        <p:sp>
          <p:nvSpPr>
            <p:cNvPr id="772248" name="Rectangle 152"/>
            <p:cNvSpPr>
              <a:spLocks noChangeArrowheads="1"/>
            </p:cNvSpPr>
            <p:nvPr/>
          </p:nvSpPr>
          <p:spPr bwMode="auto">
            <a:xfrm>
              <a:off x="1056" y="960"/>
              <a:ext cx="330" cy="28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10</a:t>
              </a:r>
            </a:p>
          </p:txBody>
        </p:sp>
        <p:sp>
          <p:nvSpPr>
            <p:cNvPr id="772249" name="Rectangle 153"/>
            <p:cNvSpPr>
              <a:spLocks noChangeArrowheads="1"/>
            </p:cNvSpPr>
            <p:nvPr/>
          </p:nvSpPr>
          <p:spPr bwMode="auto">
            <a:xfrm>
              <a:off x="1110" y="2352"/>
              <a:ext cx="330" cy="28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10</a:t>
              </a:r>
            </a:p>
          </p:txBody>
        </p:sp>
      </p:grpSp>
      <p:sp>
        <p:nvSpPr>
          <p:cNvPr id="772250" name="Rectangle 154"/>
          <p:cNvSpPr>
            <a:spLocks noChangeArrowheads="1"/>
          </p:cNvSpPr>
          <p:nvPr/>
        </p:nvSpPr>
        <p:spPr bwMode="auto">
          <a:xfrm>
            <a:off x="1703388" y="259080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</a:p>
        </p:txBody>
      </p:sp>
      <p:sp>
        <p:nvSpPr>
          <p:cNvPr id="772271" name="Freeform 175"/>
          <p:cNvSpPr>
            <a:spLocks/>
          </p:cNvSpPr>
          <p:nvPr/>
        </p:nvSpPr>
        <p:spPr bwMode="auto">
          <a:xfrm>
            <a:off x="1295400" y="1143000"/>
            <a:ext cx="1588" cy="3657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304"/>
              </a:cxn>
            </a:cxnLst>
            <a:rect l="0" t="0" r="r" b="b"/>
            <a:pathLst>
              <a:path w="1" h="2304">
                <a:moveTo>
                  <a:pt x="0" y="0"/>
                </a:moveTo>
                <a:lnTo>
                  <a:pt x="0" y="2304"/>
                </a:lnTo>
              </a:path>
            </a:pathLst>
          </a:custGeom>
          <a:noFill/>
          <a:ln w="38100" cmpd="sng">
            <a:solidFill>
              <a:srgbClr val="0033CC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0489" name="Group 11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772108" name="Freeform 12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72109" name="Freeform 13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72110" name="Freeform 14"/>
            <p:cNvSpPr>
              <a:spLocks/>
            </p:cNvSpPr>
            <p:nvPr/>
          </p:nvSpPr>
          <p:spPr bwMode="auto">
            <a:xfrm>
              <a:off x="5552" y="448"/>
              <a:ext cx="1" cy="3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72111" name="Freeform 15"/>
            <p:cNvSpPr>
              <a:spLocks/>
            </p:cNvSpPr>
            <p:nvPr/>
          </p:nvSpPr>
          <p:spPr bwMode="auto">
            <a:xfrm>
              <a:off x="200" y="448"/>
              <a:ext cx="10" cy="3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72112" name="Freeform 16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72113" name="Freeform 17"/>
            <p:cNvSpPr>
              <a:spLocks/>
            </p:cNvSpPr>
            <p:nvPr/>
          </p:nvSpPr>
          <p:spPr bwMode="auto">
            <a:xfrm flipH="1">
              <a:off x="5304" y="3808"/>
              <a:ext cx="272" cy="2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72114" name="Freeform 18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72115" name="Freeform 19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72213" name="Freeform 117"/>
          <p:cNvSpPr>
            <a:spLocks/>
          </p:cNvSpPr>
          <p:nvPr/>
        </p:nvSpPr>
        <p:spPr bwMode="auto">
          <a:xfrm>
            <a:off x="304800" y="2924175"/>
            <a:ext cx="4495800" cy="174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656" y="8"/>
              </a:cxn>
            </a:cxnLst>
            <a:rect l="0" t="0" r="r" b="b"/>
            <a:pathLst>
              <a:path w="2656" h="8">
                <a:moveTo>
                  <a:pt x="0" y="0"/>
                </a:moveTo>
                <a:lnTo>
                  <a:pt x="2656" y="8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2215" name="Text Box 119"/>
          <p:cNvSpPr txBox="1">
            <a:spLocks noChangeArrowheads="1"/>
          </p:cNvSpPr>
          <p:nvPr/>
        </p:nvSpPr>
        <p:spPr bwMode="auto">
          <a:xfrm>
            <a:off x="4343400" y="2286000"/>
            <a:ext cx="46355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x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20492" name="Group 174"/>
          <p:cNvGrpSpPr>
            <a:grpSpLocks/>
          </p:cNvGrpSpPr>
          <p:nvPr/>
        </p:nvGrpSpPr>
        <p:grpSpPr bwMode="auto">
          <a:xfrm>
            <a:off x="2971800" y="152400"/>
            <a:ext cx="5943600" cy="1371600"/>
            <a:chOff x="1968" y="269"/>
            <a:chExt cx="3744" cy="864"/>
          </a:xfrm>
        </p:grpSpPr>
        <p:sp>
          <p:nvSpPr>
            <p:cNvPr id="772189" name="Text Box 93"/>
            <p:cNvSpPr txBox="1">
              <a:spLocks noChangeArrowheads="1"/>
            </p:cNvSpPr>
            <p:nvPr/>
          </p:nvSpPr>
          <p:spPr bwMode="auto">
            <a:xfrm>
              <a:off x="1968" y="269"/>
              <a:ext cx="3744" cy="8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b="0" dirty="0">
                  <a:solidFill>
                    <a:schemeClr val="tx2"/>
                  </a:solidFill>
                </a:rPr>
                <a:t>Дано: ОА = ОС = 10,   ОВ =6,   СА  </a:t>
              </a:r>
              <a:r>
                <a:rPr lang="en-US" sz="900" b="0" dirty="0">
                  <a:solidFill>
                    <a:schemeClr val="tx2"/>
                  </a:solidFill>
                </a:rPr>
                <a:t> </a:t>
              </a:r>
              <a:r>
                <a:rPr lang="ru-RU" b="0" dirty="0">
                  <a:solidFill>
                    <a:schemeClr val="tx2"/>
                  </a:solidFill>
                </a:rPr>
                <a:t>О</a:t>
              </a:r>
              <a:r>
                <a:rPr lang="en-US" sz="3600" i="1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y</a:t>
              </a:r>
              <a:r>
                <a:rPr lang="en-US" b="0" dirty="0">
                  <a:solidFill>
                    <a:schemeClr val="tx2"/>
                  </a:solidFill>
                </a:rPr>
                <a:t>. </a:t>
              </a:r>
              <a:r>
                <a:rPr lang="ru-RU" b="0" dirty="0">
                  <a:solidFill>
                    <a:schemeClr val="tx2"/>
                  </a:solidFill>
                </a:rPr>
                <a:t> Найдите</a:t>
              </a:r>
              <a:r>
                <a:rPr lang="en-US" b="0" dirty="0">
                  <a:solidFill>
                    <a:schemeClr val="tx2"/>
                  </a:solidFill>
                </a:rPr>
                <a:t>:</a:t>
              </a:r>
              <a:r>
                <a:rPr lang="ru-RU" b="0" dirty="0">
                  <a:solidFill>
                    <a:schemeClr val="tx2"/>
                  </a:solidFill>
                </a:rPr>
                <a:t> </a:t>
              </a:r>
              <a:endParaRPr lang="ru-RU" sz="400" b="0" dirty="0">
                <a:solidFill>
                  <a:schemeClr val="tx2"/>
                </a:solidFill>
              </a:endParaRPr>
            </a:p>
            <a:p>
              <a:pPr>
                <a:defRPr/>
              </a:pPr>
              <a:r>
                <a:rPr lang="ru-RU" b="0" dirty="0">
                  <a:solidFill>
                    <a:schemeClr val="tx2"/>
                  </a:solidFill>
                </a:rPr>
                <a:t>координаты векторов  </a:t>
              </a:r>
              <a:r>
                <a:rPr lang="ru-RU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ОА,  ОС,  АС</a:t>
              </a:r>
              <a:r>
                <a:rPr lang="ru-RU" b="0" dirty="0">
                  <a:solidFill>
                    <a:schemeClr val="tx2"/>
                  </a:solidFill>
                </a:rPr>
                <a:t>.</a:t>
              </a:r>
            </a:p>
          </p:txBody>
        </p:sp>
        <p:grpSp>
          <p:nvGrpSpPr>
            <p:cNvPr id="20520" name="Group 173"/>
            <p:cNvGrpSpPr>
              <a:grpSpLocks/>
            </p:cNvGrpSpPr>
            <p:nvPr/>
          </p:nvGrpSpPr>
          <p:grpSpPr bwMode="auto">
            <a:xfrm>
              <a:off x="5088" y="432"/>
              <a:ext cx="54" cy="178"/>
              <a:chOff x="3552" y="208"/>
              <a:chExt cx="54" cy="178"/>
            </a:xfrm>
          </p:grpSpPr>
          <p:sp>
            <p:nvSpPr>
              <p:cNvPr id="772239" name="Freeform 143"/>
              <p:cNvSpPr>
                <a:spLocks/>
              </p:cNvSpPr>
              <p:nvPr/>
            </p:nvSpPr>
            <p:spPr bwMode="auto">
              <a:xfrm>
                <a:off x="3552" y="208"/>
                <a:ext cx="3" cy="17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" y="176"/>
                  </a:cxn>
                </a:cxnLst>
                <a:rect l="0" t="0" r="r" b="b"/>
                <a:pathLst>
                  <a:path w="3" h="176">
                    <a:moveTo>
                      <a:pt x="0" y="0"/>
                    </a:moveTo>
                    <a:lnTo>
                      <a:pt x="3" y="176"/>
                    </a:lnTo>
                  </a:path>
                </a:pathLst>
              </a:custGeom>
              <a:noFill/>
              <a:ln w="12700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72240" name="Freeform 144"/>
              <p:cNvSpPr>
                <a:spLocks/>
              </p:cNvSpPr>
              <p:nvPr/>
            </p:nvSpPr>
            <p:spPr bwMode="auto">
              <a:xfrm>
                <a:off x="3602" y="208"/>
                <a:ext cx="4" cy="17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" y="178"/>
                  </a:cxn>
                </a:cxnLst>
                <a:rect l="0" t="0" r="r" b="b"/>
                <a:pathLst>
                  <a:path w="4" h="178">
                    <a:moveTo>
                      <a:pt x="0" y="0"/>
                    </a:moveTo>
                    <a:lnTo>
                      <a:pt x="4" y="178"/>
                    </a:lnTo>
                  </a:path>
                </a:pathLst>
              </a:custGeom>
              <a:noFill/>
              <a:ln w="12700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772242" name="Freeform 146"/>
            <p:cNvSpPr>
              <a:spLocks/>
            </p:cNvSpPr>
            <p:nvPr/>
          </p:nvSpPr>
          <p:spPr bwMode="auto">
            <a:xfrm>
              <a:off x="4088" y="848"/>
              <a:ext cx="232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232" y="0"/>
                </a:cxn>
              </a:cxnLst>
              <a:rect l="0" t="0" r="r" b="b"/>
              <a:pathLst>
                <a:path w="232" h="8">
                  <a:moveTo>
                    <a:pt x="0" y="8"/>
                  </a:moveTo>
                  <a:lnTo>
                    <a:pt x="232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72243" name="Freeform 147"/>
            <p:cNvSpPr>
              <a:spLocks/>
            </p:cNvSpPr>
            <p:nvPr/>
          </p:nvSpPr>
          <p:spPr bwMode="auto">
            <a:xfrm>
              <a:off x="4520" y="856"/>
              <a:ext cx="232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232" y="0"/>
                </a:cxn>
              </a:cxnLst>
              <a:rect l="0" t="0" r="r" b="b"/>
              <a:pathLst>
                <a:path w="232" h="8">
                  <a:moveTo>
                    <a:pt x="0" y="8"/>
                  </a:moveTo>
                  <a:lnTo>
                    <a:pt x="232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72244" name="Freeform 148"/>
            <p:cNvSpPr>
              <a:spLocks/>
            </p:cNvSpPr>
            <p:nvPr/>
          </p:nvSpPr>
          <p:spPr bwMode="auto">
            <a:xfrm>
              <a:off x="5000" y="856"/>
              <a:ext cx="232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232" y="0"/>
                </a:cxn>
              </a:cxnLst>
              <a:rect l="0" t="0" r="r" b="b"/>
              <a:pathLst>
                <a:path w="232" h="8">
                  <a:moveTo>
                    <a:pt x="0" y="8"/>
                  </a:moveTo>
                  <a:lnTo>
                    <a:pt x="232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72245" name="Rectangle 149"/>
          <p:cNvSpPr>
            <a:spLocks noChangeArrowheads="1"/>
          </p:cNvSpPr>
          <p:nvPr/>
        </p:nvSpPr>
        <p:spPr bwMode="auto">
          <a:xfrm>
            <a:off x="990600" y="6858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А</a:t>
            </a:r>
          </a:p>
        </p:txBody>
      </p:sp>
      <p:sp>
        <p:nvSpPr>
          <p:cNvPr id="772246" name="Rectangle 150"/>
          <p:cNvSpPr>
            <a:spLocks noChangeArrowheads="1"/>
          </p:cNvSpPr>
          <p:nvPr/>
        </p:nvSpPr>
        <p:spPr bwMode="auto">
          <a:xfrm>
            <a:off x="914400" y="25146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</a:t>
            </a:r>
          </a:p>
        </p:txBody>
      </p:sp>
      <p:sp>
        <p:nvSpPr>
          <p:cNvPr id="772247" name="Rectangle 151"/>
          <p:cNvSpPr>
            <a:spLocks noChangeArrowheads="1"/>
          </p:cNvSpPr>
          <p:nvPr/>
        </p:nvSpPr>
        <p:spPr bwMode="auto">
          <a:xfrm>
            <a:off x="914400" y="4724400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</a:t>
            </a:r>
          </a:p>
        </p:txBody>
      </p:sp>
      <p:sp>
        <p:nvSpPr>
          <p:cNvPr id="772251" name="Rectangle 155"/>
          <p:cNvSpPr>
            <a:spLocks noChangeArrowheads="1"/>
          </p:cNvSpPr>
          <p:nvPr/>
        </p:nvSpPr>
        <p:spPr bwMode="auto">
          <a:xfrm>
            <a:off x="990600" y="1828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</a:p>
        </p:txBody>
      </p:sp>
      <p:grpSp>
        <p:nvGrpSpPr>
          <p:cNvPr id="6" name="Group 158"/>
          <p:cNvGrpSpPr>
            <a:grpSpLocks/>
          </p:cNvGrpSpPr>
          <p:nvPr/>
        </p:nvGrpSpPr>
        <p:grpSpPr bwMode="auto">
          <a:xfrm>
            <a:off x="5029200" y="3230563"/>
            <a:ext cx="1955800" cy="579437"/>
            <a:chOff x="2656" y="1267"/>
            <a:chExt cx="1232" cy="365"/>
          </a:xfrm>
        </p:grpSpPr>
        <p:sp>
          <p:nvSpPr>
            <p:cNvPr id="772252" name="Rectangle 156"/>
            <p:cNvSpPr>
              <a:spLocks noChangeArrowheads="1"/>
            </p:cNvSpPr>
            <p:nvPr/>
          </p:nvSpPr>
          <p:spPr bwMode="auto">
            <a:xfrm>
              <a:off x="2656" y="1267"/>
              <a:ext cx="1232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OA{-6; 8}</a:t>
              </a:r>
              <a:endParaRPr lang="ru-RU" sz="32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72253" name="Freeform 157"/>
            <p:cNvSpPr>
              <a:spLocks/>
            </p:cNvSpPr>
            <p:nvPr/>
          </p:nvSpPr>
          <p:spPr bwMode="auto">
            <a:xfrm>
              <a:off x="2736" y="1304"/>
              <a:ext cx="30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4" y="0"/>
                </a:cxn>
              </a:cxnLst>
              <a:rect l="0" t="0" r="r" b="b"/>
              <a:pathLst>
                <a:path w="304" h="1">
                  <a:moveTo>
                    <a:pt x="0" y="0"/>
                  </a:moveTo>
                  <a:lnTo>
                    <a:pt x="304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72260" name="Line 164"/>
          <p:cNvSpPr>
            <a:spLocks noChangeShapeType="1"/>
          </p:cNvSpPr>
          <p:nvPr/>
        </p:nvSpPr>
        <p:spPr bwMode="auto">
          <a:xfrm>
            <a:off x="1295400" y="1066800"/>
            <a:ext cx="1219200" cy="1588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7" name="Group 167"/>
          <p:cNvGrpSpPr>
            <a:grpSpLocks/>
          </p:cNvGrpSpPr>
          <p:nvPr/>
        </p:nvGrpSpPr>
        <p:grpSpPr bwMode="auto">
          <a:xfrm>
            <a:off x="5105400" y="3916363"/>
            <a:ext cx="1955800" cy="579437"/>
            <a:chOff x="2656" y="1267"/>
            <a:chExt cx="1232" cy="365"/>
          </a:xfrm>
        </p:grpSpPr>
        <p:sp>
          <p:nvSpPr>
            <p:cNvPr id="772264" name="Rectangle 168"/>
            <p:cNvSpPr>
              <a:spLocks noChangeArrowheads="1"/>
            </p:cNvSpPr>
            <p:nvPr/>
          </p:nvSpPr>
          <p:spPr bwMode="auto">
            <a:xfrm>
              <a:off x="2656" y="1267"/>
              <a:ext cx="1232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OC{-6;-8}</a:t>
              </a:r>
              <a:endParaRPr lang="ru-RU" sz="32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72265" name="Freeform 169"/>
            <p:cNvSpPr>
              <a:spLocks/>
            </p:cNvSpPr>
            <p:nvPr/>
          </p:nvSpPr>
          <p:spPr bwMode="auto">
            <a:xfrm>
              <a:off x="2736" y="1304"/>
              <a:ext cx="30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4" y="0"/>
                </a:cxn>
              </a:cxnLst>
              <a:rect l="0" t="0" r="r" b="b"/>
              <a:pathLst>
                <a:path w="304" h="1">
                  <a:moveTo>
                    <a:pt x="0" y="0"/>
                  </a:moveTo>
                  <a:lnTo>
                    <a:pt x="304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" name="Group 170"/>
          <p:cNvGrpSpPr>
            <a:grpSpLocks/>
          </p:cNvGrpSpPr>
          <p:nvPr/>
        </p:nvGrpSpPr>
        <p:grpSpPr bwMode="auto">
          <a:xfrm>
            <a:off x="5105400" y="4678363"/>
            <a:ext cx="2057400" cy="579437"/>
            <a:chOff x="2656" y="1267"/>
            <a:chExt cx="1232" cy="365"/>
          </a:xfrm>
        </p:grpSpPr>
        <p:sp>
          <p:nvSpPr>
            <p:cNvPr id="772267" name="Rectangle 171"/>
            <p:cNvSpPr>
              <a:spLocks noChangeArrowheads="1"/>
            </p:cNvSpPr>
            <p:nvPr/>
          </p:nvSpPr>
          <p:spPr bwMode="auto">
            <a:xfrm>
              <a:off x="2656" y="1267"/>
              <a:ext cx="1232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AC{0;-16}</a:t>
              </a:r>
              <a:endParaRPr lang="ru-RU" sz="32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72268" name="Freeform 172"/>
            <p:cNvSpPr>
              <a:spLocks/>
            </p:cNvSpPr>
            <p:nvPr/>
          </p:nvSpPr>
          <p:spPr bwMode="auto">
            <a:xfrm>
              <a:off x="2736" y="1304"/>
              <a:ext cx="30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4" y="0"/>
                </a:cxn>
              </a:cxnLst>
              <a:rect l="0" t="0" r="r" b="b"/>
              <a:pathLst>
                <a:path w="304" h="1">
                  <a:moveTo>
                    <a:pt x="0" y="0"/>
                  </a:moveTo>
                  <a:lnTo>
                    <a:pt x="304" y="0"/>
                  </a:lnTo>
                </a:path>
              </a:pathLst>
            </a:custGeom>
            <a:noFill/>
            <a:ln w="19050">
              <a:solidFill>
                <a:schemeClr val="tx2"/>
              </a:solidFill>
              <a:round/>
              <a:headEnd type="none" w="lg" len="lg"/>
              <a:tailEnd type="triangl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72256" name="Freeform 160"/>
          <p:cNvSpPr>
            <a:spLocks/>
          </p:cNvSpPr>
          <p:nvPr/>
        </p:nvSpPr>
        <p:spPr bwMode="auto">
          <a:xfrm>
            <a:off x="1282700" y="1054100"/>
            <a:ext cx="1206500" cy="1879600"/>
          </a:xfrm>
          <a:custGeom>
            <a:avLst/>
            <a:gdLst/>
            <a:ahLst/>
            <a:cxnLst>
              <a:cxn ang="0">
                <a:pos x="760" y="1184"/>
              </a:cxn>
              <a:cxn ang="0">
                <a:pos x="0" y="0"/>
              </a:cxn>
            </a:cxnLst>
            <a:rect l="0" t="0" r="r" b="b"/>
            <a:pathLst>
              <a:path w="760" h="1184">
                <a:moveTo>
                  <a:pt x="760" y="118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2261" name="Freeform 165"/>
          <p:cNvSpPr>
            <a:spLocks/>
          </p:cNvSpPr>
          <p:nvPr/>
        </p:nvSpPr>
        <p:spPr bwMode="auto">
          <a:xfrm flipV="1">
            <a:off x="1295400" y="2921000"/>
            <a:ext cx="1219200" cy="1879600"/>
          </a:xfrm>
          <a:custGeom>
            <a:avLst/>
            <a:gdLst/>
            <a:ahLst/>
            <a:cxnLst>
              <a:cxn ang="0">
                <a:pos x="768" y="1184"/>
              </a:cxn>
              <a:cxn ang="0">
                <a:pos x="0" y="0"/>
              </a:cxn>
            </a:cxnLst>
            <a:rect l="0" t="0" r="r" b="b"/>
            <a:pathLst>
              <a:path w="768" h="1184">
                <a:moveTo>
                  <a:pt x="768" y="1184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2262" name="Freeform 166"/>
          <p:cNvSpPr>
            <a:spLocks/>
          </p:cNvSpPr>
          <p:nvPr/>
        </p:nvSpPr>
        <p:spPr bwMode="auto">
          <a:xfrm>
            <a:off x="1266825" y="1062038"/>
            <a:ext cx="28575" cy="3725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8" y="2347"/>
              </a:cxn>
            </a:cxnLst>
            <a:rect l="0" t="0" r="r" b="b"/>
            <a:pathLst>
              <a:path w="18" h="2347">
                <a:moveTo>
                  <a:pt x="0" y="0"/>
                </a:moveTo>
                <a:lnTo>
                  <a:pt x="18" y="2347"/>
                </a:lnTo>
              </a:path>
            </a:pathLst>
          </a:custGeom>
          <a:noFill/>
          <a:ln w="38100" cmpd="sng">
            <a:solidFill>
              <a:srgbClr val="0033CC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04" name="Номер слайда 4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CE12AF-858A-49DF-8798-38BB44A7C2CB}" type="slidenum">
              <a:rPr lang="ru-RU" smtClean="0"/>
              <a:pPr/>
              <a:t>19</a:t>
            </a:fld>
            <a:endParaRPr lang="ru-RU" smtClean="0"/>
          </a:p>
        </p:txBody>
      </p:sp>
      <p:sp>
        <p:nvSpPr>
          <p:cNvPr id="20505" name="TextBox 47"/>
          <p:cNvSpPr txBox="1">
            <a:spLocks noChangeArrowheads="1"/>
          </p:cNvSpPr>
          <p:nvPr/>
        </p:nvSpPr>
        <p:spPr bwMode="auto">
          <a:xfrm>
            <a:off x="5181600" y="1752600"/>
            <a:ext cx="16303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Решение:</a:t>
            </a:r>
          </a:p>
          <a:p>
            <a:endParaRPr lang="ru-RU"/>
          </a:p>
        </p:txBody>
      </p:sp>
      <p:sp>
        <p:nvSpPr>
          <p:cNvPr id="20506" name="Rectangle 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2" name="Text Box 16"/>
          <p:cNvSpPr txBox="1">
            <a:spLocks noChangeArrowheads="1"/>
          </p:cNvSpPr>
          <p:nvPr/>
        </p:nvSpPr>
        <p:spPr bwMode="auto">
          <a:xfrm>
            <a:off x="533400" y="5287963"/>
            <a:ext cx="548640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800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Теорема Пифагора:</a:t>
            </a:r>
          </a:p>
          <a:p>
            <a:pPr algn="ctr">
              <a:defRPr/>
            </a:pPr>
            <a:r>
              <a:rPr lang="en-US" sz="4800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</a:t>
            </a:r>
            <a:r>
              <a:rPr lang="en-US" sz="4800" i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</a:t>
            </a:r>
            <a:r>
              <a:rPr lang="en-US" sz="4800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+ b</a:t>
            </a:r>
            <a:r>
              <a:rPr lang="ru-RU" sz="4800" i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</a:t>
            </a:r>
            <a:r>
              <a:rPr lang="en-US" sz="4800" i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en-US" sz="4800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= c</a:t>
            </a:r>
            <a:r>
              <a:rPr lang="en-US" sz="4800" i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</a:t>
            </a:r>
            <a:endParaRPr lang="ru-RU" sz="4800" i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20508" name="Rectangle 5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3604" name="Picture 52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53000" y="2133600"/>
            <a:ext cx="3200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0" name="Rectangle 54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sp>
        <p:nvSpPr>
          <p:cNvPr id="20511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3607" name="Picture 55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53000" y="2743200"/>
            <a:ext cx="31940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72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72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772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772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772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49653E-6 L 0.1349 0.28432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7722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1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2250" grpId="0" autoUpdateAnimBg="0"/>
      <p:bldP spid="772251" grpId="0" autoUpdateAnimBg="0"/>
      <p:bldP spid="5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135"/>
          <p:cNvSpPr>
            <a:spLocks/>
          </p:cNvSpPr>
          <p:nvPr/>
        </p:nvSpPr>
        <p:spPr bwMode="auto">
          <a:xfrm>
            <a:off x="1795463" y="2309813"/>
            <a:ext cx="2182812" cy="2047875"/>
          </a:xfrm>
          <a:custGeom>
            <a:avLst/>
            <a:gdLst>
              <a:gd name="T0" fmla="*/ 0 w 1375"/>
              <a:gd name="T1" fmla="*/ 0 h 1290"/>
              <a:gd name="T2" fmla="*/ 2147483647 w 1375"/>
              <a:gd name="T3" fmla="*/ 2147483647 h 1290"/>
              <a:gd name="T4" fmla="*/ 0 60000 65536"/>
              <a:gd name="T5" fmla="*/ 0 60000 65536"/>
              <a:gd name="T6" fmla="*/ 0 w 1375"/>
              <a:gd name="T7" fmla="*/ 0 h 1290"/>
              <a:gd name="T8" fmla="*/ 1375 w 1375"/>
              <a:gd name="T9" fmla="*/ 1290 h 129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75" h="1290">
                <a:moveTo>
                  <a:pt x="0" y="0"/>
                </a:moveTo>
                <a:lnTo>
                  <a:pt x="1375" y="1290"/>
                </a:lnTo>
              </a:path>
            </a:pathLst>
          </a:cu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3075" name="Freeform 134"/>
          <p:cNvSpPr>
            <a:spLocks/>
          </p:cNvSpPr>
          <p:nvPr/>
        </p:nvSpPr>
        <p:spPr bwMode="auto">
          <a:xfrm>
            <a:off x="704850" y="2300288"/>
            <a:ext cx="4340225" cy="2047875"/>
          </a:xfrm>
          <a:custGeom>
            <a:avLst/>
            <a:gdLst>
              <a:gd name="T0" fmla="*/ 0 w 2734"/>
              <a:gd name="T1" fmla="*/ 2147483647 h 1290"/>
              <a:gd name="T2" fmla="*/ 2147483647 w 2734"/>
              <a:gd name="T3" fmla="*/ 0 h 1290"/>
              <a:gd name="T4" fmla="*/ 0 60000 65536"/>
              <a:gd name="T5" fmla="*/ 0 60000 65536"/>
              <a:gd name="T6" fmla="*/ 0 w 2734"/>
              <a:gd name="T7" fmla="*/ 0 h 1290"/>
              <a:gd name="T8" fmla="*/ 2734 w 2734"/>
              <a:gd name="T9" fmla="*/ 1290 h 129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34" h="1290">
                <a:moveTo>
                  <a:pt x="0" y="1290"/>
                </a:moveTo>
                <a:lnTo>
                  <a:pt x="2734" y="0"/>
                </a:lnTo>
              </a:path>
            </a:pathLst>
          </a:cu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785545" name="Freeform 137"/>
          <p:cNvSpPr>
            <a:spLocks/>
          </p:cNvSpPr>
          <p:nvPr/>
        </p:nvSpPr>
        <p:spPr bwMode="auto">
          <a:xfrm>
            <a:off x="701675" y="2312988"/>
            <a:ext cx="4318000" cy="2032000"/>
          </a:xfrm>
          <a:custGeom>
            <a:avLst/>
            <a:gdLst>
              <a:gd name="T0" fmla="*/ 2147483647 w 2720"/>
              <a:gd name="T1" fmla="*/ 0 h 1280"/>
              <a:gd name="T2" fmla="*/ 0 w 2720"/>
              <a:gd name="T3" fmla="*/ 2147483647 h 1280"/>
              <a:gd name="T4" fmla="*/ 0 60000 65536"/>
              <a:gd name="T5" fmla="*/ 0 60000 65536"/>
              <a:gd name="T6" fmla="*/ 0 w 2720"/>
              <a:gd name="T7" fmla="*/ 0 h 1280"/>
              <a:gd name="T8" fmla="*/ 2720 w 2720"/>
              <a:gd name="T9" fmla="*/ 1280 h 12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20" h="1280">
                <a:moveTo>
                  <a:pt x="2720" y="0"/>
                </a:moveTo>
                <a:lnTo>
                  <a:pt x="0" y="1280"/>
                </a:lnTo>
              </a:path>
            </a:pathLst>
          </a:custGeom>
          <a:noFill/>
          <a:ln w="38100">
            <a:solidFill>
              <a:srgbClr val="6600CC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785546" name="Freeform 138"/>
          <p:cNvSpPr>
            <a:spLocks/>
          </p:cNvSpPr>
          <p:nvPr/>
        </p:nvSpPr>
        <p:spPr bwMode="auto">
          <a:xfrm>
            <a:off x="714375" y="3328988"/>
            <a:ext cx="2133600" cy="1016000"/>
          </a:xfrm>
          <a:custGeom>
            <a:avLst/>
            <a:gdLst>
              <a:gd name="T0" fmla="*/ 2147483647 w 1344"/>
              <a:gd name="T1" fmla="*/ 0 h 640"/>
              <a:gd name="T2" fmla="*/ 0 w 1344"/>
              <a:gd name="T3" fmla="*/ 2147483647 h 640"/>
              <a:gd name="T4" fmla="*/ 0 60000 65536"/>
              <a:gd name="T5" fmla="*/ 0 60000 65536"/>
              <a:gd name="T6" fmla="*/ 0 w 1344"/>
              <a:gd name="T7" fmla="*/ 0 h 640"/>
              <a:gd name="T8" fmla="*/ 1344 w 1344"/>
              <a:gd name="T9" fmla="*/ 640 h 6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44" h="640">
                <a:moveTo>
                  <a:pt x="1344" y="0"/>
                </a:moveTo>
                <a:lnTo>
                  <a:pt x="0" y="640"/>
                </a:lnTo>
              </a:path>
            </a:pathLst>
          </a:custGeom>
          <a:noFill/>
          <a:ln w="38100">
            <a:solidFill>
              <a:srgbClr val="FF00FF">
                <a:alpha val="96861"/>
              </a:srgbClr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785563" name="Freeform 155"/>
          <p:cNvSpPr>
            <a:spLocks/>
          </p:cNvSpPr>
          <p:nvPr/>
        </p:nvSpPr>
        <p:spPr bwMode="auto">
          <a:xfrm flipH="1" flipV="1">
            <a:off x="698500" y="2311400"/>
            <a:ext cx="4318000" cy="2032000"/>
          </a:xfrm>
          <a:custGeom>
            <a:avLst/>
            <a:gdLst>
              <a:gd name="T0" fmla="*/ 2147483647 w 2720"/>
              <a:gd name="T1" fmla="*/ 0 h 1280"/>
              <a:gd name="T2" fmla="*/ 0 w 2720"/>
              <a:gd name="T3" fmla="*/ 2147483647 h 1280"/>
              <a:gd name="T4" fmla="*/ 0 60000 65536"/>
              <a:gd name="T5" fmla="*/ 0 60000 65536"/>
              <a:gd name="T6" fmla="*/ 0 w 2720"/>
              <a:gd name="T7" fmla="*/ 0 h 1280"/>
              <a:gd name="T8" fmla="*/ 2720 w 2720"/>
              <a:gd name="T9" fmla="*/ 1280 h 12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20" h="1280">
                <a:moveTo>
                  <a:pt x="2720" y="0"/>
                </a:moveTo>
                <a:lnTo>
                  <a:pt x="0" y="1280"/>
                </a:lnTo>
              </a:path>
            </a:pathLst>
          </a:custGeom>
          <a:noFill/>
          <a:ln w="38100">
            <a:solidFill>
              <a:srgbClr val="0099CC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785636" name="Freeform 228"/>
          <p:cNvSpPr>
            <a:spLocks/>
          </p:cNvSpPr>
          <p:nvPr/>
        </p:nvSpPr>
        <p:spPr bwMode="auto">
          <a:xfrm>
            <a:off x="685800" y="3810000"/>
            <a:ext cx="1117600" cy="546100"/>
          </a:xfrm>
          <a:custGeom>
            <a:avLst/>
            <a:gdLst>
              <a:gd name="T0" fmla="*/ 2147483647 w 704"/>
              <a:gd name="T1" fmla="*/ 0 h 344"/>
              <a:gd name="T2" fmla="*/ 0 w 704"/>
              <a:gd name="T3" fmla="*/ 2147483647 h 344"/>
              <a:gd name="T4" fmla="*/ 0 60000 65536"/>
              <a:gd name="T5" fmla="*/ 0 60000 65536"/>
              <a:gd name="T6" fmla="*/ 0 w 704"/>
              <a:gd name="T7" fmla="*/ 0 h 344"/>
              <a:gd name="T8" fmla="*/ 704 w 704"/>
              <a:gd name="T9" fmla="*/ 344 h 3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04" h="344">
                <a:moveTo>
                  <a:pt x="704" y="0"/>
                </a:moveTo>
                <a:lnTo>
                  <a:pt x="0" y="344"/>
                </a:lnTo>
              </a:path>
            </a:pathLst>
          </a:custGeom>
          <a:noFill/>
          <a:ln w="38100">
            <a:solidFill>
              <a:srgbClr val="0099CC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785652" name="Freeform 244"/>
          <p:cNvSpPr>
            <a:spLocks/>
          </p:cNvSpPr>
          <p:nvPr/>
        </p:nvSpPr>
        <p:spPr bwMode="auto">
          <a:xfrm>
            <a:off x="698500" y="2298700"/>
            <a:ext cx="4343400" cy="2044700"/>
          </a:xfrm>
          <a:custGeom>
            <a:avLst/>
            <a:gdLst>
              <a:gd name="T0" fmla="*/ 2147483647 w 2736"/>
              <a:gd name="T1" fmla="*/ 0 h 1288"/>
              <a:gd name="T2" fmla="*/ 0 w 2736"/>
              <a:gd name="T3" fmla="*/ 2147483647 h 1288"/>
              <a:gd name="T4" fmla="*/ 0 60000 65536"/>
              <a:gd name="T5" fmla="*/ 0 60000 65536"/>
              <a:gd name="T6" fmla="*/ 0 w 2736"/>
              <a:gd name="T7" fmla="*/ 0 h 1288"/>
              <a:gd name="T8" fmla="*/ 2736 w 2736"/>
              <a:gd name="T9" fmla="*/ 1288 h 12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36" h="1288">
                <a:moveTo>
                  <a:pt x="2736" y="0"/>
                </a:moveTo>
                <a:lnTo>
                  <a:pt x="0" y="1288"/>
                </a:lnTo>
              </a:path>
            </a:pathLst>
          </a:custGeom>
          <a:noFill/>
          <a:ln w="38100">
            <a:solidFill>
              <a:srgbClr val="0099CC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785654" name="Freeform 246"/>
          <p:cNvSpPr>
            <a:spLocks/>
          </p:cNvSpPr>
          <p:nvPr/>
        </p:nvSpPr>
        <p:spPr bwMode="auto">
          <a:xfrm>
            <a:off x="762000" y="3340100"/>
            <a:ext cx="2159000" cy="1003300"/>
          </a:xfrm>
          <a:custGeom>
            <a:avLst/>
            <a:gdLst>
              <a:gd name="T0" fmla="*/ 2147483647 w 1360"/>
              <a:gd name="T1" fmla="*/ 0 h 632"/>
              <a:gd name="T2" fmla="*/ 0 w 1360"/>
              <a:gd name="T3" fmla="*/ 2147483647 h 632"/>
              <a:gd name="T4" fmla="*/ 0 60000 65536"/>
              <a:gd name="T5" fmla="*/ 0 60000 65536"/>
              <a:gd name="T6" fmla="*/ 0 w 1360"/>
              <a:gd name="T7" fmla="*/ 0 h 632"/>
              <a:gd name="T8" fmla="*/ 1360 w 1360"/>
              <a:gd name="T9" fmla="*/ 632 h 6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60" h="632">
                <a:moveTo>
                  <a:pt x="1360" y="0"/>
                </a:moveTo>
                <a:lnTo>
                  <a:pt x="0" y="632"/>
                </a:lnTo>
              </a:path>
            </a:pathLst>
          </a:custGeom>
          <a:noFill/>
          <a:ln w="38100">
            <a:solidFill>
              <a:srgbClr val="660066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785655" name="Freeform 247"/>
          <p:cNvSpPr>
            <a:spLocks/>
          </p:cNvSpPr>
          <p:nvPr/>
        </p:nvSpPr>
        <p:spPr bwMode="auto">
          <a:xfrm>
            <a:off x="1752600" y="2300288"/>
            <a:ext cx="2209800" cy="2070100"/>
          </a:xfrm>
          <a:custGeom>
            <a:avLst/>
            <a:gdLst>
              <a:gd name="T0" fmla="*/ 0 w 1392"/>
              <a:gd name="T1" fmla="*/ 0 h 1304"/>
              <a:gd name="T2" fmla="*/ 2147483647 w 1392"/>
              <a:gd name="T3" fmla="*/ 2147483647 h 1304"/>
              <a:gd name="T4" fmla="*/ 0 60000 65536"/>
              <a:gd name="T5" fmla="*/ 0 60000 65536"/>
              <a:gd name="T6" fmla="*/ 0 w 1392"/>
              <a:gd name="T7" fmla="*/ 0 h 1304"/>
              <a:gd name="T8" fmla="*/ 1392 w 1392"/>
              <a:gd name="T9" fmla="*/ 1304 h 130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92" h="1304">
                <a:moveTo>
                  <a:pt x="0" y="0"/>
                </a:moveTo>
                <a:lnTo>
                  <a:pt x="1392" y="1304"/>
                </a:lnTo>
              </a:path>
            </a:pathLst>
          </a:custGeom>
          <a:noFill/>
          <a:ln w="38100">
            <a:solidFill>
              <a:srgbClr val="FF0000">
                <a:alpha val="94116"/>
              </a:srgbClr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5956300" y="1103313"/>
            <a:ext cx="2286000" cy="511175"/>
            <a:chOff x="1392" y="240"/>
            <a:chExt cx="1440" cy="322"/>
          </a:xfrm>
        </p:grpSpPr>
        <p:sp>
          <p:nvSpPr>
            <p:cNvPr id="785429" name="Text Box 21"/>
            <p:cNvSpPr txBox="1">
              <a:spLocks noChangeArrowheads="1"/>
            </p:cNvSpPr>
            <p:nvPr/>
          </p:nvSpPr>
          <p:spPr bwMode="auto">
            <a:xfrm>
              <a:off x="1392" y="240"/>
              <a:ext cx="14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AC</a:t>
              </a:r>
              <a:r>
                <a:rPr lang="ru-RU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      </a:t>
              </a:r>
              <a:r>
                <a:rPr lang="en-US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AO</a:t>
              </a:r>
              <a:endParaRPr lang="ru-RU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graphicFrame>
          <p:nvGraphicFramePr>
            <p:cNvPr id="3180" name="Object 10"/>
            <p:cNvGraphicFramePr>
              <a:graphicFrameLocks noChangeAspect="1"/>
            </p:cNvGraphicFramePr>
            <p:nvPr/>
          </p:nvGraphicFramePr>
          <p:xfrm>
            <a:off x="2016" y="288"/>
            <a:ext cx="248" cy="274"/>
          </p:xfrm>
          <a:graphic>
            <a:graphicData uri="http://schemas.openxmlformats.org/presentationml/2006/ole">
              <p:oleObj spid="_x0000_s3180" name="Формула" r:id="rId4" imgW="126835" imgH="139518" progId="Equation.3">
                <p:embed/>
              </p:oleObj>
            </a:graphicData>
          </a:graphic>
        </p:graphicFrame>
        <p:sp>
          <p:nvSpPr>
            <p:cNvPr id="3181" name="Line 23"/>
            <p:cNvSpPr>
              <a:spLocks noChangeShapeType="1"/>
            </p:cNvSpPr>
            <p:nvPr/>
          </p:nvSpPr>
          <p:spPr bwMode="auto">
            <a:xfrm>
              <a:off x="1488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82" name="Line 24"/>
            <p:cNvSpPr>
              <a:spLocks noChangeShapeType="1"/>
            </p:cNvSpPr>
            <p:nvPr/>
          </p:nvSpPr>
          <p:spPr bwMode="auto">
            <a:xfrm>
              <a:off x="2256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85433" name="Text Box 25"/>
          <p:cNvSpPr txBox="1">
            <a:spLocks noChangeArrowheads="1"/>
          </p:cNvSpPr>
          <p:nvPr/>
        </p:nvSpPr>
        <p:spPr bwMode="auto">
          <a:xfrm>
            <a:off x="6731000" y="10302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endParaRPr lang="ru-RU" sz="2800" b="0" dirty="0">
              <a:solidFill>
                <a:srgbClr val="FF0000"/>
              </a:solidFill>
            </a:endParaRPr>
          </a:p>
        </p:txBody>
      </p:sp>
      <p:sp>
        <p:nvSpPr>
          <p:cNvPr id="785588" name="Text Box 180"/>
          <p:cNvSpPr txBox="1">
            <a:spLocks noChangeArrowheads="1"/>
          </p:cNvSpPr>
          <p:nvPr/>
        </p:nvSpPr>
        <p:spPr bwMode="auto">
          <a:xfrm>
            <a:off x="6756400" y="17033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endParaRPr lang="ru-RU" sz="2800" b="0">
              <a:solidFill>
                <a:srgbClr val="FF0000"/>
              </a:solidFill>
            </a:endParaRPr>
          </a:p>
        </p:txBody>
      </p:sp>
      <p:sp>
        <p:nvSpPr>
          <p:cNvPr id="785416" name="Text Box 8"/>
          <p:cNvSpPr txBox="1">
            <a:spLocks noChangeArrowheads="1"/>
          </p:cNvSpPr>
          <p:nvPr/>
        </p:nvSpPr>
        <p:spPr bwMode="auto">
          <a:xfrm>
            <a:off x="6781800" y="10810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ru-RU" sz="2800" b="0" dirty="0">
              <a:solidFill>
                <a:srgbClr val="FF0000"/>
              </a:solidFill>
            </a:endParaRPr>
          </a:p>
        </p:txBody>
      </p:sp>
      <p:sp>
        <p:nvSpPr>
          <p:cNvPr id="785443" name="Text Box 35"/>
          <p:cNvSpPr txBox="1">
            <a:spLocks noChangeArrowheads="1"/>
          </p:cNvSpPr>
          <p:nvPr/>
        </p:nvSpPr>
        <p:spPr bwMode="auto">
          <a:xfrm>
            <a:off x="3749675" y="4357688"/>
            <a:ext cx="420688" cy="519112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</a:t>
            </a:r>
            <a:endParaRPr lang="ru-RU" sz="28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85444" name="Text Box 36"/>
          <p:cNvSpPr txBox="1">
            <a:spLocks noChangeArrowheads="1"/>
          </p:cNvSpPr>
          <p:nvPr/>
        </p:nvSpPr>
        <p:spPr bwMode="auto">
          <a:xfrm>
            <a:off x="1387475" y="1843088"/>
            <a:ext cx="441325" cy="519112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</a:t>
            </a:r>
            <a:endParaRPr lang="ru-RU" sz="28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3089" name="Group 69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3171" name="Freeform 70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2" name="Freeform 71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3" name="Freeform 72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4" name="Freeform 73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5" name="Freeform 74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6" name="Freeform 75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7" name="Freeform 76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8" name="Freeform 77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90" name="AutoShape 132"/>
          <p:cNvSpPr>
            <a:spLocks noChangeArrowheads="1"/>
          </p:cNvSpPr>
          <p:nvPr/>
        </p:nvSpPr>
        <p:spPr bwMode="auto">
          <a:xfrm>
            <a:off x="701675" y="2300288"/>
            <a:ext cx="4343400" cy="2057400"/>
          </a:xfrm>
          <a:prstGeom prst="parallelogram">
            <a:avLst>
              <a:gd name="adj" fmla="val 52778"/>
            </a:avLst>
          </a:prstGeom>
          <a:noFill/>
          <a:ln w="9525">
            <a:solidFill>
              <a:schemeClr val="tx2"/>
            </a:solidFill>
            <a:miter lim="800000"/>
            <a:headEnd type="none" w="lg" len="lg"/>
            <a:tailEnd type="none" w="lg" len="lg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85541" name="Text Box 133"/>
          <p:cNvSpPr txBox="1">
            <a:spLocks noChangeArrowheads="1"/>
          </p:cNvSpPr>
          <p:nvPr/>
        </p:nvSpPr>
        <p:spPr bwMode="auto">
          <a:xfrm>
            <a:off x="5045075" y="1905000"/>
            <a:ext cx="441325" cy="519113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</a:t>
            </a:r>
            <a:endParaRPr lang="ru-RU" sz="28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85544" name="Text Box 136"/>
          <p:cNvSpPr txBox="1">
            <a:spLocks noChangeArrowheads="1"/>
          </p:cNvSpPr>
          <p:nvPr/>
        </p:nvSpPr>
        <p:spPr bwMode="auto">
          <a:xfrm>
            <a:off x="2606675" y="3290888"/>
            <a:ext cx="460375" cy="519112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O</a:t>
            </a:r>
            <a:endParaRPr lang="ru-RU" sz="28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85562" name="Freeform 154"/>
          <p:cNvSpPr>
            <a:spLocks/>
          </p:cNvSpPr>
          <p:nvPr/>
        </p:nvSpPr>
        <p:spPr bwMode="auto">
          <a:xfrm>
            <a:off x="2873375" y="2336800"/>
            <a:ext cx="2133600" cy="1016000"/>
          </a:xfrm>
          <a:custGeom>
            <a:avLst/>
            <a:gdLst>
              <a:gd name="T0" fmla="*/ 2147483647 w 1344"/>
              <a:gd name="T1" fmla="*/ 0 h 640"/>
              <a:gd name="T2" fmla="*/ 0 w 1344"/>
              <a:gd name="T3" fmla="*/ 2147483647 h 640"/>
              <a:gd name="T4" fmla="*/ 0 60000 65536"/>
              <a:gd name="T5" fmla="*/ 0 60000 65536"/>
              <a:gd name="T6" fmla="*/ 0 w 1344"/>
              <a:gd name="T7" fmla="*/ 0 h 640"/>
              <a:gd name="T8" fmla="*/ 1344 w 1344"/>
              <a:gd name="T9" fmla="*/ 640 h 6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44" h="640">
                <a:moveTo>
                  <a:pt x="1344" y="0"/>
                </a:moveTo>
                <a:lnTo>
                  <a:pt x="0" y="640"/>
                </a:lnTo>
              </a:path>
            </a:pathLst>
          </a:custGeom>
          <a:noFill/>
          <a:ln w="38100">
            <a:solidFill>
              <a:srgbClr val="FF0000">
                <a:alpha val="74901"/>
              </a:srgbClr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grpSp>
        <p:nvGrpSpPr>
          <p:cNvPr id="4" name="Group 166"/>
          <p:cNvGrpSpPr>
            <a:grpSpLocks/>
          </p:cNvGrpSpPr>
          <p:nvPr/>
        </p:nvGrpSpPr>
        <p:grpSpPr bwMode="auto">
          <a:xfrm>
            <a:off x="6642100" y="1614488"/>
            <a:ext cx="838200" cy="762000"/>
            <a:chOff x="3832" y="2448"/>
            <a:chExt cx="528" cy="480"/>
          </a:xfrm>
        </p:grpSpPr>
        <p:sp>
          <p:nvSpPr>
            <p:cNvPr id="785560" name="Text Box 152"/>
            <p:cNvSpPr txBox="1">
              <a:spLocks noChangeArrowheads="1"/>
            </p:cNvSpPr>
            <p:nvPr/>
          </p:nvSpPr>
          <p:spPr bwMode="auto">
            <a:xfrm>
              <a:off x="3832" y="2544"/>
              <a:ext cx="3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0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–</a:t>
              </a:r>
              <a:endParaRPr lang="ru-RU" sz="2000" b="0">
                <a:solidFill>
                  <a:srgbClr val="FF0000"/>
                </a:solidFill>
              </a:endParaRPr>
            </a:p>
          </p:txBody>
        </p:sp>
        <p:grpSp>
          <p:nvGrpSpPr>
            <p:cNvPr id="3167" name="Group 156"/>
            <p:cNvGrpSpPr>
              <a:grpSpLocks/>
            </p:cNvGrpSpPr>
            <p:nvPr/>
          </p:nvGrpSpPr>
          <p:grpSpPr bwMode="auto">
            <a:xfrm>
              <a:off x="4024" y="2448"/>
              <a:ext cx="336" cy="480"/>
              <a:chOff x="2832" y="288"/>
              <a:chExt cx="336" cy="480"/>
            </a:xfrm>
          </p:grpSpPr>
          <p:sp>
            <p:nvSpPr>
              <p:cNvPr id="785565" name="Text Box 157"/>
              <p:cNvSpPr txBox="1">
                <a:spLocks noChangeArrowheads="1"/>
              </p:cNvSpPr>
              <p:nvPr/>
            </p:nvSpPr>
            <p:spPr bwMode="auto">
              <a:xfrm>
                <a:off x="2832" y="480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ru-RU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</a:t>
                </a:r>
                <a:endParaRPr lang="ru-RU" b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85566" name="Text Box 158"/>
              <p:cNvSpPr txBox="1">
                <a:spLocks noChangeArrowheads="1"/>
              </p:cNvSpPr>
              <p:nvPr/>
            </p:nvSpPr>
            <p:spPr bwMode="auto">
              <a:xfrm>
                <a:off x="2832" y="288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  <a:endParaRPr lang="ru-RU" b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170" name="Freeform 159"/>
              <p:cNvSpPr>
                <a:spLocks/>
              </p:cNvSpPr>
              <p:nvPr/>
            </p:nvSpPr>
            <p:spPr bwMode="auto">
              <a:xfrm>
                <a:off x="2864" y="528"/>
                <a:ext cx="168" cy="1"/>
              </a:xfrm>
              <a:custGeom>
                <a:avLst/>
                <a:gdLst>
                  <a:gd name="T0" fmla="*/ 0 w 168"/>
                  <a:gd name="T1" fmla="*/ 0 h 1"/>
                  <a:gd name="T2" fmla="*/ 168 w 168"/>
                  <a:gd name="T3" fmla="*/ 0 h 1"/>
                  <a:gd name="T4" fmla="*/ 0 60000 65536"/>
                  <a:gd name="T5" fmla="*/ 0 60000 65536"/>
                  <a:gd name="T6" fmla="*/ 0 w 168"/>
                  <a:gd name="T7" fmla="*/ 0 h 1"/>
                  <a:gd name="T8" fmla="*/ 168 w 168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68" h="1">
                    <a:moveTo>
                      <a:pt x="0" y="0"/>
                    </a:moveTo>
                    <a:lnTo>
                      <a:pt x="168" y="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6" name="Group 181"/>
          <p:cNvGrpSpPr>
            <a:grpSpLocks/>
          </p:cNvGrpSpPr>
          <p:nvPr/>
        </p:nvGrpSpPr>
        <p:grpSpPr bwMode="auto">
          <a:xfrm>
            <a:off x="5969000" y="1766888"/>
            <a:ext cx="990600" cy="457200"/>
            <a:chOff x="3744" y="1824"/>
            <a:chExt cx="624" cy="288"/>
          </a:xfrm>
        </p:grpSpPr>
        <p:sp>
          <p:nvSpPr>
            <p:cNvPr id="785581" name="Text Box 173"/>
            <p:cNvSpPr txBox="1">
              <a:spLocks noChangeArrowheads="1"/>
            </p:cNvSpPr>
            <p:nvPr/>
          </p:nvSpPr>
          <p:spPr bwMode="auto">
            <a:xfrm>
              <a:off x="3744" y="1824"/>
              <a:ext cx="6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OC</a:t>
              </a:r>
              <a:r>
                <a:rPr lang="ru-RU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</a:t>
              </a:r>
              <a:endParaRPr lang="ru-RU" b="0" dirty="0">
                <a:solidFill>
                  <a:srgbClr val="3333FF"/>
                </a:solidFill>
              </a:endParaRPr>
            </a:p>
          </p:txBody>
        </p:sp>
        <p:sp>
          <p:nvSpPr>
            <p:cNvPr id="3165" name="Line 175"/>
            <p:cNvSpPr>
              <a:spLocks noChangeShapeType="1"/>
            </p:cNvSpPr>
            <p:nvPr/>
          </p:nvSpPr>
          <p:spPr bwMode="auto">
            <a:xfrm>
              <a:off x="3840" y="182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" name="Group 179"/>
          <p:cNvGrpSpPr>
            <a:grpSpLocks/>
          </p:cNvGrpSpPr>
          <p:nvPr/>
        </p:nvGrpSpPr>
        <p:grpSpPr bwMode="auto">
          <a:xfrm>
            <a:off x="6934200" y="1766888"/>
            <a:ext cx="914400" cy="523875"/>
            <a:chOff x="4464" y="1824"/>
            <a:chExt cx="576" cy="330"/>
          </a:xfrm>
        </p:grpSpPr>
        <p:graphicFrame>
          <p:nvGraphicFramePr>
            <p:cNvPr id="3160" name="Object 8"/>
            <p:cNvGraphicFramePr>
              <a:graphicFrameLocks noChangeAspect="1"/>
            </p:cNvGraphicFramePr>
            <p:nvPr/>
          </p:nvGraphicFramePr>
          <p:xfrm>
            <a:off x="4464" y="1880"/>
            <a:ext cx="248" cy="274"/>
          </p:xfrm>
          <a:graphic>
            <a:graphicData uri="http://schemas.openxmlformats.org/presentationml/2006/ole">
              <p:oleObj spid="_x0000_s3160" name="Формула" r:id="rId5" imgW="126835" imgH="139518" progId="Equation.3">
                <p:embed/>
              </p:oleObj>
            </a:graphicData>
          </a:graphic>
        </p:graphicFrame>
        <p:grpSp>
          <p:nvGrpSpPr>
            <p:cNvPr id="3161" name="Group 178"/>
            <p:cNvGrpSpPr>
              <a:grpSpLocks/>
            </p:cNvGrpSpPr>
            <p:nvPr/>
          </p:nvGrpSpPr>
          <p:grpSpPr bwMode="auto">
            <a:xfrm>
              <a:off x="4560" y="1824"/>
              <a:ext cx="480" cy="288"/>
              <a:chOff x="4560" y="1824"/>
              <a:chExt cx="480" cy="288"/>
            </a:xfrm>
          </p:grpSpPr>
          <p:sp>
            <p:nvSpPr>
              <p:cNvPr id="3162" name="Line 176"/>
              <p:cNvSpPr>
                <a:spLocks noChangeShapeType="1"/>
              </p:cNvSpPr>
              <p:nvPr/>
            </p:nvSpPr>
            <p:spPr bwMode="auto">
              <a:xfrm>
                <a:off x="4632" y="1832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5585" name="Text Box 177"/>
              <p:cNvSpPr txBox="1">
                <a:spLocks noChangeArrowheads="1"/>
              </p:cNvSpPr>
              <p:nvPr/>
            </p:nvSpPr>
            <p:spPr bwMode="auto">
              <a:xfrm>
                <a:off x="4560" y="1824"/>
                <a:ext cx="48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CA</a:t>
                </a:r>
                <a:endParaRPr lang="ru-RU" b="0">
                  <a:solidFill>
                    <a:srgbClr val="3333FF"/>
                  </a:solidFill>
                </a:endParaRPr>
              </a:p>
            </p:txBody>
          </p:sp>
        </p:grpSp>
      </p:grpSp>
      <p:sp>
        <p:nvSpPr>
          <p:cNvPr id="785590" name="Freeform 182"/>
          <p:cNvSpPr>
            <a:spLocks/>
          </p:cNvSpPr>
          <p:nvPr/>
        </p:nvSpPr>
        <p:spPr bwMode="auto">
          <a:xfrm>
            <a:off x="701675" y="4344988"/>
            <a:ext cx="3276600" cy="12700"/>
          </a:xfrm>
          <a:custGeom>
            <a:avLst/>
            <a:gdLst>
              <a:gd name="T0" fmla="*/ 2147483647 w 2064"/>
              <a:gd name="T1" fmla="*/ 0 h 8"/>
              <a:gd name="T2" fmla="*/ 0 w 2064"/>
              <a:gd name="T3" fmla="*/ 2147483647 h 8"/>
              <a:gd name="T4" fmla="*/ 0 60000 65536"/>
              <a:gd name="T5" fmla="*/ 0 60000 65536"/>
              <a:gd name="T6" fmla="*/ 0 w 2064"/>
              <a:gd name="T7" fmla="*/ 0 h 8"/>
              <a:gd name="T8" fmla="*/ 2064 w 2064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64" h="8">
                <a:moveTo>
                  <a:pt x="2064" y="0"/>
                </a:moveTo>
                <a:lnTo>
                  <a:pt x="0" y="8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785591" name="Freeform 183"/>
          <p:cNvSpPr>
            <a:spLocks/>
          </p:cNvSpPr>
          <p:nvPr/>
        </p:nvSpPr>
        <p:spPr bwMode="auto">
          <a:xfrm>
            <a:off x="1768475" y="2300288"/>
            <a:ext cx="3276600" cy="12700"/>
          </a:xfrm>
          <a:custGeom>
            <a:avLst/>
            <a:gdLst>
              <a:gd name="T0" fmla="*/ 2147483647 w 2064"/>
              <a:gd name="T1" fmla="*/ 0 h 8"/>
              <a:gd name="T2" fmla="*/ 0 w 2064"/>
              <a:gd name="T3" fmla="*/ 2147483647 h 8"/>
              <a:gd name="T4" fmla="*/ 0 60000 65536"/>
              <a:gd name="T5" fmla="*/ 0 60000 65536"/>
              <a:gd name="T6" fmla="*/ 0 w 2064"/>
              <a:gd name="T7" fmla="*/ 0 h 8"/>
              <a:gd name="T8" fmla="*/ 2064 w 2064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64" h="8">
                <a:moveTo>
                  <a:pt x="2064" y="0"/>
                </a:moveTo>
                <a:lnTo>
                  <a:pt x="0" y="8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grpSp>
        <p:nvGrpSpPr>
          <p:cNvPr id="9" name="Group 184"/>
          <p:cNvGrpSpPr>
            <a:grpSpLocks/>
          </p:cNvGrpSpPr>
          <p:nvPr/>
        </p:nvGrpSpPr>
        <p:grpSpPr bwMode="auto">
          <a:xfrm>
            <a:off x="6019800" y="2551113"/>
            <a:ext cx="2286000" cy="511175"/>
            <a:chOff x="1392" y="240"/>
            <a:chExt cx="1440" cy="322"/>
          </a:xfrm>
        </p:grpSpPr>
        <p:sp>
          <p:nvSpPr>
            <p:cNvPr id="785593" name="Text Box 185"/>
            <p:cNvSpPr txBox="1">
              <a:spLocks noChangeArrowheads="1"/>
            </p:cNvSpPr>
            <p:nvPr/>
          </p:nvSpPr>
          <p:spPr bwMode="auto">
            <a:xfrm>
              <a:off x="1392" y="240"/>
              <a:ext cx="14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AB</a:t>
              </a:r>
              <a:r>
                <a:rPr lang="ru-RU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      </a:t>
              </a:r>
              <a:r>
                <a:rPr lang="en-US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DC</a:t>
              </a:r>
              <a:endParaRPr lang="ru-RU" b="0">
                <a:solidFill>
                  <a:srgbClr val="3333FF"/>
                </a:solidFill>
              </a:endParaRPr>
            </a:p>
          </p:txBody>
        </p:sp>
        <p:graphicFrame>
          <p:nvGraphicFramePr>
            <p:cNvPr id="3157" name="Object 7"/>
            <p:cNvGraphicFramePr>
              <a:graphicFrameLocks noChangeAspect="1"/>
            </p:cNvGraphicFramePr>
            <p:nvPr/>
          </p:nvGraphicFramePr>
          <p:xfrm>
            <a:off x="2016" y="288"/>
            <a:ext cx="248" cy="274"/>
          </p:xfrm>
          <a:graphic>
            <a:graphicData uri="http://schemas.openxmlformats.org/presentationml/2006/ole">
              <p:oleObj spid="_x0000_s3157" name="Формула" r:id="rId6" imgW="126835" imgH="139518" progId="Equation.3">
                <p:embed/>
              </p:oleObj>
            </a:graphicData>
          </a:graphic>
        </p:graphicFrame>
        <p:sp>
          <p:nvSpPr>
            <p:cNvPr id="3158" name="Line 187"/>
            <p:cNvSpPr>
              <a:spLocks noChangeShapeType="1"/>
            </p:cNvSpPr>
            <p:nvPr/>
          </p:nvSpPr>
          <p:spPr bwMode="auto">
            <a:xfrm>
              <a:off x="1488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59" name="Line 188"/>
            <p:cNvSpPr>
              <a:spLocks noChangeShapeType="1"/>
            </p:cNvSpPr>
            <p:nvPr/>
          </p:nvSpPr>
          <p:spPr bwMode="auto">
            <a:xfrm>
              <a:off x="2256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85597" name="Text Box 189"/>
          <p:cNvSpPr txBox="1">
            <a:spLocks noChangeArrowheads="1"/>
          </p:cNvSpPr>
          <p:nvPr/>
        </p:nvSpPr>
        <p:spPr bwMode="auto">
          <a:xfrm>
            <a:off x="6794500" y="24780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endParaRPr lang="ru-RU" sz="2800" b="0">
              <a:solidFill>
                <a:srgbClr val="FF0000"/>
              </a:solidFill>
            </a:endParaRPr>
          </a:p>
        </p:txBody>
      </p:sp>
      <p:sp>
        <p:nvSpPr>
          <p:cNvPr id="785598" name="Text Box 190"/>
          <p:cNvSpPr txBox="1">
            <a:spLocks noChangeArrowheads="1"/>
          </p:cNvSpPr>
          <p:nvPr/>
        </p:nvSpPr>
        <p:spPr bwMode="auto">
          <a:xfrm>
            <a:off x="6819900" y="2487613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800" b="0">
              <a:solidFill>
                <a:srgbClr val="FF0000"/>
              </a:solidFill>
            </a:endParaRPr>
          </a:p>
        </p:txBody>
      </p:sp>
      <p:sp>
        <p:nvSpPr>
          <p:cNvPr id="785599" name="Freeform 191"/>
          <p:cNvSpPr>
            <a:spLocks/>
          </p:cNvSpPr>
          <p:nvPr/>
        </p:nvSpPr>
        <p:spPr bwMode="auto">
          <a:xfrm>
            <a:off x="3978275" y="2300288"/>
            <a:ext cx="1066800" cy="2044700"/>
          </a:xfrm>
          <a:custGeom>
            <a:avLst/>
            <a:gdLst>
              <a:gd name="T0" fmla="*/ 2147483647 w 672"/>
              <a:gd name="T1" fmla="*/ 0 h 1288"/>
              <a:gd name="T2" fmla="*/ 0 w 672"/>
              <a:gd name="T3" fmla="*/ 2147483647 h 1288"/>
              <a:gd name="T4" fmla="*/ 0 60000 65536"/>
              <a:gd name="T5" fmla="*/ 0 60000 65536"/>
              <a:gd name="T6" fmla="*/ 0 w 672"/>
              <a:gd name="T7" fmla="*/ 0 h 1288"/>
              <a:gd name="T8" fmla="*/ 672 w 672"/>
              <a:gd name="T9" fmla="*/ 1288 h 12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72" h="1288">
                <a:moveTo>
                  <a:pt x="672" y="0"/>
                </a:moveTo>
                <a:lnTo>
                  <a:pt x="0" y="1288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785600" name="Freeform 192"/>
          <p:cNvSpPr>
            <a:spLocks/>
          </p:cNvSpPr>
          <p:nvPr/>
        </p:nvSpPr>
        <p:spPr bwMode="auto">
          <a:xfrm flipH="1" flipV="1">
            <a:off x="701675" y="2312988"/>
            <a:ext cx="1066800" cy="2044700"/>
          </a:xfrm>
          <a:custGeom>
            <a:avLst/>
            <a:gdLst>
              <a:gd name="T0" fmla="*/ 2147483647 w 672"/>
              <a:gd name="T1" fmla="*/ 0 h 1288"/>
              <a:gd name="T2" fmla="*/ 0 w 672"/>
              <a:gd name="T3" fmla="*/ 2147483647 h 1288"/>
              <a:gd name="T4" fmla="*/ 0 60000 65536"/>
              <a:gd name="T5" fmla="*/ 0 60000 65536"/>
              <a:gd name="T6" fmla="*/ 0 w 672"/>
              <a:gd name="T7" fmla="*/ 0 h 1288"/>
              <a:gd name="T8" fmla="*/ 672 w 672"/>
              <a:gd name="T9" fmla="*/ 1288 h 12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72" h="1288">
                <a:moveTo>
                  <a:pt x="672" y="0"/>
                </a:moveTo>
                <a:lnTo>
                  <a:pt x="0" y="1288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grpSp>
        <p:nvGrpSpPr>
          <p:cNvPr id="10" name="Group 193"/>
          <p:cNvGrpSpPr>
            <a:grpSpLocks/>
          </p:cNvGrpSpPr>
          <p:nvPr/>
        </p:nvGrpSpPr>
        <p:grpSpPr bwMode="auto">
          <a:xfrm>
            <a:off x="6057900" y="3363913"/>
            <a:ext cx="2286000" cy="511175"/>
            <a:chOff x="1392" y="240"/>
            <a:chExt cx="1440" cy="322"/>
          </a:xfrm>
        </p:grpSpPr>
        <p:sp>
          <p:nvSpPr>
            <p:cNvPr id="785602" name="Text Box 194"/>
            <p:cNvSpPr txBox="1">
              <a:spLocks noChangeArrowheads="1"/>
            </p:cNvSpPr>
            <p:nvPr/>
          </p:nvSpPr>
          <p:spPr bwMode="auto">
            <a:xfrm>
              <a:off x="1392" y="240"/>
              <a:ext cx="14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BC</a:t>
              </a:r>
              <a:r>
                <a:rPr lang="ru-RU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      </a:t>
              </a:r>
              <a:r>
                <a:rPr lang="en-US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DA</a:t>
              </a:r>
              <a:endParaRPr lang="ru-RU" b="0">
                <a:solidFill>
                  <a:srgbClr val="3333FF"/>
                </a:solidFill>
              </a:endParaRPr>
            </a:p>
          </p:txBody>
        </p:sp>
        <p:graphicFrame>
          <p:nvGraphicFramePr>
            <p:cNvPr id="3153" name="Object 6"/>
            <p:cNvGraphicFramePr>
              <a:graphicFrameLocks noChangeAspect="1"/>
            </p:cNvGraphicFramePr>
            <p:nvPr/>
          </p:nvGraphicFramePr>
          <p:xfrm>
            <a:off x="2016" y="288"/>
            <a:ext cx="248" cy="274"/>
          </p:xfrm>
          <a:graphic>
            <a:graphicData uri="http://schemas.openxmlformats.org/presentationml/2006/ole">
              <p:oleObj spid="_x0000_s3153" name="Формула" r:id="rId7" imgW="126835" imgH="139518" progId="Equation.3">
                <p:embed/>
              </p:oleObj>
            </a:graphicData>
          </a:graphic>
        </p:graphicFrame>
        <p:sp>
          <p:nvSpPr>
            <p:cNvPr id="3154" name="Line 196"/>
            <p:cNvSpPr>
              <a:spLocks noChangeShapeType="1"/>
            </p:cNvSpPr>
            <p:nvPr/>
          </p:nvSpPr>
          <p:spPr bwMode="auto">
            <a:xfrm>
              <a:off x="1488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55" name="Line 197"/>
            <p:cNvSpPr>
              <a:spLocks noChangeShapeType="1"/>
            </p:cNvSpPr>
            <p:nvPr/>
          </p:nvSpPr>
          <p:spPr bwMode="auto">
            <a:xfrm>
              <a:off x="2256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85606" name="Text Box 198"/>
          <p:cNvSpPr txBox="1">
            <a:spLocks noChangeArrowheads="1"/>
          </p:cNvSpPr>
          <p:nvPr/>
        </p:nvSpPr>
        <p:spPr bwMode="auto">
          <a:xfrm>
            <a:off x="6832600" y="32908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endParaRPr lang="ru-RU" sz="2800" b="0">
              <a:solidFill>
                <a:srgbClr val="FF0000"/>
              </a:solidFill>
            </a:endParaRPr>
          </a:p>
        </p:txBody>
      </p:sp>
      <p:sp>
        <p:nvSpPr>
          <p:cNvPr id="785607" name="Text Box 199"/>
          <p:cNvSpPr txBox="1">
            <a:spLocks noChangeArrowheads="1"/>
          </p:cNvSpPr>
          <p:nvPr/>
        </p:nvSpPr>
        <p:spPr bwMode="auto">
          <a:xfrm>
            <a:off x="6705600" y="3300413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800" b="0" dirty="0">
              <a:solidFill>
                <a:srgbClr val="FF0000"/>
              </a:solidFill>
            </a:endParaRPr>
          </a:p>
        </p:txBody>
      </p:sp>
      <p:sp>
        <p:nvSpPr>
          <p:cNvPr id="785434" name="Text Box 26"/>
          <p:cNvSpPr txBox="1">
            <a:spLocks noChangeArrowheads="1"/>
          </p:cNvSpPr>
          <p:nvPr/>
        </p:nvSpPr>
        <p:spPr bwMode="auto">
          <a:xfrm>
            <a:off x="549275" y="4357688"/>
            <a:ext cx="441325" cy="519112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</a:t>
            </a:r>
            <a:endParaRPr lang="ru-RU" sz="28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85628" name="Freeform 220"/>
          <p:cNvSpPr>
            <a:spLocks/>
          </p:cNvSpPr>
          <p:nvPr/>
        </p:nvSpPr>
        <p:spPr bwMode="auto">
          <a:xfrm>
            <a:off x="1825625" y="2311400"/>
            <a:ext cx="3213100" cy="1498600"/>
          </a:xfrm>
          <a:custGeom>
            <a:avLst/>
            <a:gdLst>
              <a:gd name="T0" fmla="*/ 2147483647 w 2024"/>
              <a:gd name="T1" fmla="*/ 0 h 944"/>
              <a:gd name="T2" fmla="*/ 0 w 2024"/>
              <a:gd name="T3" fmla="*/ 2147483647 h 944"/>
              <a:gd name="T4" fmla="*/ 0 60000 65536"/>
              <a:gd name="T5" fmla="*/ 0 60000 65536"/>
              <a:gd name="T6" fmla="*/ 0 w 2024"/>
              <a:gd name="T7" fmla="*/ 0 h 944"/>
              <a:gd name="T8" fmla="*/ 2024 w 2024"/>
              <a:gd name="T9" fmla="*/ 944 h 9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24" h="944">
                <a:moveTo>
                  <a:pt x="2024" y="0"/>
                </a:moveTo>
                <a:lnTo>
                  <a:pt x="0" y="944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grpSp>
        <p:nvGrpSpPr>
          <p:cNvPr id="11" name="Group 202"/>
          <p:cNvGrpSpPr>
            <a:grpSpLocks/>
          </p:cNvGrpSpPr>
          <p:nvPr/>
        </p:nvGrpSpPr>
        <p:grpSpPr bwMode="auto">
          <a:xfrm>
            <a:off x="1692275" y="3748088"/>
            <a:ext cx="519113" cy="519112"/>
            <a:chOff x="960" y="2448"/>
            <a:chExt cx="327" cy="327"/>
          </a:xfrm>
        </p:grpSpPr>
        <p:sp>
          <p:nvSpPr>
            <p:cNvPr id="785608" name="Text Box 200"/>
            <p:cNvSpPr txBox="1">
              <a:spLocks noChangeArrowheads="1"/>
            </p:cNvSpPr>
            <p:nvPr/>
          </p:nvSpPr>
          <p:spPr bwMode="auto">
            <a:xfrm>
              <a:off x="960" y="2448"/>
              <a:ext cx="327" cy="327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M</a:t>
              </a:r>
              <a:endParaRPr lang="ru-RU" sz="28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3151" name="Oval 201"/>
            <p:cNvSpPr>
              <a:spLocks noChangeArrowheads="1"/>
            </p:cNvSpPr>
            <p:nvPr/>
          </p:nvSpPr>
          <p:spPr bwMode="auto">
            <a:xfrm>
              <a:off x="1016" y="2472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 type="none" w="lg" len="lg"/>
              <a:tailEnd type="none" w="lg" len="lg"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" name="Group 221"/>
          <p:cNvGrpSpPr>
            <a:grpSpLocks/>
          </p:cNvGrpSpPr>
          <p:nvPr/>
        </p:nvGrpSpPr>
        <p:grpSpPr bwMode="auto">
          <a:xfrm>
            <a:off x="6019800" y="3908425"/>
            <a:ext cx="2286000" cy="511175"/>
            <a:chOff x="1392" y="240"/>
            <a:chExt cx="1440" cy="322"/>
          </a:xfrm>
        </p:grpSpPr>
        <p:sp>
          <p:nvSpPr>
            <p:cNvPr id="785630" name="Text Box 222"/>
            <p:cNvSpPr txBox="1">
              <a:spLocks noChangeArrowheads="1"/>
            </p:cNvSpPr>
            <p:nvPr/>
          </p:nvSpPr>
          <p:spPr bwMode="auto">
            <a:xfrm>
              <a:off x="1392" y="240"/>
              <a:ext cx="14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MC</a:t>
              </a:r>
              <a:r>
                <a:rPr lang="ru-RU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      </a:t>
              </a:r>
              <a:r>
                <a:rPr lang="en-US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AM</a:t>
              </a:r>
              <a:endParaRPr lang="ru-RU" b="0" dirty="0">
                <a:solidFill>
                  <a:srgbClr val="3333FF"/>
                </a:solidFill>
              </a:endParaRPr>
            </a:p>
          </p:txBody>
        </p:sp>
        <p:graphicFrame>
          <p:nvGraphicFramePr>
            <p:cNvPr id="3147" name="Object 4"/>
            <p:cNvGraphicFramePr>
              <a:graphicFrameLocks noChangeAspect="1"/>
            </p:cNvGraphicFramePr>
            <p:nvPr/>
          </p:nvGraphicFramePr>
          <p:xfrm>
            <a:off x="2016" y="288"/>
            <a:ext cx="248" cy="274"/>
          </p:xfrm>
          <a:graphic>
            <a:graphicData uri="http://schemas.openxmlformats.org/presentationml/2006/ole">
              <p:oleObj spid="_x0000_s3147" name="Формула" r:id="rId8" imgW="126835" imgH="139518" progId="Equation.3">
                <p:embed/>
              </p:oleObj>
            </a:graphicData>
          </a:graphic>
        </p:graphicFrame>
        <p:sp>
          <p:nvSpPr>
            <p:cNvPr id="3148" name="Line 224"/>
            <p:cNvSpPr>
              <a:spLocks noChangeShapeType="1"/>
            </p:cNvSpPr>
            <p:nvPr/>
          </p:nvSpPr>
          <p:spPr bwMode="auto">
            <a:xfrm>
              <a:off x="1488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49" name="Line 225"/>
            <p:cNvSpPr>
              <a:spLocks noChangeShapeType="1"/>
            </p:cNvSpPr>
            <p:nvPr/>
          </p:nvSpPr>
          <p:spPr bwMode="auto">
            <a:xfrm>
              <a:off x="2256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85634" name="Text Box 226"/>
          <p:cNvSpPr txBox="1">
            <a:spLocks noChangeArrowheads="1"/>
          </p:cNvSpPr>
          <p:nvPr/>
        </p:nvSpPr>
        <p:spPr bwMode="auto">
          <a:xfrm>
            <a:off x="6794500" y="38100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endParaRPr lang="ru-RU" sz="2800" b="0" dirty="0">
              <a:solidFill>
                <a:srgbClr val="FF0000"/>
              </a:solidFill>
            </a:endParaRPr>
          </a:p>
        </p:txBody>
      </p:sp>
      <p:sp>
        <p:nvSpPr>
          <p:cNvPr id="785635" name="Text Box 227"/>
          <p:cNvSpPr txBox="1">
            <a:spLocks noChangeArrowheads="1"/>
          </p:cNvSpPr>
          <p:nvPr/>
        </p:nvSpPr>
        <p:spPr bwMode="auto">
          <a:xfrm>
            <a:off x="6781800" y="38100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ru-RU" sz="2800" b="0" dirty="0">
              <a:solidFill>
                <a:srgbClr val="FF0000"/>
              </a:solidFill>
            </a:endParaRPr>
          </a:p>
        </p:txBody>
      </p:sp>
      <p:sp>
        <p:nvSpPr>
          <p:cNvPr id="785637" name="Text Box 229"/>
          <p:cNvSpPr txBox="1">
            <a:spLocks noChangeArrowheads="1"/>
          </p:cNvSpPr>
          <p:nvPr/>
        </p:nvSpPr>
        <p:spPr bwMode="auto">
          <a:xfrm>
            <a:off x="6858000" y="44592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endParaRPr lang="ru-RU" sz="2800" b="0">
              <a:solidFill>
                <a:srgbClr val="FF0000"/>
              </a:solidFill>
            </a:endParaRPr>
          </a:p>
        </p:txBody>
      </p:sp>
      <p:grpSp>
        <p:nvGrpSpPr>
          <p:cNvPr id="13" name="Group 230"/>
          <p:cNvGrpSpPr>
            <a:grpSpLocks/>
          </p:cNvGrpSpPr>
          <p:nvPr/>
        </p:nvGrpSpPr>
        <p:grpSpPr bwMode="auto">
          <a:xfrm>
            <a:off x="6070600" y="4522788"/>
            <a:ext cx="990600" cy="457200"/>
            <a:chOff x="3744" y="1824"/>
            <a:chExt cx="624" cy="288"/>
          </a:xfrm>
        </p:grpSpPr>
        <p:sp>
          <p:nvSpPr>
            <p:cNvPr id="785639" name="Text Box 231"/>
            <p:cNvSpPr txBox="1">
              <a:spLocks noChangeArrowheads="1"/>
            </p:cNvSpPr>
            <p:nvPr/>
          </p:nvSpPr>
          <p:spPr bwMode="auto">
            <a:xfrm>
              <a:off x="3744" y="1824"/>
              <a:ext cx="6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AC</a:t>
              </a:r>
              <a:r>
                <a:rPr lang="ru-RU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</a:t>
              </a:r>
              <a:endParaRPr lang="ru-RU" b="0">
                <a:solidFill>
                  <a:srgbClr val="3333FF"/>
                </a:solidFill>
              </a:endParaRPr>
            </a:p>
          </p:txBody>
        </p:sp>
        <p:sp>
          <p:nvSpPr>
            <p:cNvPr id="3145" name="Line 232"/>
            <p:cNvSpPr>
              <a:spLocks noChangeShapeType="1"/>
            </p:cNvSpPr>
            <p:nvPr/>
          </p:nvSpPr>
          <p:spPr bwMode="auto">
            <a:xfrm>
              <a:off x="3840" y="182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4" name="Group 233"/>
          <p:cNvGrpSpPr>
            <a:grpSpLocks/>
          </p:cNvGrpSpPr>
          <p:nvPr/>
        </p:nvGrpSpPr>
        <p:grpSpPr bwMode="auto">
          <a:xfrm>
            <a:off x="6997700" y="4522788"/>
            <a:ext cx="914400" cy="523875"/>
            <a:chOff x="4464" y="1824"/>
            <a:chExt cx="576" cy="330"/>
          </a:xfrm>
        </p:grpSpPr>
        <p:graphicFrame>
          <p:nvGraphicFramePr>
            <p:cNvPr id="3140" name="Object 3"/>
            <p:cNvGraphicFramePr>
              <a:graphicFrameLocks noChangeAspect="1"/>
            </p:cNvGraphicFramePr>
            <p:nvPr/>
          </p:nvGraphicFramePr>
          <p:xfrm>
            <a:off x="4464" y="1880"/>
            <a:ext cx="248" cy="274"/>
          </p:xfrm>
          <a:graphic>
            <a:graphicData uri="http://schemas.openxmlformats.org/presentationml/2006/ole">
              <p:oleObj spid="_x0000_s3140" name="Формула" r:id="rId9" imgW="126835" imgH="139518" progId="Equation.3">
                <p:embed/>
              </p:oleObj>
            </a:graphicData>
          </a:graphic>
        </p:graphicFrame>
        <p:grpSp>
          <p:nvGrpSpPr>
            <p:cNvPr id="3141" name="Group 235"/>
            <p:cNvGrpSpPr>
              <a:grpSpLocks/>
            </p:cNvGrpSpPr>
            <p:nvPr/>
          </p:nvGrpSpPr>
          <p:grpSpPr bwMode="auto">
            <a:xfrm>
              <a:off x="4560" y="1824"/>
              <a:ext cx="480" cy="288"/>
              <a:chOff x="4560" y="1824"/>
              <a:chExt cx="480" cy="288"/>
            </a:xfrm>
          </p:grpSpPr>
          <p:sp>
            <p:nvSpPr>
              <p:cNvPr id="3142" name="Line 236"/>
              <p:cNvSpPr>
                <a:spLocks noChangeShapeType="1"/>
              </p:cNvSpPr>
              <p:nvPr/>
            </p:nvSpPr>
            <p:spPr bwMode="auto">
              <a:xfrm>
                <a:off x="4632" y="1832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5645" name="Text Box 237"/>
              <p:cNvSpPr txBox="1">
                <a:spLocks noChangeArrowheads="1"/>
              </p:cNvSpPr>
              <p:nvPr/>
            </p:nvSpPr>
            <p:spPr bwMode="auto">
              <a:xfrm>
                <a:off x="4560" y="1824"/>
                <a:ext cx="48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CM</a:t>
                </a:r>
                <a:endParaRPr lang="ru-RU" b="0">
                  <a:solidFill>
                    <a:srgbClr val="3333FF"/>
                  </a:solidFill>
                </a:endParaRPr>
              </a:p>
            </p:txBody>
          </p:sp>
        </p:grpSp>
      </p:grpSp>
      <p:sp>
        <p:nvSpPr>
          <p:cNvPr id="785653" name="Freeform 245"/>
          <p:cNvSpPr>
            <a:spLocks/>
          </p:cNvSpPr>
          <p:nvPr/>
        </p:nvSpPr>
        <p:spPr bwMode="auto">
          <a:xfrm>
            <a:off x="1793875" y="2298700"/>
            <a:ext cx="3225800" cy="1511300"/>
          </a:xfrm>
          <a:custGeom>
            <a:avLst/>
            <a:gdLst>
              <a:gd name="T0" fmla="*/ 0 w 2032"/>
              <a:gd name="T1" fmla="*/ 2147483647 h 952"/>
              <a:gd name="T2" fmla="*/ 2147483647 w 2032"/>
              <a:gd name="T3" fmla="*/ 0 h 952"/>
              <a:gd name="T4" fmla="*/ 0 60000 65536"/>
              <a:gd name="T5" fmla="*/ 0 60000 65536"/>
              <a:gd name="T6" fmla="*/ 0 w 2032"/>
              <a:gd name="T7" fmla="*/ 0 h 952"/>
              <a:gd name="T8" fmla="*/ 2032 w 2032"/>
              <a:gd name="T9" fmla="*/ 952 h 9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32" h="952">
                <a:moveTo>
                  <a:pt x="0" y="952"/>
                </a:moveTo>
                <a:lnTo>
                  <a:pt x="2032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grpSp>
        <p:nvGrpSpPr>
          <p:cNvPr id="16" name="Group 238"/>
          <p:cNvGrpSpPr>
            <a:grpSpLocks/>
          </p:cNvGrpSpPr>
          <p:nvPr/>
        </p:nvGrpSpPr>
        <p:grpSpPr bwMode="auto">
          <a:xfrm>
            <a:off x="6743700" y="4370388"/>
            <a:ext cx="838200" cy="762000"/>
            <a:chOff x="3832" y="2448"/>
            <a:chExt cx="528" cy="480"/>
          </a:xfrm>
        </p:grpSpPr>
        <p:sp>
          <p:nvSpPr>
            <p:cNvPr id="785647" name="Text Box 239"/>
            <p:cNvSpPr txBox="1">
              <a:spLocks noChangeArrowheads="1"/>
            </p:cNvSpPr>
            <p:nvPr/>
          </p:nvSpPr>
          <p:spPr bwMode="auto">
            <a:xfrm>
              <a:off x="3832" y="2544"/>
              <a:ext cx="3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0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–</a:t>
              </a:r>
              <a:endParaRPr lang="ru-RU" sz="2000" b="0">
                <a:solidFill>
                  <a:srgbClr val="FF0000"/>
                </a:solidFill>
              </a:endParaRPr>
            </a:p>
          </p:txBody>
        </p:sp>
        <p:grpSp>
          <p:nvGrpSpPr>
            <p:cNvPr id="3136" name="Group 240"/>
            <p:cNvGrpSpPr>
              <a:grpSpLocks/>
            </p:cNvGrpSpPr>
            <p:nvPr/>
          </p:nvGrpSpPr>
          <p:grpSpPr bwMode="auto">
            <a:xfrm>
              <a:off x="4024" y="2448"/>
              <a:ext cx="336" cy="480"/>
              <a:chOff x="2832" y="288"/>
              <a:chExt cx="336" cy="480"/>
            </a:xfrm>
          </p:grpSpPr>
          <p:sp>
            <p:nvSpPr>
              <p:cNvPr id="785649" name="Text Box 241"/>
              <p:cNvSpPr txBox="1">
                <a:spLocks noChangeArrowheads="1"/>
              </p:cNvSpPr>
              <p:nvPr/>
            </p:nvSpPr>
            <p:spPr bwMode="auto">
              <a:xfrm>
                <a:off x="2832" y="480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  <a:endParaRPr lang="ru-RU" b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85650" name="Text Box 242"/>
              <p:cNvSpPr txBox="1">
                <a:spLocks noChangeArrowheads="1"/>
              </p:cNvSpPr>
              <p:nvPr/>
            </p:nvSpPr>
            <p:spPr bwMode="auto">
              <a:xfrm>
                <a:off x="2832" y="288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4</a:t>
                </a:r>
                <a:endParaRPr lang="ru-RU" b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139" name="Freeform 243"/>
              <p:cNvSpPr>
                <a:spLocks/>
              </p:cNvSpPr>
              <p:nvPr/>
            </p:nvSpPr>
            <p:spPr bwMode="auto">
              <a:xfrm>
                <a:off x="2864" y="528"/>
                <a:ext cx="168" cy="1"/>
              </a:xfrm>
              <a:custGeom>
                <a:avLst/>
                <a:gdLst>
                  <a:gd name="T0" fmla="*/ 0 w 168"/>
                  <a:gd name="T1" fmla="*/ 0 h 1"/>
                  <a:gd name="T2" fmla="*/ 168 w 168"/>
                  <a:gd name="T3" fmla="*/ 0 h 1"/>
                  <a:gd name="T4" fmla="*/ 0 60000 65536"/>
                  <a:gd name="T5" fmla="*/ 0 60000 65536"/>
                  <a:gd name="T6" fmla="*/ 0 w 168"/>
                  <a:gd name="T7" fmla="*/ 0 h 1"/>
                  <a:gd name="T8" fmla="*/ 168 w 168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68" h="1">
                    <a:moveTo>
                      <a:pt x="0" y="0"/>
                    </a:moveTo>
                    <a:lnTo>
                      <a:pt x="168" y="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8" name="Group 248"/>
          <p:cNvGrpSpPr>
            <a:grpSpLocks/>
          </p:cNvGrpSpPr>
          <p:nvPr/>
        </p:nvGrpSpPr>
        <p:grpSpPr bwMode="auto">
          <a:xfrm>
            <a:off x="6083300" y="5127625"/>
            <a:ext cx="2286000" cy="511175"/>
            <a:chOff x="1392" y="240"/>
            <a:chExt cx="1440" cy="322"/>
          </a:xfrm>
        </p:grpSpPr>
        <p:sp>
          <p:nvSpPr>
            <p:cNvPr id="785657" name="Text Box 249"/>
            <p:cNvSpPr txBox="1">
              <a:spLocks noChangeArrowheads="1"/>
            </p:cNvSpPr>
            <p:nvPr/>
          </p:nvSpPr>
          <p:spPr bwMode="auto">
            <a:xfrm>
              <a:off x="1392" y="240"/>
              <a:ext cx="14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AO</a:t>
              </a:r>
              <a:r>
                <a:rPr lang="ru-RU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      </a:t>
              </a:r>
              <a:r>
                <a:rPr lang="en-US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BD</a:t>
              </a:r>
              <a:endParaRPr lang="ru-RU" b="0" dirty="0">
                <a:solidFill>
                  <a:srgbClr val="3333FF"/>
                </a:solidFill>
              </a:endParaRPr>
            </a:p>
          </p:txBody>
        </p:sp>
        <p:graphicFrame>
          <p:nvGraphicFramePr>
            <p:cNvPr id="3132" name="Object 2"/>
            <p:cNvGraphicFramePr>
              <a:graphicFrameLocks noChangeAspect="1"/>
            </p:cNvGraphicFramePr>
            <p:nvPr/>
          </p:nvGraphicFramePr>
          <p:xfrm>
            <a:off x="2016" y="288"/>
            <a:ext cx="248" cy="274"/>
          </p:xfrm>
          <a:graphic>
            <a:graphicData uri="http://schemas.openxmlformats.org/presentationml/2006/ole">
              <p:oleObj spid="_x0000_s3132" name="Формула" r:id="rId10" imgW="126835" imgH="139518" progId="Equation.3">
                <p:embed/>
              </p:oleObj>
            </a:graphicData>
          </a:graphic>
        </p:graphicFrame>
        <p:sp>
          <p:nvSpPr>
            <p:cNvPr id="3133" name="Line 251"/>
            <p:cNvSpPr>
              <a:spLocks noChangeShapeType="1"/>
            </p:cNvSpPr>
            <p:nvPr/>
          </p:nvSpPr>
          <p:spPr bwMode="auto">
            <a:xfrm>
              <a:off x="1488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34" name="Line 252"/>
            <p:cNvSpPr>
              <a:spLocks noChangeShapeType="1"/>
            </p:cNvSpPr>
            <p:nvPr/>
          </p:nvSpPr>
          <p:spPr bwMode="auto">
            <a:xfrm>
              <a:off x="2256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85661" name="Text Box 253"/>
          <p:cNvSpPr txBox="1">
            <a:spLocks noChangeArrowheads="1"/>
          </p:cNvSpPr>
          <p:nvPr/>
        </p:nvSpPr>
        <p:spPr bwMode="auto">
          <a:xfrm>
            <a:off x="6858000" y="50546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endParaRPr lang="ru-RU" sz="2800" b="0">
              <a:solidFill>
                <a:srgbClr val="FF0000"/>
              </a:solidFill>
            </a:endParaRPr>
          </a:p>
        </p:txBody>
      </p:sp>
      <p:sp>
        <p:nvSpPr>
          <p:cNvPr id="785663" name="Text Box 255"/>
          <p:cNvSpPr txBox="1">
            <a:spLocks noChangeArrowheads="1"/>
          </p:cNvSpPr>
          <p:nvPr/>
        </p:nvSpPr>
        <p:spPr bwMode="auto">
          <a:xfrm>
            <a:off x="6096000" y="55626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 –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не сущ.</a:t>
            </a:r>
            <a:endParaRPr lang="ru-RU" b="0" dirty="0">
              <a:solidFill>
                <a:srgbClr val="FF0000"/>
              </a:solidFill>
            </a:endParaRPr>
          </a:p>
        </p:txBody>
      </p:sp>
      <p:sp>
        <p:nvSpPr>
          <p:cNvPr id="785664" name="Text Box 256"/>
          <p:cNvSpPr txBox="1">
            <a:spLocks noChangeArrowheads="1"/>
          </p:cNvSpPr>
          <p:nvPr/>
        </p:nvSpPr>
        <p:spPr bwMode="auto">
          <a:xfrm>
            <a:off x="762000" y="304800"/>
            <a:ext cx="4221163" cy="461963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Домашнее задание: № 912</a:t>
            </a:r>
          </a:p>
        </p:txBody>
      </p:sp>
      <p:sp>
        <p:nvSpPr>
          <p:cNvPr id="785666" name="Text Box 258"/>
          <p:cNvSpPr txBox="1">
            <a:spLocks noChangeArrowheads="1"/>
          </p:cNvSpPr>
          <p:nvPr/>
        </p:nvSpPr>
        <p:spPr bwMode="auto">
          <a:xfrm>
            <a:off x="685800" y="5181600"/>
            <a:ext cx="2700338" cy="519113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</a:t>
            </a:r>
            <a:r>
              <a:rPr lang="ru-RU" sz="28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b="0">
                <a:latin typeface="Times New Roman" pitchFamily="18" charset="0"/>
              </a:rPr>
              <a:t>– середина АО</a:t>
            </a:r>
          </a:p>
        </p:txBody>
      </p:sp>
      <p:sp>
        <p:nvSpPr>
          <p:cNvPr id="785668" name="Text Box 260"/>
          <p:cNvSpPr txBox="1">
            <a:spLocks noChangeArrowheads="1"/>
          </p:cNvSpPr>
          <p:nvPr/>
        </p:nvSpPr>
        <p:spPr bwMode="auto">
          <a:xfrm>
            <a:off x="762000" y="838200"/>
            <a:ext cx="3927475" cy="519113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ABCD</a:t>
            </a:r>
            <a:r>
              <a:rPr lang="ru-RU" sz="28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b="0">
                <a:latin typeface="Times New Roman" pitchFamily="18" charset="0"/>
              </a:rPr>
              <a:t>– параллелограмм</a:t>
            </a:r>
          </a:p>
        </p:txBody>
      </p:sp>
      <p:sp>
        <p:nvSpPr>
          <p:cNvPr id="3124" name="TextBox 133"/>
          <p:cNvSpPr txBox="1">
            <a:spLocks noChangeArrowheads="1"/>
          </p:cNvSpPr>
          <p:nvPr/>
        </p:nvSpPr>
        <p:spPr bwMode="auto">
          <a:xfrm>
            <a:off x="5562600" y="1152525"/>
            <a:ext cx="4587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а)</a:t>
            </a:r>
          </a:p>
        </p:txBody>
      </p:sp>
      <p:sp>
        <p:nvSpPr>
          <p:cNvPr id="3125" name="TextBox 134"/>
          <p:cNvSpPr txBox="1">
            <a:spLocks noChangeArrowheads="1"/>
          </p:cNvSpPr>
          <p:nvPr/>
        </p:nvSpPr>
        <p:spPr bwMode="auto">
          <a:xfrm>
            <a:off x="5564188" y="1762125"/>
            <a:ext cx="476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в)</a:t>
            </a:r>
          </a:p>
        </p:txBody>
      </p:sp>
      <p:sp>
        <p:nvSpPr>
          <p:cNvPr id="3126" name="TextBox 135"/>
          <p:cNvSpPr txBox="1">
            <a:spLocks noChangeArrowheads="1"/>
          </p:cNvSpPr>
          <p:nvPr/>
        </p:nvSpPr>
        <p:spPr bwMode="auto">
          <a:xfrm>
            <a:off x="5640388" y="2524125"/>
            <a:ext cx="4159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г)</a:t>
            </a:r>
          </a:p>
        </p:txBody>
      </p:sp>
      <p:sp>
        <p:nvSpPr>
          <p:cNvPr id="3127" name="TextBox 136"/>
          <p:cNvSpPr txBox="1">
            <a:spLocks noChangeArrowheads="1"/>
          </p:cNvSpPr>
          <p:nvPr/>
        </p:nvSpPr>
        <p:spPr bwMode="auto">
          <a:xfrm>
            <a:off x="5640388" y="3286125"/>
            <a:ext cx="48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д)</a:t>
            </a:r>
          </a:p>
        </p:txBody>
      </p:sp>
      <p:sp>
        <p:nvSpPr>
          <p:cNvPr id="3128" name="TextBox 137"/>
          <p:cNvSpPr txBox="1">
            <a:spLocks noChangeArrowheads="1"/>
          </p:cNvSpPr>
          <p:nvPr/>
        </p:nvSpPr>
        <p:spPr bwMode="auto">
          <a:xfrm>
            <a:off x="5640388" y="3890963"/>
            <a:ext cx="5048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ж)</a:t>
            </a:r>
          </a:p>
        </p:txBody>
      </p:sp>
      <p:sp>
        <p:nvSpPr>
          <p:cNvPr id="3129" name="TextBox 138"/>
          <p:cNvSpPr txBox="1">
            <a:spLocks noChangeArrowheads="1"/>
          </p:cNvSpPr>
          <p:nvPr/>
        </p:nvSpPr>
        <p:spPr bwMode="auto">
          <a:xfrm>
            <a:off x="5657850" y="4505325"/>
            <a:ext cx="4397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з)</a:t>
            </a:r>
          </a:p>
        </p:txBody>
      </p:sp>
      <p:sp>
        <p:nvSpPr>
          <p:cNvPr id="3130" name="TextBox 139"/>
          <p:cNvSpPr txBox="1">
            <a:spLocks noChangeArrowheads="1"/>
          </p:cNvSpPr>
          <p:nvPr/>
        </p:nvSpPr>
        <p:spPr bwMode="auto">
          <a:xfrm>
            <a:off x="5716588" y="5114925"/>
            <a:ext cx="476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и)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85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8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785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5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5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5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54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54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54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54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54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54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54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54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7854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5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7855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7855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785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785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785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33333E-6 L 0.01111 -0.00116 L 0.02639 -0.00116 " pathEditMode="relative" rAng="0" ptsTypes="AAA">
                                      <p:cBhvr>
                                        <p:cTn id="7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1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7855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5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7855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5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7855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5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85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785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785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5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5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5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5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55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55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55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55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55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55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55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55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55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7855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5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7855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5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7855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5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78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785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8" dur="500"/>
                                        <p:tgtEl>
                                          <p:spTgt spid="785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6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5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56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56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56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56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56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56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56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56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7856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/>
                                        <p:tgtEl>
                                          <p:spTgt spid="7855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5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500"/>
                                        <p:tgtEl>
                                          <p:spTgt spid="7856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5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8" dur="500"/>
                                        <p:tgtEl>
                                          <p:spTgt spid="785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785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9" dur="500"/>
                                        <p:tgtEl>
                                          <p:spTgt spid="78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500"/>
                                        <p:tgtEl>
                                          <p:spTgt spid="785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6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5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5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5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56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56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56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56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56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56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56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56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500"/>
                                        <p:tgtEl>
                                          <p:spTgt spid="7856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"/>
                                        <p:tgtEl>
                                          <p:spTgt spid="785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785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500"/>
                                        <p:tgtEl>
                                          <p:spTgt spid="785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5" dur="500"/>
                                        <p:tgtEl>
                                          <p:spTgt spid="785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 nodeType="clickPar">
                      <p:stCondLst>
                        <p:cond delay="indefinite"/>
                      </p:stCondLst>
                      <p:childTnLst>
                        <p:par>
                          <p:cTn id="2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0" dur="500"/>
                                        <p:tgtEl>
                                          <p:spTgt spid="785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 nodeType="clickPar">
                      <p:stCondLst>
                        <p:cond delay="indefinite"/>
                      </p:stCondLst>
                      <p:childTnLst>
                        <p:par>
                          <p:cTn id="2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33333E-6 L 0.01111 -0.00116 L 0.02639 -0.00116 " pathEditMode="relative" rAng="0" ptsTypes="AAA">
                                      <p:cBhvr>
                                        <p:cTn id="2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1"/>
                                    </p:animMotion>
                                  </p:childTnLst>
                                </p:cTn>
                              </p:par>
                              <p:par>
                                <p:cTn id="26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9" dur="500"/>
                                        <p:tgtEl>
                                          <p:spTgt spid="785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 nodeType="clickPar">
                      <p:stCondLst>
                        <p:cond delay="indefinite"/>
                      </p:stCondLst>
                      <p:childTnLst>
                        <p:par>
                          <p:cTn id="2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4" dur="500"/>
                                        <p:tgtEl>
                                          <p:spTgt spid="7856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7" dur="500"/>
                                        <p:tgtEl>
                                          <p:spTgt spid="7856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1" dur="500"/>
                                        <p:tgtEl>
                                          <p:spTgt spid="785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 nodeType="clickPar">
                      <p:stCondLst>
                        <p:cond delay="indefinite"/>
                      </p:stCondLst>
                      <p:childTnLst>
                        <p:par>
                          <p:cTn id="2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9" dur="500"/>
                                        <p:tgtEl>
                                          <p:spTgt spid="785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 nodeType="clickPar">
                      <p:stCondLst>
                        <p:cond delay="indefinite"/>
                      </p:stCondLst>
                      <p:childTnLst>
                        <p:par>
                          <p:cTn id="2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4" dur="500"/>
                                        <p:tgtEl>
                                          <p:spTgt spid="785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 nodeType="clickPar">
                      <p:stCondLst>
                        <p:cond delay="indefinite"/>
                      </p:stCondLst>
                      <p:childTnLst>
                        <p:par>
                          <p:cTn id="2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500"/>
                                        <p:tgtEl>
                                          <p:spTgt spid="785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5545" grpId="0" animBg="1"/>
      <p:bldP spid="785545" grpId="1" animBg="1"/>
      <p:bldP spid="785546" grpId="0" animBg="1"/>
      <p:bldP spid="785546" grpId="1" animBg="1"/>
      <p:bldP spid="785563" grpId="0" animBg="1"/>
      <p:bldP spid="785563" grpId="1" animBg="1"/>
      <p:bldP spid="785636" grpId="0" animBg="1"/>
      <p:bldP spid="785636" grpId="1" animBg="1"/>
      <p:bldP spid="785652" grpId="0" animBg="1"/>
      <p:bldP spid="785652" grpId="1" animBg="1"/>
      <p:bldP spid="785654" grpId="0" animBg="1"/>
      <p:bldP spid="785655" grpId="0" animBg="1"/>
      <p:bldP spid="785433" grpId="0"/>
      <p:bldP spid="785433" grpId="1"/>
      <p:bldP spid="785588" grpId="0"/>
      <p:bldP spid="785588" grpId="1"/>
      <p:bldP spid="785416" grpId="0"/>
      <p:bldP spid="785562" grpId="0" animBg="1"/>
      <p:bldP spid="785562" grpId="1" animBg="1"/>
      <p:bldP spid="785590" grpId="0" animBg="1"/>
      <p:bldP spid="785590" grpId="1" animBg="1"/>
      <p:bldP spid="785591" grpId="0" animBg="1"/>
      <p:bldP spid="785591" grpId="1" animBg="1"/>
      <p:bldP spid="785597" grpId="0"/>
      <p:bldP spid="785597" grpId="1"/>
      <p:bldP spid="785598" grpId="0"/>
      <p:bldP spid="785599" grpId="0" animBg="1"/>
      <p:bldP spid="785599" grpId="1" animBg="1"/>
      <p:bldP spid="785600" grpId="0" animBg="1"/>
      <p:bldP spid="785600" grpId="1" animBg="1"/>
      <p:bldP spid="785606" grpId="0"/>
      <p:bldP spid="785606" grpId="1"/>
      <p:bldP spid="785607" grpId="0"/>
      <p:bldP spid="785628" grpId="0" animBg="1"/>
      <p:bldP spid="785628" grpId="1" animBg="1"/>
      <p:bldP spid="785634" grpId="0"/>
      <p:bldP spid="785634" grpId="1"/>
      <p:bldP spid="785635" grpId="0"/>
      <p:bldP spid="785637" grpId="0"/>
      <p:bldP spid="785637" grpId="1"/>
      <p:bldP spid="785653" grpId="0" animBg="1"/>
      <p:bldP spid="785653" grpId="1" animBg="1"/>
      <p:bldP spid="785661" grpId="0"/>
      <p:bldP spid="785663" grpId="0"/>
      <p:bldP spid="78566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1DDB64-BA87-4F52-B601-DB56C207584B}" type="slidenum">
              <a:rPr lang="ru-RU" smtClean="0"/>
              <a:pPr/>
              <a:t>20</a:t>
            </a:fld>
            <a:endParaRPr lang="ru-RU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457200" y="2057400"/>
            <a:ext cx="8394221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Самостоятельная работа</a:t>
            </a:r>
          </a:p>
          <a:p>
            <a:pPr algn="ctr">
              <a:defRPr/>
            </a:pPr>
            <a:r>
              <a:rPr lang="ru-RU" sz="440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Организационный Лист стр.2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0" y="2852738"/>
            <a:ext cx="7920038" cy="841375"/>
          </a:xfrm>
        </p:spPr>
        <p:txBody>
          <a:bodyPr/>
          <a:lstStyle/>
          <a:p>
            <a:r>
              <a:rPr lang="ru-RU" sz="3200" b="1" i="1" smtClean="0">
                <a:solidFill>
                  <a:srgbClr val="0000FF"/>
                </a:solidFill>
              </a:rPr>
              <a:t>Рефлексия</a:t>
            </a:r>
            <a:r>
              <a:rPr lang="ru-RU" sz="3200" smtClean="0">
                <a:solidFill>
                  <a:srgbClr val="161616"/>
                </a:solidFill>
              </a:rPr>
              <a:t>                   </a:t>
            </a:r>
            <a:br>
              <a:rPr lang="ru-RU" sz="3200" smtClean="0">
                <a:solidFill>
                  <a:srgbClr val="161616"/>
                </a:solidFill>
              </a:rPr>
            </a:br>
            <a:r>
              <a:rPr lang="ru-RU" sz="3200" u="sng" smtClean="0">
                <a:solidFill>
                  <a:srgbClr val="357C4A"/>
                </a:solidFill>
              </a:rPr>
              <a:t>Выбери вариант соответствующий твоим ощущениям после сегодняшнего занятия. </a:t>
            </a:r>
            <a:r>
              <a:rPr lang="ru-RU" sz="3200" smtClean="0">
                <a:solidFill>
                  <a:srgbClr val="161616"/>
                </a:solidFill>
              </a:rPr>
              <a:t/>
            </a:r>
            <a:br>
              <a:rPr lang="ru-RU" sz="3200" smtClean="0">
                <a:solidFill>
                  <a:srgbClr val="161616"/>
                </a:solidFill>
              </a:rPr>
            </a:br>
            <a:r>
              <a:rPr lang="ru-RU" sz="3200" smtClean="0">
                <a:solidFill>
                  <a:srgbClr val="161616"/>
                </a:solidFill>
              </a:rPr>
              <a:t>1. Я все знаю, понял и могу объяснить другим!</a:t>
            </a:r>
            <a:br>
              <a:rPr lang="ru-RU" sz="3200" smtClean="0">
                <a:solidFill>
                  <a:srgbClr val="161616"/>
                </a:solidFill>
              </a:rPr>
            </a:br>
            <a:r>
              <a:rPr lang="ru-RU" sz="3200" smtClean="0">
                <a:solidFill>
                  <a:srgbClr val="161616"/>
                </a:solidFill>
              </a:rPr>
              <a:t>2. Я все знаю, понял, но не уверен, что смогу объяснить другому.</a:t>
            </a:r>
            <a:br>
              <a:rPr lang="ru-RU" sz="3200" smtClean="0">
                <a:solidFill>
                  <a:srgbClr val="161616"/>
                </a:solidFill>
              </a:rPr>
            </a:br>
            <a:r>
              <a:rPr lang="ru-RU" sz="3200" smtClean="0">
                <a:solidFill>
                  <a:srgbClr val="161616"/>
                </a:solidFill>
              </a:rPr>
              <a:t>3. Я сам знаю, понял, но объяснить другому не смогу.</a:t>
            </a:r>
            <a:br>
              <a:rPr lang="ru-RU" sz="3200" smtClean="0">
                <a:solidFill>
                  <a:srgbClr val="161616"/>
                </a:solidFill>
              </a:rPr>
            </a:br>
            <a:r>
              <a:rPr lang="ru-RU" sz="3200" smtClean="0">
                <a:solidFill>
                  <a:srgbClr val="161616"/>
                </a:solidFill>
              </a:rPr>
              <a:t>4. У меня остались некоторые вопросы.</a:t>
            </a:r>
            <a:br>
              <a:rPr lang="ru-RU" sz="3200" smtClean="0">
                <a:solidFill>
                  <a:srgbClr val="161616"/>
                </a:solidFill>
              </a:rPr>
            </a:br>
            <a:r>
              <a:rPr lang="ru-RU" sz="3200" smtClean="0">
                <a:solidFill>
                  <a:srgbClr val="161616"/>
                </a:solidFill>
              </a:rPr>
              <a:t>          </a:t>
            </a:r>
            <a:r>
              <a:rPr lang="ru-RU" sz="3200" b="1" i="1" smtClean="0">
                <a:solidFill>
                  <a:srgbClr val="0000FF"/>
                </a:solidFill>
              </a:rPr>
              <a:t>Отрази свое настроение после                </a:t>
            </a:r>
            <a:br>
              <a:rPr lang="ru-RU" sz="3200" b="1" i="1" smtClean="0">
                <a:solidFill>
                  <a:srgbClr val="0000FF"/>
                </a:solidFill>
              </a:rPr>
            </a:br>
            <a:r>
              <a:rPr lang="ru-RU" sz="3200" b="1" i="1" smtClean="0">
                <a:solidFill>
                  <a:srgbClr val="0000FF"/>
                </a:solidFill>
              </a:rPr>
              <a:t>          занятия , написав три слова</a:t>
            </a:r>
            <a:r>
              <a:rPr lang="ru-RU" sz="3200" i="1" smtClean="0">
                <a:solidFill>
                  <a:srgbClr val="161616"/>
                </a:solidFill>
              </a:rPr>
              <a:t>.</a:t>
            </a:r>
          </a:p>
        </p:txBody>
      </p:sp>
      <p:sp>
        <p:nvSpPr>
          <p:cNvPr id="22531" name="Номер слайда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B3C6B37-C7BB-46E3-B5C7-F29D5CC79B98}" type="slidenum">
              <a:rPr lang="ru-RU" smtClean="0"/>
              <a:pPr/>
              <a:t>21</a:t>
            </a:fld>
            <a:endParaRPr lang="ru-RU" smtClean="0"/>
          </a:p>
        </p:txBody>
      </p:sp>
      <p:sp>
        <p:nvSpPr>
          <p:cNvPr id="5" name="Овал 4"/>
          <p:cNvSpPr>
            <a:spLocks noChangeArrowheads="1"/>
          </p:cNvSpPr>
          <p:nvPr/>
        </p:nvSpPr>
        <p:spPr bwMode="auto">
          <a:xfrm>
            <a:off x="482600" y="4038600"/>
            <a:ext cx="431800" cy="431800"/>
          </a:xfrm>
          <a:prstGeom prst="ellipse">
            <a:avLst/>
          </a:prstGeom>
          <a:noFill/>
          <a:ln w="38100" cap="sq" algn="ctr">
            <a:solidFill>
              <a:srgbClr val="FF0000"/>
            </a:solidFill>
            <a:prstDash val="sysDot"/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>
              <a:solidFill>
                <a:srgbClr val="FF0000"/>
              </a:solidFill>
            </a:endParaRPr>
          </a:p>
        </p:txBody>
      </p:sp>
      <p:sp>
        <p:nvSpPr>
          <p:cNvPr id="6" name="Овал 5"/>
          <p:cNvSpPr>
            <a:spLocks noChangeArrowheads="1"/>
          </p:cNvSpPr>
          <p:nvPr/>
        </p:nvSpPr>
        <p:spPr bwMode="auto">
          <a:xfrm>
            <a:off x="228600" y="2060575"/>
            <a:ext cx="431800" cy="431800"/>
          </a:xfrm>
          <a:prstGeom prst="ellipse">
            <a:avLst/>
          </a:prstGeom>
          <a:noFill/>
          <a:ln w="38100" cap="sq" algn="ctr">
            <a:solidFill>
              <a:srgbClr val="FF0000"/>
            </a:solidFill>
            <a:prstDash val="sysDot"/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>
              <a:solidFill>
                <a:srgbClr val="FF0000"/>
              </a:solidFill>
            </a:endParaRPr>
          </a:p>
        </p:txBody>
      </p:sp>
      <p:sp>
        <p:nvSpPr>
          <p:cNvPr id="7" name="Овал 6"/>
          <p:cNvSpPr>
            <a:spLocks noChangeArrowheads="1"/>
          </p:cNvSpPr>
          <p:nvPr/>
        </p:nvSpPr>
        <p:spPr bwMode="auto">
          <a:xfrm>
            <a:off x="152400" y="3068638"/>
            <a:ext cx="431800" cy="431800"/>
          </a:xfrm>
          <a:prstGeom prst="ellipse">
            <a:avLst/>
          </a:prstGeom>
          <a:noFill/>
          <a:ln w="38100" cap="sq" algn="ctr">
            <a:solidFill>
              <a:srgbClr val="FF0000"/>
            </a:solidFill>
            <a:prstDash val="sysDot"/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>
              <a:solidFill>
                <a:srgbClr val="FF0000"/>
              </a:solidFill>
            </a:endParaRPr>
          </a:p>
        </p:txBody>
      </p:sp>
      <p:sp>
        <p:nvSpPr>
          <p:cNvPr id="8" name="Овал 7"/>
          <p:cNvSpPr>
            <a:spLocks noChangeArrowheads="1"/>
          </p:cNvSpPr>
          <p:nvPr/>
        </p:nvSpPr>
        <p:spPr bwMode="auto">
          <a:xfrm>
            <a:off x="76200" y="4978400"/>
            <a:ext cx="431800" cy="431800"/>
          </a:xfrm>
          <a:prstGeom prst="ellipse">
            <a:avLst/>
          </a:prstGeom>
          <a:noFill/>
          <a:ln w="38100" cap="sq" algn="ctr">
            <a:solidFill>
              <a:srgbClr val="FF0000"/>
            </a:solidFill>
            <a:prstDash val="sysDot"/>
            <a:round/>
            <a:headEnd type="none" w="sm" len="sm"/>
            <a:tailEnd type="none" w="sm" len="sm"/>
          </a:ln>
        </p:spPr>
        <p:txBody>
          <a:bodyPr wrap="none"/>
          <a:lstStyle/>
          <a:p>
            <a:endParaRPr lang="ru-RU">
              <a:solidFill>
                <a:srgbClr val="FF0000"/>
              </a:solidFill>
            </a:endParaRPr>
          </a:p>
        </p:txBody>
      </p:sp>
      <p:pic>
        <p:nvPicPr>
          <p:cNvPr id="9" name="02_Sweet_Dreams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-1219200" y="5638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2">
                <p:cTn id="15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Номер слайда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79F78A-9130-4B77-8524-F2710C865F22}" type="slidenum">
              <a:rPr lang="ru-RU" smtClean="0"/>
              <a:pPr/>
              <a:t>22</a:t>
            </a:fld>
            <a:endParaRPr lang="ru-RU" smtClean="0"/>
          </a:p>
        </p:txBody>
      </p:sp>
      <p:pic>
        <p:nvPicPr>
          <p:cNvPr id="23555" name="Picture 11" descr="36_2_25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300788" y="1052513"/>
            <a:ext cx="104775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635375" y="4365625"/>
            <a:ext cx="1833563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457200" y="2362200"/>
            <a:ext cx="8119531" cy="175432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spc="50" dirty="0">
                <a:ln w="11430"/>
                <a:solidFill>
                  <a:srgbClr val="0000FF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egoe Script" pitchFamily="34" charset="0"/>
              </a:rPr>
              <a:t>Спасибо за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spc="50" dirty="0">
                <a:ln w="11430"/>
                <a:solidFill>
                  <a:srgbClr val="0000FF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egoe Script" pitchFamily="34" charset="0"/>
              </a:rPr>
              <a:t>активную работу!!!</a:t>
            </a:r>
          </a:p>
        </p:txBody>
      </p:sp>
      <p:pic>
        <p:nvPicPr>
          <p:cNvPr id="23558" name="Picture 9" descr="privetstvie-373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900113" y="836613"/>
            <a:ext cx="107950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10" descr="privetstvie-340"/>
          <p:cNvPicPr>
            <a:picLocks noChangeAspect="1" noChangeArrowheads="1" noCrop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68313" y="4365625"/>
            <a:ext cx="9366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11" descr="privetstvie-136"/>
          <p:cNvPicPr>
            <a:picLocks noChangeAspect="1" noChangeArrowheads="1" noCrop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867400" y="5589588"/>
            <a:ext cx="1008063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381000" y="5936159"/>
            <a:ext cx="1607620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Е.</a:t>
            </a:r>
            <a:r>
              <a:rPr lang="en-US" sz="440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V.A</a:t>
            </a:r>
            <a:endParaRPr lang="ru-RU" sz="440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23562" name="Picture 12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76200" y="5791200"/>
            <a:ext cx="339725" cy="9144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135"/>
          <p:cNvSpPr>
            <a:spLocks/>
          </p:cNvSpPr>
          <p:nvPr/>
        </p:nvSpPr>
        <p:spPr bwMode="auto">
          <a:xfrm>
            <a:off x="1795463" y="2309813"/>
            <a:ext cx="2182812" cy="2047875"/>
          </a:xfrm>
          <a:custGeom>
            <a:avLst/>
            <a:gdLst>
              <a:gd name="T0" fmla="*/ 0 w 1375"/>
              <a:gd name="T1" fmla="*/ 0 h 1290"/>
              <a:gd name="T2" fmla="*/ 2147483647 w 1375"/>
              <a:gd name="T3" fmla="*/ 2147483647 h 1290"/>
              <a:gd name="T4" fmla="*/ 0 60000 65536"/>
              <a:gd name="T5" fmla="*/ 0 60000 65536"/>
              <a:gd name="T6" fmla="*/ 0 w 1375"/>
              <a:gd name="T7" fmla="*/ 0 h 1290"/>
              <a:gd name="T8" fmla="*/ 1375 w 1375"/>
              <a:gd name="T9" fmla="*/ 1290 h 129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75" h="1290">
                <a:moveTo>
                  <a:pt x="0" y="0"/>
                </a:moveTo>
                <a:lnTo>
                  <a:pt x="1375" y="1290"/>
                </a:lnTo>
              </a:path>
            </a:pathLst>
          </a:cu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4099" name="Freeform 134"/>
          <p:cNvSpPr>
            <a:spLocks/>
          </p:cNvSpPr>
          <p:nvPr/>
        </p:nvSpPr>
        <p:spPr bwMode="auto">
          <a:xfrm>
            <a:off x="704850" y="2300288"/>
            <a:ext cx="4340225" cy="2047875"/>
          </a:xfrm>
          <a:custGeom>
            <a:avLst/>
            <a:gdLst>
              <a:gd name="T0" fmla="*/ 0 w 2734"/>
              <a:gd name="T1" fmla="*/ 2147483647 h 1290"/>
              <a:gd name="T2" fmla="*/ 2147483647 w 2734"/>
              <a:gd name="T3" fmla="*/ 0 h 1290"/>
              <a:gd name="T4" fmla="*/ 0 60000 65536"/>
              <a:gd name="T5" fmla="*/ 0 60000 65536"/>
              <a:gd name="T6" fmla="*/ 0 w 2734"/>
              <a:gd name="T7" fmla="*/ 0 h 1290"/>
              <a:gd name="T8" fmla="*/ 2734 w 2734"/>
              <a:gd name="T9" fmla="*/ 1290 h 129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34" h="1290">
                <a:moveTo>
                  <a:pt x="0" y="1290"/>
                </a:moveTo>
                <a:lnTo>
                  <a:pt x="2734" y="0"/>
                </a:lnTo>
              </a:path>
            </a:pathLst>
          </a:cu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4100" name="Freeform 137"/>
          <p:cNvSpPr>
            <a:spLocks/>
          </p:cNvSpPr>
          <p:nvPr/>
        </p:nvSpPr>
        <p:spPr bwMode="auto">
          <a:xfrm>
            <a:off x="701675" y="2312988"/>
            <a:ext cx="4318000" cy="2032000"/>
          </a:xfrm>
          <a:custGeom>
            <a:avLst/>
            <a:gdLst>
              <a:gd name="T0" fmla="*/ 2147483647 w 2720"/>
              <a:gd name="T1" fmla="*/ 0 h 1280"/>
              <a:gd name="T2" fmla="*/ 0 w 2720"/>
              <a:gd name="T3" fmla="*/ 2147483647 h 1280"/>
              <a:gd name="T4" fmla="*/ 0 60000 65536"/>
              <a:gd name="T5" fmla="*/ 0 60000 65536"/>
              <a:gd name="T6" fmla="*/ 0 w 2720"/>
              <a:gd name="T7" fmla="*/ 0 h 1280"/>
              <a:gd name="T8" fmla="*/ 2720 w 2720"/>
              <a:gd name="T9" fmla="*/ 1280 h 12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20" h="1280">
                <a:moveTo>
                  <a:pt x="2720" y="0"/>
                </a:moveTo>
                <a:lnTo>
                  <a:pt x="0" y="1280"/>
                </a:lnTo>
              </a:path>
            </a:pathLst>
          </a:custGeom>
          <a:noFill/>
          <a:ln w="38100">
            <a:solidFill>
              <a:srgbClr val="6600CC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4101" name="Freeform 138"/>
          <p:cNvSpPr>
            <a:spLocks/>
          </p:cNvSpPr>
          <p:nvPr/>
        </p:nvSpPr>
        <p:spPr bwMode="auto">
          <a:xfrm>
            <a:off x="714375" y="3328988"/>
            <a:ext cx="2133600" cy="1016000"/>
          </a:xfrm>
          <a:custGeom>
            <a:avLst/>
            <a:gdLst>
              <a:gd name="T0" fmla="*/ 2147483647 w 1344"/>
              <a:gd name="T1" fmla="*/ 0 h 640"/>
              <a:gd name="T2" fmla="*/ 0 w 1344"/>
              <a:gd name="T3" fmla="*/ 2147483647 h 640"/>
              <a:gd name="T4" fmla="*/ 0 60000 65536"/>
              <a:gd name="T5" fmla="*/ 0 60000 65536"/>
              <a:gd name="T6" fmla="*/ 0 w 1344"/>
              <a:gd name="T7" fmla="*/ 0 h 640"/>
              <a:gd name="T8" fmla="*/ 1344 w 1344"/>
              <a:gd name="T9" fmla="*/ 640 h 6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44" h="640">
                <a:moveTo>
                  <a:pt x="1344" y="0"/>
                </a:moveTo>
                <a:lnTo>
                  <a:pt x="0" y="640"/>
                </a:lnTo>
              </a:path>
            </a:pathLst>
          </a:custGeom>
          <a:noFill/>
          <a:ln w="38100">
            <a:solidFill>
              <a:srgbClr val="FF00FF">
                <a:alpha val="96861"/>
              </a:srgbClr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4102" name="Freeform 155"/>
          <p:cNvSpPr>
            <a:spLocks/>
          </p:cNvSpPr>
          <p:nvPr/>
        </p:nvSpPr>
        <p:spPr bwMode="auto">
          <a:xfrm flipH="1" flipV="1">
            <a:off x="698500" y="2311400"/>
            <a:ext cx="4318000" cy="2032000"/>
          </a:xfrm>
          <a:custGeom>
            <a:avLst/>
            <a:gdLst>
              <a:gd name="T0" fmla="*/ 2147483647 w 2720"/>
              <a:gd name="T1" fmla="*/ 0 h 1280"/>
              <a:gd name="T2" fmla="*/ 0 w 2720"/>
              <a:gd name="T3" fmla="*/ 2147483647 h 1280"/>
              <a:gd name="T4" fmla="*/ 0 60000 65536"/>
              <a:gd name="T5" fmla="*/ 0 60000 65536"/>
              <a:gd name="T6" fmla="*/ 0 w 2720"/>
              <a:gd name="T7" fmla="*/ 0 h 1280"/>
              <a:gd name="T8" fmla="*/ 2720 w 2720"/>
              <a:gd name="T9" fmla="*/ 1280 h 12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20" h="1280">
                <a:moveTo>
                  <a:pt x="2720" y="0"/>
                </a:moveTo>
                <a:lnTo>
                  <a:pt x="0" y="1280"/>
                </a:lnTo>
              </a:path>
            </a:pathLst>
          </a:custGeom>
          <a:noFill/>
          <a:ln w="38100">
            <a:solidFill>
              <a:srgbClr val="0099CC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4103" name="Freeform 203"/>
          <p:cNvSpPr>
            <a:spLocks/>
          </p:cNvSpPr>
          <p:nvPr/>
        </p:nvSpPr>
        <p:spPr bwMode="auto">
          <a:xfrm>
            <a:off x="711200" y="3797300"/>
            <a:ext cx="1117600" cy="546100"/>
          </a:xfrm>
          <a:custGeom>
            <a:avLst/>
            <a:gdLst>
              <a:gd name="T0" fmla="*/ 2147483647 w 704"/>
              <a:gd name="T1" fmla="*/ 0 h 344"/>
              <a:gd name="T2" fmla="*/ 0 w 704"/>
              <a:gd name="T3" fmla="*/ 2147483647 h 344"/>
              <a:gd name="T4" fmla="*/ 0 60000 65536"/>
              <a:gd name="T5" fmla="*/ 0 60000 65536"/>
              <a:gd name="T6" fmla="*/ 0 w 704"/>
              <a:gd name="T7" fmla="*/ 0 h 344"/>
              <a:gd name="T8" fmla="*/ 704 w 704"/>
              <a:gd name="T9" fmla="*/ 344 h 3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04" h="344">
                <a:moveTo>
                  <a:pt x="704" y="0"/>
                </a:moveTo>
                <a:lnTo>
                  <a:pt x="0" y="344"/>
                </a:lnTo>
              </a:path>
            </a:pathLst>
          </a:custGeom>
          <a:noFill/>
          <a:ln w="38100">
            <a:solidFill>
              <a:srgbClr val="0099CC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4104" name="Freeform 228"/>
          <p:cNvSpPr>
            <a:spLocks/>
          </p:cNvSpPr>
          <p:nvPr/>
        </p:nvSpPr>
        <p:spPr bwMode="auto">
          <a:xfrm>
            <a:off x="685800" y="3810000"/>
            <a:ext cx="1117600" cy="546100"/>
          </a:xfrm>
          <a:custGeom>
            <a:avLst/>
            <a:gdLst>
              <a:gd name="T0" fmla="*/ 2147483647 w 704"/>
              <a:gd name="T1" fmla="*/ 0 h 344"/>
              <a:gd name="T2" fmla="*/ 0 w 704"/>
              <a:gd name="T3" fmla="*/ 2147483647 h 344"/>
              <a:gd name="T4" fmla="*/ 0 60000 65536"/>
              <a:gd name="T5" fmla="*/ 0 60000 65536"/>
              <a:gd name="T6" fmla="*/ 0 w 704"/>
              <a:gd name="T7" fmla="*/ 0 h 344"/>
              <a:gd name="T8" fmla="*/ 704 w 704"/>
              <a:gd name="T9" fmla="*/ 344 h 3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04" h="344">
                <a:moveTo>
                  <a:pt x="704" y="0"/>
                </a:moveTo>
                <a:lnTo>
                  <a:pt x="0" y="344"/>
                </a:lnTo>
              </a:path>
            </a:pathLst>
          </a:custGeom>
          <a:noFill/>
          <a:ln w="38100">
            <a:solidFill>
              <a:srgbClr val="0099CC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4105" name="Freeform 244"/>
          <p:cNvSpPr>
            <a:spLocks/>
          </p:cNvSpPr>
          <p:nvPr/>
        </p:nvSpPr>
        <p:spPr bwMode="auto">
          <a:xfrm>
            <a:off x="698500" y="2286000"/>
            <a:ext cx="4343400" cy="2044700"/>
          </a:xfrm>
          <a:custGeom>
            <a:avLst/>
            <a:gdLst>
              <a:gd name="T0" fmla="*/ 2147483647 w 2736"/>
              <a:gd name="T1" fmla="*/ 0 h 1288"/>
              <a:gd name="T2" fmla="*/ 0 w 2736"/>
              <a:gd name="T3" fmla="*/ 2147483647 h 1288"/>
              <a:gd name="T4" fmla="*/ 0 60000 65536"/>
              <a:gd name="T5" fmla="*/ 0 60000 65536"/>
              <a:gd name="T6" fmla="*/ 0 w 2736"/>
              <a:gd name="T7" fmla="*/ 0 h 1288"/>
              <a:gd name="T8" fmla="*/ 2736 w 2736"/>
              <a:gd name="T9" fmla="*/ 1288 h 12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36" h="1288">
                <a:moveTo>
                  <a:pt x="2736" y="0"/>
                </a:moveTo>
                <a:lnTo>
                  <a:pt x="0" y="1288"/>
                </a:lnTo>
              </a:path>
            </a:pathLst>
          </a:custGeom>
          <a:noFill/>
          <a:ln w="38100">
            <a:solidFill>
              <a:srgbClr val="0099CC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4106" name="Freeform 246"/>
          <p:cNvSpPr>
            <a:spLocks/>
          </p:cNvSpPr>
          <p:nvPr/>
        </p:nvSpPr>
        <p:spPr bwMode="auto">
          <a:xfrm>
            <a:off x="711200" y="3327400"/>
            <a:ext cx="2159000" cy="1003300"/>
          </a:xfrm>
          <a:custGeom>
            <a:avLst/>
            <a:gdLst>
              <a:gd name="T0" fmla="*/ 2147483647 w 1360"/>
              <a:gd name="T1" fmla="*/ 0 h 632"/>
              <a:gd name="T2" fmla="*/ 0 w 1360"/>
              <a:gd name="T3" fmla="*/ 2147483647 h 632"/>
              <a:gd name="T4" fmla="*/ 0 60000 65536"/>
              <a:gd name="T5" fmla="*/ 0 60000 65536"/>
              <a:gd name="T6" fmla="*/ 0 w 1360"/>
              <a:gd name="T7" fmla="*/ 0 h 632"/>
              <a:gd name="T8" fmla="*/ 1360 w 1360"/>
              <a:gd name="T9" fmla="*/ 632 h 6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60" h="632">
                <a:moveTo>
                  <a:pt x="1360" y="0"/>
                </a:moveTo>
                <a:lnTo>
                  <a:pt x="0" y="632"/>
                </a:lnTo>
              </a:path>
            </a:pathLst>
          </a:custGeom>
          <a:noFill/>
          <a:ln w="38100">
            <a:solidFill>
              <a:srgbClr val="660066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4107" name="Freeform 247"/>
          <p:cNvSpPr>
            <a:spLocks/>
          </p:cNvSpPr>
          <p:nvPr/>
        </p:nvSpPr>
        <p:spPr bwMode="auto">
          <a:xfrm>
            <a:off x="1752600" y="2300288"/>
            <a:ext cx="2209800" cy="2070100"/>
          </a:xfrm>
          <a:custGeom>
            <a:avLst/>
            <a:gdLst>
              <a:gd name="T0" fmla="*/ 0 w 1392"/>
              <a:gd name="T1" fmla="*/ 0 h 1304"/>
              <a:gd name="T2" fmla="*/ 2147483647 w 1392"/>
              <a:gd name="T3" fmla="*/ 2147483647 h 1304"/>
              <a:gd name="T4" fmla="*/ 0 60000 65536"/>
              <a:gd name="T5" fmla="*/ 0 60000 65536"/>
              <a:gd name="T6" fmla="*/ 0 w 1392"/>
              <a:gd name="T7" fmla="*/ 0 h 1304"/>
              <a:gd name="T8" fmla="*/ 1392 w 1392"/>
              <a:gd name="T9" fmla="*/ 1304 h 130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92" h="1304">
                <a:moveTo>
                  <a:pt x="0" y="0"/>
                </a:moveTo>
                <a:lnTo>
                  <a:pt x="1392" y="1304"/>
                </a:lnTo>
              </a:path>
            </a:pathLst>
          </a:custGeom>
          <a:noFill/>
          <a:ln w="38100">
            <a:solidFill>
              <a:srgbClr val="FF0000">
                <a:alpha val="94116"/>
              </a:srgbClr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grpSp>
        <p:nvGrpSpPr>
          <p:cNvPr id="4108" name="Group 20"/>
          <p:cNvGrpSpPr>
            <a:grpSpLocks/>
          </p:cNvGrpSpPr>
          <p:nvPr/>
        </p:nvGrpSpPr>
        <p:grpSpPr bwMode="auto">
          <a:xfrm>
            <a:off x="5956300" y="1103313"/>
            <a:ext cx="2286000" cy="511175"/>
            <a:chOff x="1392" y="240"/>
            <a:chExt cx="1440" cy="322"/>
          </a:xfrm>
        </p:grpSpPr>
        <p:sp>
          <p:nvSpPr>
            <p:cNvPr id="785429" name="Text Box 21"/>
            <p:cNvSpPr txBox="1">
              <a:spLocks noChangeArrowheads="1"/>
            </p:cNvSpPr>
            <p:nvPr/>
          </p:nvSpPr>
          <p:spPr bwMode="auto">
            <a:xfrm>
              <a:off x="1392" y="240"/>
              <a:ext cx="14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AC</a:t>
              </a:r>
              <a:r>
                <a:rPr lang="ru-RU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      </a:t>
              </a:r>
              <a:r>
                <a:rPr lang="en-US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AO</a:t>
              </a:r>
              <a:endParaRPr lang="ru-RU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graphicFrame>
          <p:nvGraphicFramePr>
            <p:cNvPr id="4200" name="Object 10"/>
            <p:cNvGraphicFramePr>
              <a:graphicFrameLocks noChangeAspect="1"/>
            </p:cNvGraphicFramePr>
            <p:nvPr/>
          </p:nvGraphicFramePr>
          <p:xfrm>
            <a:off x="2016" y="288"/>
            <a:ext cx="248" cy="274"/>
          </p:xfrm>
          <a:graphic>
            <a:graphicData uri="http://schemas.openxmlformats.org/presentationml/2006/ole">
              <p:oleObj spid="_x0000_s4200" name="Формула" r:id="rId4" imgW="126835" imgH="139518" progId="Equation.3">
                <p:embed/>
              </p:oleObj>
            </a:graphicData>
          </a:graphic>
        </p:graphicFrame>
        <p:sp>
          <p:nvSpPr>
            <p:cNvPr id="4201" name="Line 23"/>
            <p:cNvSpPr>
              <a:spLocks noChangeShapeType="1"/>
            </p:cNvSpPr>
            <p:nvPr/>
          </p:nvSpPr>
          <p:spPr bwMode="auto">
            <a:xfrm>
              <a:off x="1488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02" name="Line 24"/>
            <p:cNvSpPr>
              <a:spLocks noChangeShapeType="1"/>
            </p:cNvSpPr>
            <p:nvPr/>
          </p:nvSpPr>
          <p:spPr bwMode="auto">
            <a:xfrm>
              <a:off x="2256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85416" name="Text Box 8"/>
          <p:cNvSpPr txBox="1">
            <a:spLocks noChangeArrowheads="1"/>
          </p:cNvSpPr>
          <p:nvPr/>
        </p:nvSpPr>
        <p:spPr bwMode="auto">
          <a:xfrm>
            <a:off x="6781800" y="10810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ru-RU" sz="2800" b="0" dirty="0">
              <a:solidFill>
                <a:srgbClr val="FF0000"/>
              </a:solidFill>
            </a:endParaRPr>
          </a:p>
        </p:txBody>
      </p:sp>
      <p:sp>
        <p:nvSpPr>
          <p:cNvPr id="785443" name="Text Box 35"/>
          <p:cNvSpPr txBox="1">
            <a:spLocks noChangeArrowheads="1"/>
          </p:cNvSpPr>
          <p:nvPr/>
        </p:nvSpPr>
        <p:spPr bwMode="auto">
          <a:xfrm>
            <a:off x="3749675" y="4357688"/>
            <a:ext cx="420688" cy="519112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B</a:t>
            </a:r>
            <a:endParaRPr lang="ru-RU" sz="28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85444" name="Text Box 36"/>
          <p:cNvSpPr txBox="1">
            <a:spLocks noChangeArrowheads="1"/>
          </p:cNvSpPr>
          <p:nvPr/>
        </p:nvSpPr>
        <p:spPr bwMode="auto">
          <a:xfrm>
            <a:off x="1387475" y="1843088"/>
            <a:ext cx="441325" cy="519112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</a:t>
            </a:r>
            <a:endParaRPr lang="ru-RU" sz="28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4112" name="Group 69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4191" name="Freeform 70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2" name="Freeform 71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3" name="Freeform 72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4" name="Freeform 73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5" name="Freeform 74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6" name="Freeform 75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7" name="Freeform 76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98" name="Freeform 77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0066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113" name="AutoShape 132"/>
          <p:cNvSpPr>
            <a:spLocks noChangeArrowheads="1"/>
          </p:cNvSpPr>
          <p:nvPr/>
        </p:nvSpPr>
        <p:spPr bwMode="auto">
          <a:xfrm>
            <a:off x="701675" y="2300288"/>
            <a:ext cx="4343400" cy="2057400"/>
          </a:xfrm>
          <a:prstGeom prst="parallelogram">
            <a:avLst>
              <a:gd name="adj" fmla="val 52778"/>
            </a:avLst>
          </a:prstGeom>
          <a:noFill/>
          <a:ln w="9525">
            <a:solidFill>
              <a:schemeClr val="tx2"/>
            </a:solidFill>
            <a:miter lim="800000"/>
            <a:headEnd type="none" w="lg" len="lg"/>
            <a:tailEnd type="none" w="lg" len="lg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85541" name="Text Box 133"/>
          <p:cNvSpPr txBox="1">
            <a:spLocks noChangeArrowheads="1"/>
          </p:cNvSpPr>
          <p:nvPr/>
        </p:nvSpPr>
        <p:spPr bwMode="auto">
          <a:xfrm>
            <a:off x="5045075" y="1905000"/>
            <a:ext cx="441325" cy="519113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</a:t>
            </a:r>
            <a:endParaRPr lang="ru-RU" sz="28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85544" name="Text Box 136"/>
          <p:cNvSpPr txBox="1">
            <a:spLocks noChangeArrowheads="1"/>
          </p:cNvSpPr>
          <p:nvPr/>
        </p:nvSpPr>
        <p:spPr bwMode="auto">
          <a:xfrm>
            <a:off x="2606675" y="3290888"/>
            <a:ext cx="460375" cy="519112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O</a:t>
            </a:r>
            <a:endParaRPr lang="ru-RU" sz="28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116" name="Freeform 154"/>
          <p:cNvSpPr>
            <a:spLocks/>
          </p:cNvSpPr>
          <p:nvPr/>
        </p:nvSpPr>
        <p:spPr bwMode="auto">
          <a:xfrm>
            <a:off x="2873375" y="2336800"/>
            <a:ext cx="2133600" cy="1016000"/>
          </a:xfrm>
          <a:custGeom>
            <a:avLst/>
            <a:gdLst>
              <a:gd name="T0" fmla="*/ 2147483647 w 1344"/>
              <a:gd name="T1" fmla="*/ 0 h 640"/>
              <a:gd name="T2" fmla="*/ 0 w 1344"/>
              <a:gd name="T3" fmla="*/ 2147483647 h 640"/>
              <a:gd name="T4" fmla="*/ 0 60000 65536"/>
              <a:gd name="T5" fmla="*/ 0 60000 65536"/>
              <a:gd name="T6" fmla="*/ 0 w 1344"/>
              <a:gd name="T7" fmla="*/ 0 h 640"/>
              <a:gd name="T8" fmla="*/ 1344 w 1344"/>
              <a:gd name="T9" fmla="*/ 640 h 6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44" h="640">
                <a:moveTo>
                  <a:pt x="1344" y="0"/>
                </a:moveTo>
                <a:lnTo>
                  <a:pt x="0" y="640"/>
                </a:lnTo>
              </a:path>
            </a:pathLst>
          </a:custGeom>
          <a:noFill/>
          <a:ln w="38100">
            <a:solidFill>
              <a:srgbClr val="FF0000">
                <a:alpha val="74901"/>
              </a:srgbClr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grpSp>
        <p:nvGrpSpPr>
          <p:cNvPr id="4117" name="Group 166"/>
          <p:cNvGrpSpPr>
            <a:grpSpLocks/>
          </p:cNvGrpSpPr>
          <p:nvPr/>
        </p:nvGrpSpPr>
        <p:grpSpPr bwMode="auto">
          <a:xfrm>
            <a:off x="6705600" y="1600200"/>
            <a:ext cx="838200" cy="762000"/>
            <a:chOff x="3832" y="2448"/>
            <a:chExt cx="528" cy="480"/>
          </a:xfrm>
        </p:grpSpPr>
        <p:sp>
          <p:nvSpPr>
            <p:cNvPr id="785560" name="Text Box 152"/>
            <p:cNvSpPr txBox="1">
              <a:spLocks noChangeArrowheads="1"/>
            </p:cNvSpPr>
            <p:nvPr/>
          </p:nvSpPr>
          <p:spPr bwMode="auto">
            <a:xfrm>
              <a:off x="3832" y="2544"/>
              <a:ext cx="3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0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–</a:t>
              </a:r>
              <a:endParaRPr lang="ru-RU" sz="2000" b="0">
                <a:solidFill>
                  <a:srgbClr val="FF0000"/>
                </a:solidFill>
              </a:endParaRPr>
            </a:p>
          </p:txBody>
        </p:sp>
        <p:grpSp>
          <p:nvGrpSpPr>
            <p:cNvPr id="4187" name="Group 156"/>
            <p:cNvGrpSpPr>
              <a:grpSpLocks/>
            </p:cNvGrpSpPr>
            <p:nvPr/>
          </p:nvGrpSpPr>
          <p:grpSpPr bwMode="auto">
            <a:xfrm>
              <a:off x="4024" y="2448"/>
              <a:ext cx="336" cy="480"/>
              <a:chOff x="2832" y="288"/>
              <a:chExt cx="336" cy="480"/>
            </a:xfrm>
          </p:grpSpPr>
          <p:sp>
            <p:nvSpPr>
              <p:cNvPr id="785565" name="Text Box 157"/>
              <p:cNvSpPr txBox="1">
                <a:spLocks noChangeArrowheads="1"/>
              </p:cNvSpPr>
              <p:nvPr/>
            </p:nvSpPr>
            <p:spPr bwMode="auto">
              <a:xfrm>
                <a:off x="2832" y="480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ru-RU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2</a:t>
                </a:r>
                <a:endParaRPr lang="ru-RU" b="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85566" name="Text Box 158"/>
              <p:cNvSpPr txBox="1">
                <a:spLocks noChangeArrowheads="1"/>
              </p:cNvSpPr>
              <p:nvPr/>
            </p:nvSpPr>
            <p:spPr bwMode="auto">
              <a:xfrm>
                <a:off x="2832" y="288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1</a:t>
                </a:r>
                <a:endParaRPr lang="ru-RU" b="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190" name="Freeform 159"/>
              <p:cNvSpPr>
                <a:spLocks/>
              </p:cNvSpPr>
              <p:nvPr/>
            </p:nvSpPr>
            <p:spPr bwMode="auto">
              <a:xfrm>
                <a:off x="2864" y="528"/>
                <a:ext cx="168" cy="1"/>
              </a:xfrm>
              <a:custGeom>
                <a:avLst/>
                <a:gdLst>
                  <a:gd name="T0" fmla="*/ 0 w 168"/>
                  <a:gd name="T1" fmla="*/ 0 h 1"/>
                  <a:gd name="T2" fmla="*/ 168 w 168"/>
                  <a:gd name="T3" fmla="*/ 0 h 1"/>
                  <a:gd name="T4" fmla="*/ 0 60000 65536"/>
                  <a:gd name="T5" fmla="*/ 0 60000 65536"/>
                  <a:gd name="T6" fmla="*/ 0 w 168"/>
                  <a:gd name="T7" fmla="*/ 0 h 1"/>
                  <a:gd name="T8" fmla="*/ 168 w 168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68" h="1">
                    <a:moveTo>
                      <a:pt x="0" y="0"/>
                    </a:moveTo>
                    <a:lnTo>
                      <a:pt x="168" y="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4118" name="Group 181"/>
          <p:cNvGrpSpPr>
            <a:grpSpLocks/>
          </p:cNvGrpSpPr>
          <p:nvPr/>
        </p:nvGrpSpPr>
        <p:grpSpPr bwMode="auto">
          <a:xfrm>
            <a:off x="5969000" y="1766888"/>
            <a:ext cx="990600" cy="457200"/>
            <a:chOff x="3744" y="1824"/>
            <a:chExt cx="624" cy="288"/>
          </a:xfrm>
        </p:grpSpPr>
        <p:sp>
          <p:nvSpPr>
            <p:cNvPr id="785581" name="Text Box 173"/>
            <p:cNvSpPr txBox="1">
              <a:spLocks noChangeArrowheads="1"/>
            </p:cNvSpPr>
            <p:nvPr/>
          </p:nvSpPr>
          <p:spPr bwMode="auto">
            <a:xfrm>
              <a:off x="3744" y="1824"/>
              <a:ext cx="6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OC</a:t>
              </a:r>
              <a:r>
                <a:rPr lang="ru-RU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</a:t>
              </a:r>
              <a:endParaRPr lang="ru-RU" b="0" dirty="0">
                <a:solidFill>
                  <a:srgbClr val="3333FF"/>
                </a:solidFill>
              </a:endParaRPr>
            </a:p>
          </p:txBody>
        </p:sp>
        <p:sp>
          <p:nvSpPr>
            <p:cNvPr id="4185" name="Line 175"/>
            <p:cNvSpPr>
              <a:spLocks noChangeShapeType="1"/>
            </p:cNvSpPr>
            <p:nvPr/>
          </p:nvSpPr>
          <p:spPr bwMode="auto">
            <a:xfrm>
              <a:off x="3840" y="182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119" name="Group 179"/>
          <p:cNvGrpSpPr>
            <a:grpSpLocks/>
          </p:cNvGrpSpPr>
          <p:nvPr/>
        </p:nvGrpSpPr>
        <p:grpSpPr bwMode="auto">
          <a:xfrm>
            <a:off x="7162800" y="1762125"/>
            <a:ext cx="914400" cy="523875"/>
            <a:chOff x="4464" y="1824"/>
            <a:chExt cx="576" cy="330"/>
          </a:xfrm>
        </p:grpSpPr>
        <p:graphicFrame>
          <p:nvGraphicFramePr>
            <p:cNvPr id="4180" name="Object 8"/>
            <p:cNvGraphicFramePr>
              <a:graphicFrameLocks noChangeAspect="1"/>
            </p:cNvGraphicFramePr>
            <p:nvPr/>
          </p:nvGraphicFramePr>
          <p:xfrm>
            <a:off x="4464" y="1880"/>
            <a:ext cx="248" cy="274"/>
          </p:xfrm>
          <a:graphic>
            <a:graphicData uri="http://schemas.openxmlformats.org/presentationml/2006/ole">
              <p:oleObj spid="_x0000_s4180" name="Формула" r:id="rId5" imgW="126835" imgH="139518" progId="Equation.3">
                <p:embed/>
              </p:oleObj>
            </a:graphicData>
          </a:graphic>
        </p:graphicFrame>
        <p:grpSp>
          <p:nvGrpSpPr>
            <p:cNvPr id="4181" name="Group 178"/>
            <p:cNvGrpSpPr>
              <a:grpSpLocks/>
            </p:cNvGrpSpPr>
            <p:nvPr/>
          </p:nvGrpSpPr>
          <p:grpSpPr bwMode="auto">
            <a:xfrm>
              <a:off x="4560" y="1824"/>
              <a:ext cx="480" cy="288"/>
              <a:chOff x="4560" y="1824"/>
              <a:chExt cx="480" cy="288"/>
            </a:xfrm>
          </p:grpSpPr>
          <p:sp>
            <p:nvSpPr>
              <p:cNvPr id="4182" name="Line 176"/>
              <p:cNvSpPr>
                <a:spLocks noChangeShapeType="1"/>
              </p:cNvSpPr>
              <p:nvPr/>
            </p:nvSpPr>
            <p:spPr bwMode="auto">
              <a:xfrm>
                <a:off x="4632" y="1832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5585" name="Text Box 177"/>
              <p:cNvSpPr txBox="1">
                <a:spLocks noChangeArrowheads="1"/>
              </p:cNvSpPr>
              <p:nvPr/>
            </p:nvSpPr>
            <p:spPr bwMode="auto">
              <a:xfrm>
                <a:off x="4560" y="1824"/>
                <a:ext cx="48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CA</a:t>
                </a:r>
                <a:endParaRPr lang="ru-RU" b="0" dirty="0">
                  <a:solidFill>
                    <a:srgbClr val="3333FF"/>
                  </a:solidFill>
                </a:endParaRPr>
              </a:p>
            </p:txBody>
          </p:sp>
        </p:grpSp>
      </p:grpSp>
      <p:sp>
        <p:nvSpPr>
          <p:cNvPr id="4120" name="Freeform 182"/>
          <p:cNvSpPr>
            <a:spLocks/>
          </p:cNvSpPr>
          <p:nvPr/>
        </p:nvSpPr>
        <p:spPr bwMode="auto">
          <a:xfrm>
            <a:off x="701675" y="4344988"/>
            <a:ext cx="3276600" cy="12700"/>
          </a:xfrm>
          <a:custGeom>
            <a:avLst/>
            <a:gdLst>
              <a:gd name="T0" fmla="*/ 2147483647 w 2064"/>
              <a:gd name="T1" fmla="*/ 0 h 8"/>
              <a:gd name="T2" fmla="*/ 0 w 2064"/>
              <a:gd name="T3" fmla="*/ 2147483647 h 8"/>
              <a:gd name="T4" fmla="*/ 0 60000 65536"/>
              <a:gd name="T5" fmla="*/ 0 60000 65536"/>
              <a:gd name="T6" fmla="*/ 0 w 2064"/>
              <a:gd name="T7" fmla="*/ 0 h 8"/>
              <a:gd name="T8" fmla="*/ 2064 w 2064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64" h="8">
                <a:moveTo>
                  <a:pt x="2064" y="0"/>
                </a:moveTo>
                <a:lnTo>
                  <a:pt x="0" y="8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4121" name="Freeform 183"/>
          <p:cNvSpPr>
            <a:spLocks/>
          </p:cNvSpPr>
          <p:nvPr/>
        </p:nvSpPr>
        <p:spPr bwMode="auto">
          <a:xfrm>
            <a:off x="1768475" y="2300288"/>
            <a:ext cx="3276600" cy="12700"/>
          </a:xfrm>
          <a:custGeom>
            <a:avLst/>
            <a:gdLst>
              <a:gd name="T0" fmla="*/ 2147483647 w 2064"/>
              <a:gd name="T1" fmla="*/ 0 h 8"/>
              <a:gd name="T2" fmla="*/ 0 w 2064"/>
              <a:gd name="T3" fmla="*/ 2147483647 h 8"/>
              <a:gd name="T4" fmla="*/ 0 60000 65536"/>
              <a:gd name="T5" fmla="*/ 0 60000 65536"/>
              <a:gd name="T6" fmla="*/ 0 w 2064"/>
              <a:gd name="T7" fmla="*/ 0 h 8"/>
              <a:gd name="T8" fmla="*/ 2064 w 2064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64" h="8">
                <a:moveTo>
                  <a:pt x="2064" y="0"/>
                </a:moveTo>
                <a:lnTo>
                  <a:pt x="0" y="8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grpSp>
        <p:nvGrpSpPr>
          <p:cNvPr id="4122" name="Group 184"/>
          <p:cNvGrpSpPr>
            <a:grpSpLocks/>
          </p:cNvGrpSpPr>
          <p:nvPr/>
        </p:nvGrpSpPr>
        <p:grpSpPr bwMode="auto">
          <a:xfrm>
            <a:off x="6019800" y="2551113"/>
            <a:ext cx="2286000" cy="511175"/>
            <a:chOff x="1392" y="240"/>
            <a:chExt cx="1440" cy="322"/>
          </a:xfrm>
        </p:grpSpPr>
        <p:sp>
          <p:nvSpPr>
            <p:cNvPr id="785593" name="Text Box 185"/>
            <p:cNvSpPr txBox="1">
              <a:spLocks noChangeArrowheads="1"/>
            </p:cNvSpPr>
            <p:nvPr/>
          </p:nvSpPr>
          <p:spPr bwMode="auto">
            <a:xfrm>
              <a:off x="1392" y="240"/>
              <a:ext cx="14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AB</a:t>
              </a:r>
              <a:r>
                <a:rPr lang="ru-RU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      </a:t>
              </a:r>
              <a:r>
                <a:rPr lang="en-US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DC</a:t>
              </a:r>
              <a:endParaRPr lang="ru-RU" b="0">
                <a:solidFill>
                  <a:srgbClr val="3333FF"/>
                </a:solidFill>
              </a:endParaRPr>
            </a:p>
          </p:txBody>
        </p:sp>
        <p:graphicFrame>
          <p:nvGraphicFramePr>
            <p:cNvPr id="4177" name="Object 7"/>
            <p:cNvGraphicFramePr>
              <a:graphicFrameLocks noChangeAspect="1"/>
            </p:cNvGraphicFramePr>
            <p:nvPr/>
          </p:nvGraphicFramePr>
          <p:xfrm>
            <a:off x="2016" y="288"/>
            <a:ext cx="248" cy="274"/>
          </p:xfrm>
          <a:graphic>
            <a:graphicData uri="http://schemas.openxmlformats.org/presentationml/2006/ole">
              <p:oleObj spid="_x0000_s4177" name="Формула" r:id="rId6" imgW="126835" imgH="139518" progId="Equation.3">
                <p:embed/>
              </p:oleObj>
            </a:graphicData>
          </a:graphic>
        </p:graphicFrame>
        <p:sp>
          <p:nvSpPr>
            <p:cNvPr id="4178" name="Line 187"/>
            <p:cNvSpPr>
              <a:spLocks noChangeShapeType="1"/>
            </p:cNvSpPr>
            <p:nvPr/>
          </p:nvSpPr>
          <p:spPr bwMode="auto">
            <a:xfrm>
              <a:off x="1488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79" name="Line 188"/>
            <p:cNvSpPr>
              <a:spLocks noChangeShapeType="1"/>
            </p:cNvSpPr>
            <p:nvPr/>
          </p:nvSpPr>
          <p:spPr bwMode="auto">
            <a:xfrm>
              <a:off x="2256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85598" name="Text Box 190"/>
          <p:cNvSpPr txBox="1">
            <a:spLocks noChangeArrowheads="1"/>
          </p:cNvSpPr>
          <p:nvPr/>
        </p:nvSpPr>
        <p:spPr bwMode="auto">
          <a:xfrm>
            <a:off x="6781800" y="24384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800" b="0" dirty="0">
              <a:solidFill>
                <a:srgbClr val="FF0000"/>
              </a:solidFill>
            </a:endParaRPr>
          </a:p>
        </p:txBody>
      </p:sp>
      <p:sp>
        <p:nvSpPr>
          <p:cNvPr id="4124" name="Freeform 191"/>
          <p:cNvSpPr>
            <a:spLocks/>
          </p:cNvSpPr>
          <p:nvPr/>
        </p:nvSpPr>
        <p:spPr bwMode="auto">
          <a:xfrm>
            <a:off x="3978275" y="2300288"/>
            <a:ext cx="1066800" cy="2044700"/>
          </a:xfrm>
          <a:custGeom>
            <a:avLst/>
            <a:gdLst>
              <a:gd name="T0" fmla="*/ 2147483647 w 672"/>
              <a:gd name="T1" fmla="*/ 0 h 1288"/>
              <a:gd name="T2" fmla="*/ 0 w 672"/>
              <a:gd name="T3" fmla="*/ 2147483647 h 1288"/>
              <a:gd name="T4" fmla="*/ 0 60000 65536"/>
              <a:gd name="T5" fmla="*/ 0 60000 65536"/>
              <a:gd name="T6" fmla="*/ 0 w 672"/>
              <a:gd name="T7" fmla="*/ 0 h 1288"/>
              <a:gd name="T8" fmla="*/ 672 w 672"/>
              <a:gd name="T9" fmla="*/ 1288 h 12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72" h="1288">
                <a:moveTo>
                  <a:pt x="672" y="0"/>
                </a:moveTo>
                <a:lnTo>
                  <a:pt x="0" y="1288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sp>
        <p:nvSpPr>
          <p:cNvPr id="4125" name="Freeform 192"/>
          <p:cNvSpPr>
            <a:spLocks/>
          </p:cNvSpPr>
          <p:nvPr/>
        </p:nvSpPr>
        <p:spPr bwMode="auto">
          <a:xfrm flipH="1" flipV="1">
            <a:off x="701675" y="2312988"/>
            <a:ext cx="1066800" cy="2044700"/>
          </a:xfrm>
          <a:custGeom>
            <a:avLst/>
            <a:gdLst>
              <a:gd name="T0" fmla="*/ 2147483647 w 672"/>
              <a:gd name="T1" fmla="*/ 0 h 1288"/>
              <a:gd name="T2" fmla="*/ 0 w 672"/>
              <a:gd name="T3" fmla="*/ 2147483647 h 1288"/>
              <a:gd name="T4" fmla="*/ 0 60000 65536"/>
              <a:gd name="T5" fmla="*/ 0 60000 65536"/>
              <a:gd name="T6" fmla="*/ 0 w 672"/>
              <a:gd name="T7" fmla="*/ 0 h 1288"/>
              <a:gd name="T8" fmla="*/ 672 w 672"/>
              <a:gd name="T9" fmla="*/ 1288 h 128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72" h="1288">
                <a:moveTo>
                  <a:pt x="672" y="0"/>
                </a:moveTo>
                <a:lnTo>
                  <a:pt x="0" y="1288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grpSp>
        <p:nvGrpSpPr>
          <p:cNvPr id="4126" name="Group 193"/>
          <p:cNvGrpSpPr>
            <a:grpSpLocks/>
          </p:cNvGrpSpPr>
          <p:nvPr/>
        </p:nvGrpSpPr>
        <p:grpSpPr bwMode="auto">
          <a:xfrm>
            <a:off x="6057900" y="3276600"/>
            <a:ext cx="2286000" cy="511175"/>
            <a:chOff x="1392" y="240"/>
            <a:chExt cx="1440" cy="322"/>
          </a:xfrm>
        </p:grpSpPr>
        <p:sp>
          <p:nvSpPr>
            <p:cNvPr id="785602" name="Text Box 194"/>
            <p:cNvSpPr txBox="1">
              <a:spLocks noChangeArrowheads="1"/>
            </p:cNvSpPr>
            <p:nvPr/>
          </p:nvSpPr>
          <p:spPr bwMode="auto">
            <a:xfrm>
              <a:off x="1392" y="240"/>
              <a:ext cx="14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BC</a:t>
              </a:r>
              <a:r>
                <a:rPr lang="ru-RU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      </a:t>
              </a:r>
              <a:r>
                <a:rPr lang="en-US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DA</a:t>
              </a:r>
              <a:endParaRPr lang="ru-RU" b="0" dirty="0">
                <a:solidFill>
                  <a:srgbClr val="3333FF"/>
                </a:solidFill>
              </a:endParaRPr>
            </a:p>
          </p:txBody>
        </p:sp>
        <p:graphicFrame>
          <p:nvGraphicFramePr>
            <p:cNvPr id="4173" name="Object 6"/>
            <p:cNvGraphicFramePr>
              <a:graphicFrameLocks noChangeAspect="1"/>
            </p:cNvGraphicFramePr>
            <p:nvPr/>
          </p:nvGraphicFramePr>
          <p:xfrm>
            <a:off x="2016" y="288"/>
            <a:ext cx="248" cy="274"/>
          </p:xfrm>
          <a:graphic>
            <a:graphicData uri="http://schemas.openxmlformats.org/presentationml/2006/ole">
              <p:oleObj spid="_x0000_s4173" name="Формула" r:id="rId7" imgW="126835" imgH="139518" progId="Equation.3">
                <p:embed/>
              </p:oleObj>
            </a:graphicData>
          </a:graphic>
        </p:graphicFrame>
        <p:sp>
          <p:nvSpPr>
            <p:cNvPr id="4174" name="Line 196"/>
            <p:cNvSpPr>
              <a:spLocks noChangeShapeType="1"/>
            </p:cNvSpPr>
            <p:nvPr/>
          </p:nvSpPr>
          <p:spPr bwMode="auto">
            <a:xfrm>
              <a:off x="1488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75" name="Line 197"/>
            <p:cNvSpPr>
              <a:spLocks noChangeShapeType="1"/>
            </p:cNvSpPr>
            <p:nvPr/>
          </p:nvSpPr>
          <p:spPr bwMode="auto">
            <a:xfrm>
              <a:off x="2256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85607" name="Text Box 199"/>
          <p:cNvSpPr txBox="1">
            <a:spLocks noChangeArrowheads="1"/>
          </p:cNvSpPr>
          <p:nvPr/>
        </p:nvSpPr>
        <p:spPr bwMode="auto">
          <a:xfrm>
            <a:off x="6781800" y="32766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800" b="0" dirty="0">
              <a:solidFill>
                <a:srgbClr val="FF0000"/>
              </a:solidFill>
            </a:endParaRPr>
          </a:p>
        </p:txBody>
      </p:sp>
      <p:sp>
        <p:nvSpPr>
          <p:cNvPr id="785434" name="Text Box 26"/>
          <p:cNvSpPr txBox="1">
            <a:spLocks noChangeArrowheads="1"/>
          </p:cNvSpPr>
          <p:nvPr/>
        </p:nvSpPr>
        <p:spPr bwMode="auto">
          <a:xfrm>
            <a:off x="549275" y="4357688"/>
            <a:ext cx="441325" cy="519112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</a:t>
            </a:r>
            <a:endParaRPr lang="ru-RU" sz="28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129" name="Freeform 220"/>
          <p:cNvSpPr>
            <a:spLocks/>
          </p:cNvSpPr>
          <p:nvPr/>
        </p:nvSpPr>
        <p:spPr bwMode="auto">
          <a:xfrm>
            <a:off x="1825625" y="2311400"/>
            <a:ext cx="3213100" cy="1498600"/>
          </a:xfrm>
          <a:custGeom>
            <a:avLst/>
            <a:gdLst>
              <a:gd name="T0" fmla="*/ 2147483647 w 2024"/>
              <a:gd name="T1" fmla="*/ 0 h 944"/>
              <a:gd name="T2" fmla="*/ 0 w 2024"/>
              <a:gd name="T3" fmla="*/ 2147483647 h 944"/>
              <a:gd name="T4" fmla="*/ 0 60000 65536"/>
              <a:gd name="T5" fmla="*/ 0 60000 65536"/>
              <a:gd name="T6" fmla="*/ 0 w 2024"/>
              <a:gd name="T7" fmla="*/ 0 h 944"/>
              <a:gd name="T8" fmla="*/ 2024 w 2024"/>
              <a:gd name="T9" fmla="*/ 944 h 94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24" h="944">
                <a:moveTo>
                  <a:pt x="2024" y="0"/>
                </a:moveTo>
                <a:lnTo>
                  <a:pt x="0" y="944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grpSp>
        <p:nvGrpSpPr>
          <p:cNvPr id="4130" name="Group 202"/>
          <p:cNvGrpSpPr>
            <a:grpSpLocks/>
          </p:cNvGrpSpPr>
          <p:nvPr/>
        </p:nvGrpSpPr>
        <p:grpSpPr bwMode="auto">
          <a:xfrm>
            <a:off x="1692275" y="3748088"/>
            <a:ext cx="519113" cy="519112"/>
            <a:chOff x="960" y="2448"/>
            <a:chExt cx="327" cy="327"/>
          </a:xfrm>
        </p:grpSpPr>
        <p:sp>
          <p:nvSpPr>
            <p:cNvPr id="785608" name="Text Box 200"/>
            <p:cNvSpPr txBox="1">
              <a:spLocks noChangeArrowheads="1"/>
            </p:cNvSpPr>
            <p:nvPr/>
          </p:nvSpPr>
          <p:spPr bwMode="auto">
            <a:xfrm>
              <a:off x="960" y="2448"/>
              <a:ext cx="327" cy="327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M</a:t>
              </a:r>
              <a:endParaRPr lang="ru-RU" sz="28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4171" name="Oval 201"/>
            <p:cNvSpPr>
              <a:spLocks noChangeArrowheads="1"/>
            </p:cNvSpPr>
            <p:nvPr/>
          </p:nvSpPr>
          <p:spPr bwMode="auto">
            <a:xfrm>
              <a:off x="1016" y="2472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 type="none" w="lg" len="lg"/>
              <a:tailEnd type="none" w="lg" len="lg"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31" name="Group 221"/>
          <p:cNvGrpSpPr>
            <a:grpSpLocks/>
          </p:cNvGrpSpPr>
          <p:nvPr/>
        </p:nvGrpSpPr>
        <p:grpSpPr bwMode="auto">
          <a:xfrm>
            <a:off x="6019800" y="3908425"/>
            <a:ext cx="2286000" cy="511175"/>
            <a:chOff x="1392" y="240"/>
            <a:chExt cx="1440" cy="322"/>
          </a:xfrm>
        </p:grpSpPr>
        <p:sp>
          <p:nvSpPr>
            <p:cNvPr id="785630" name="Text Box 222"/>
            <p:cNvSpPr txBox="1">
              <a:spLocks noChangeArrowheads="1"/>
            </p:cNvSpPr>
            <p:nvPr/>
          </p:nvSpPr>
          <p:spPr bwMode="auto">
            <a:xfrm>
              <a:off x="1392" y="240"/>
              <a:ext cx="14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MC</a:t>
              </a:r>
              <a:r>
                <a:rPr lang="ru-RU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      </a:t>
              </a:r>
              <a:r>
                <a:rPr lang="en-US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AM</a:t>
              </a:r>
              <a:endParaRPr lang="ru-RU" b="0" dirty="0">
                <a:solidFill>
                  <a:srgbClr val="3333FF"/>
                </a:solidFill>
              </a:endParaRPr>
            </a:p>
          </p:txBody>
        </p:sp>
        <p:graphicFrame>
          <p:nvGraphicFramePr>
            <p:cNvPr id="4167" name="Object 4"/>
            <p:cNvGraphicFramePr>
              <a:graphicFrameLocks noChangeAspect="1"/>
            </p:cNvGraphicFramePr>
            <p:nvPr/>
          </p:nvGraphicFramePr>
          <p:xfrm>
            <a:off x="2016" y="288"/>
            <a:ext cx="248" cy="274"/>
          </p:xfrm>
          <a:graphic>
            <a:graphicData uri="http://schemas.openxmlformats.org/presentationml/2006/ole">
              <p:oleObj spid="_x0000_s4167" name="Формула" r:id="rId8" imgW="126835" imgH="139518" progId="Equation.3">
                <p:embed/>
              </p:oleObj>
            </a:graphicData>
          </a:graphic>
        </p:graphicFrame>
        <p:sp>
          <p:nvSpPr>
            <p:cNvPr id="4168" name="Line 224"/>
            <p:cNvSpPr>
              <a:spLocks noChangeShapeType="1"/>
            </p:cNvSpPr>
            <p:nvPr/>
          </p:nvSpPr>
          <p:spPr bwMode="auto">
            <a:xfrm>
              <a:off x="1488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69" name="Line 225"/>
            <p:cNvSpPr>
              <a:spLocks noChangeShapeType="1"/>
            </p:cNvSpPr>
            <p:nvPr/>
          </p:nvSpPr>
          <p:spPr bwMode="auto">
            <a:xfrm>
              <a:off x="2256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85635" name="Text Box 227"/>
          <p:cNvSpPr txBox="1">
            <a:spLocks noChangeArrowheads="1"/>
          </p:cNvSpPr>
          <p:nvPr/>
        </p:nvSpPr>
        <p:spPr bwMode="auto">
          <a:xfrm>
            <a:off x="6781800" y="38862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ru-RU" sz="2800" b="0" dirty="0">
              <a:solidFill>
                <a:srgbClr val="FF0000"/>
              </a:solidFill>
            </a:endParaRPr>
          </a:p>
        </p:txBody>
      </p:sp>
      <p:grpSp>
        <p:nvGrpSpPr>
          <p:cNvPr id="4133" name="Group 230"/>
          <p:cNvGrpSpPr>
            <a:grpSpLocks/>
          </p:cNvGrpSpPr>
          <p:nvPr/>
        </p:nvGrpSpPr>
        <p:grpSpPr bwMode="auto">
          <a:xfrm>
            <a:off x="6070600" y="4522788"/>
            <a:ext cx="990600" cy="457200"/>
            <a:chOff x="3744" y="1824"/>
            <a:chExt cx="624" cy="288"/>
          </a:xfrm>
        </p:grpSpPr>
        <p:sp>
          <p:nvSpPr>
            <p:cNvPr id="785639" name="Text Box 231"/>
            <p:cNvSpPr txBox="1">
              <a:spLocks noChangeArrowheads="1"/>
            </p:cNvSpPr>
            <p:nvPr/>
          </p:nvSpPr>
          <p:spPr bwMode="auto">
            <a:xfrm>
              <a:off x="3744" y="1824"/>
              <a:ext cx="6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AC</a:t>
              </a:r>
              <a:r>
                <a:rPr lang="ru-RU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</a:t>
              </a:r>
              <a:endParaRPr lang="ru-RU" b="0">
                <a:solidFill>
                  <a:srgbClr val="3333FF"/>
                </a:solidFill>
              </a:endParaRPr>
            </a:p>
          </p:txBody>
        </p:sp>
        <p:sp>
          <p:nvSpPr>
            <p:cNvPr id="4165" name="Line 232"/>
            <p:cNvSpPr>
              <a:spLocks noChangeShapeType="1"/>
            </p:cNvSpPr>
            <p:nvPr/>
          </p:nvSpPr>
          <p:spPr bwMode="auto">
            <a:xfrm>
              <a:off x="3840" y="1824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134" name="Group 233"/>
          <p:cNvGrpSpPr>
            <a:grpSpLocks/>
          </p:cNvGrpSpPr>
          <p:nvPr/>
        </p:nvGrpSpPr>
        <p:grpSpPr bwMode="auto">
          <a:xfrm>
            <a:off x="7391400" y="4522788"/>
            <a:ext cx="914400" cy="523875"/>
            <a:chOff x="4464" y="1824"/>
            <a:chExt cx="576" cy="330"/>
          </a:xfrm>
        </p:grpSpPr>
        <p:graphicFrame>
          <p:nvGraphicFramePr>
            <p:cNvPr id="4160" name="Object 3"/>
            <p:cNvGraphicFramePr>
              <a:graphicFrameLocks noChangeAspect="1"/>
            </p:cNvGraphicFramePr>
            <p:nvPr/>
          </p:nvGraphicFramePr>
          <p:xfrm>
            <a:off x="4464" y="1880"/>
            <a:ext cx="248" cy="274"/>
          </p:xfrm>
          <a:graphic>
            <a:graphicData uri="http://schemas.openxmlformats.org/presentationml/2006/ole">
              <p:oleObj spid="_x0000_s4160" name="Формула" r:id="rId9" imgW="126835" imgH="139518" progId="Equation.3">
                <p:embed/>
              </p:oleObj>
            </a:graphicData>
          </a:graphic>
        </p:graphicFrame>
        <p:grpSp>
          <p:nvGrpSpPr>
            <p:cNvPr id="4161" name="Group 235"/>
            <p:cNvGrpSpPr>
              <a:grpSpLocks/>
            </p:cNvGrpSpPr>
            <p:nvPr/>
          </p:nvGrpSpPr>
          <p:grpSpPr bwMode="auto">
            <a:xfrm>
              <a:off x="4560" y="1824"/>
              <a:ext cx="480" cy="288"/>
              <a:chOff x="4560" y="1824"/>
              <a:chExt cx="480" cy="288"/>
            </a:xfrm>
          </p:grpSpPr>
          <p:sp>
            <p:nvSpPr>
              <p:cNvPr id="4162" name="Line 236"/>
              <p:cNvSpPr>
                <a:spLocks noChangeShapeType="1"/>
              </p:cNvSpPr>
              <p:nvPr/>
            </p:nvSpPr>
            <p:spPr bwMode="auto">
              <a:xfrm>
                <a:off x="4632" y="1832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5645" name="Text Box 237"/>
              <p:cNvSpPr txBox="1">
                <a:spLocks noChangeArrowheads="1"/>
              </p:cNvSpPr>
              <p:nvPr/>
            </p:nvSpPr>
            <p:spPr bwMode="auto">
              <a:xfrm>
                <a:off x="4560" y="1824"/>
                <a:ext cx="48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CM</a:t>
                </a:r>
                <a:endParaRPr lang="ru-RU" b="0">
                  <a:solidFill>
                    <a:srgbClr val="3333FF"/>
                  </a:solidFill>
                </a:endParaRPr>
              </a:p>
            </p:txBody>
          </p:sp>
        </p:grpSp>
      </p:grpSp>
      <p:sp>
        <p:nvSpPr>
          <p:cNvPr id="4135" name="Freeform 245"/>
          <p:cNvSpPr>
            <a:spLocks/>
          </p:cNvSpPr>
          <p:nvPr/>
        </p:nvSpPr>
        <p:spPr bwMode="auto">
          <a:xfrm>
            <a:off x="1793875" y="2298700"/>
            <a:ext cx="3225800" cy="1511300"/>
          </a:xfrm>
          <a:custGeom>
            <a:avLst/>
            <a:gdLst>
              <a:gd name="T0" fmla="*/ 0 w 2032"/>
              <a:gd name="T1" fmla="*/ 2147483647 h 952"/>
              <a:gd name="T2" fmla="*/ 2147483647 w 2032"/>
              <a:gd name="T3" fmla="*/ 0 h 952"/>
              <a:gd name="T4" fmla="*/ 0 60000 65536"/>
              <a:gd name="T5" fmla="*/ 0 60000 65536"/>
              <a:gd name="T6" fmla="*/ 0 w 2032"/>
              <a:gd name="T7" fmla="*/ 0 h 952"/>
              <a:gd name="T8" fmla="*/ 2032 w 2032"/>
              <a:gd name="T9" fmla="*/ 952 h 95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032" h="952">
                <a:moveTo>
                  <a:pt x="0" y="952"/>
                </a:moveTo>
                <a:lnTo>
                  <a:pt x="2032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stealth" w="lg" len="lg"/>
            <a:tailEnd type="oval" w="sm" len="sm"/>
          </a:ln>
        </p:spPr>
        <p:txBody>
          <a:bodyPr/>
          <a:lstStyle/>
          <a:p>
            <a:endParaRPr lang="ru-RU"/>
          </a:p>
        </p:txBody>
      </p:sp>
      <p:grpSp>
        <p:nvGrpSpPr>
          <p:cNvPr id="4136" name="Group 238"/>
          <p:cNvGrpSpPr>
            <a:grpSpLocks/>
          </p:cNvGrpSpPr>
          <p:nvPr/>
        </p:nvGrpSpPr>
        <p:grpSpPr bwMode="auto">
          <a:xfrm>
            <a:off x="6858000" y="4267200"/>
            <a:ext cx="838200" cy="762000"/>
            <a:chOff x="3832" y="2448"/>
            <a:chExt cx="528" cy="480"/>
          </a:xfrm>
        </p:grpSpPr>
        <p:sp>
          <p:nvSpPr>
            <p:cNvPr id="785647" name="Text Box 239"/>
            <p:cNvSpPr txBox="1">
              <a:spLocks noChangeArrowheads="1"/>
            </p:cNvSpPr>
            <p:nvPr/>
          </p:nvSpPr>
          <p:spPr bwMode="auto">
            <a:xfrm>
              <a:off x="3832" y="2544"/>
              <a:ext cx="3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0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–</a:t>
              </a:r>
              <a:endParaRPr lang="ru-RU" sz="2000" b="0">
                <a:solidFill>
                  <a:srgbClr val="FF0000"/>
                </a:solidFill>
              </a:endParaRPr>
            </a:p>
          </p:txBody>
        </p:sp>
        <p:grpSp>
          <p:nvGrpSpPr>
            <p:cNvPr id="4156" name="Group 240"/>
            <p:cNvGrpSpPr>
              <a:grpSpLocks/>
            </p:cNvGrpSpPr>
            <p:nvPr/>
          </p:nvGrpSpPr>
          <p:grpSpPr bwMode="auto">
            <a:xfrm>
              <a:off x="4024" y="2448"/>
              <a:ext cx="336" cy="480"/>
              <a:chOff x="2832" y="288"/>
              <a:chExt cx="336" cy="480"/>
            </a:xfrm>
          </p:grpSpPr>
          <p:sp>
            <p:nvSpPr>
              <p:cNvPr id="785649" name="Text Box 241"/>
              <p:cNvSpPr txBox="1">
                <a:spLocks noChangeArrowheads="1"/>
              </p:cNvSpPr>
              <p:nvPr/>
            </p:nvSpPr>
            <p:spPr bwMode="auto">
              <a:xfrm>
                <a:off x="2832" y="480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  <a:endParaRPr lang="ru-RU" b="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85650" name="Text Box 242"/>
              <p:cNvSpPr txBox="1">
                <a:spLocks noChangeArrowheads="1"/>
              </p:cNvSpPr>
              <p:nvPr/>
            </p:nvSpPr>
            <p:spPr bwMode="auto">
              <a:xfrm>
                <a:off x="2832" y="288"/>
                <a:ext cx="336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4</a:t>
                </a:r>
                <a:endParaRPr lang="ru-RU" b="0">
                  <a:solidFill>
                    <a:srgbClr val="FF0000"/>
                  </a:solidFill>
                </a:endParaRPr>
              </a:p>
            </p:txBody>
          </p:sp>
          <p:sp>
            <p:nvSpPr>
              <p:cNvPr id="4159" name="Freeform 243"/>
              <p:cNvSpPr>
                <a:spLocks/>
              </p:cNvSpPr>
              <p:nvPr/>
            </p:nvSpPr>
            <p:spPr bwMode="auto">
              <a:xfrm>
                <a:off x="2864" y="528"/>
                <a:ext cx="168" cy="1"/>
              </a:xfrm>
              <a:custGeom>
                <a:avLst/>
                <a:gdLst>
                  <a:gd name="T0" fmla="*/ 0 w 168"/>
                  <a:gd name="T1" fmla="*/ 0 h 1"/>
                  <a:gd name="T2" fmla="*/ 168 w 168"/>
                  <a:gd name="T3" fmla="*/ 0 h 1"/>
                  <a:gd name="T4" fmla="*/ 0 60000 65536"/>
                  <a:gd name="T5" fmla="*/ 0 60000 65536"/>
                  <a:gd name="T6" fmla="*/ 0 w 168"/>
                  <a:gd name="T7" fmla="*/ 0 h 1"/>
                  <a:gd name="T8" fmla="*/ 168 w 168"/>
                  <a:gd name="T9" fmla="*/ 1 h 1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68" h="1">
                    <a:moveTo>
                      <a:pt x="0" y="0"/>
                    </a:moveTo>
                    <a:lnTo>
                      <a:pt x="168" y="0"/>
                    </a:lnTo>
                  </a:path>
                </a:pathLst>
              </a:custGeom>
              <a:noFill/>
              <a:ln w="28575">
                <a:solidFill>
                  <a:srgbClr val="FF0000"/>
                </a:solidFill>
                <a:round/>
                <a:headEnd type="none" w="lg" len="lg"/>
                <a:tailEnd type="none" w="lg" len="lg"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4137" name="Group 248"/>
          <p:cNvGrpSpPr>
            <a:grpSpLocks/>
          </p:cNvGrpSpPr>
          <p:nvPr/>
        </p:nvGrpSpPr>
        <p:grpSpPr bwMode="auto">
          <a:xfrm>
            <a:off x="6083300" y="5127625"/>
            <a:ext cx="2286000" cy="511175"/>
            <a:chOff x="1392" y="240"/>
            <a:chExt cx="1440" cy="322"/>
          </a:xfrm>
        </p:grpSpPr>
        <p:sp>
          <p:nvSpPr>
            <p:cNvPr id="785657" name="Text Box 249"/>
            <p:cNvSpPr txBox="1">
              <a:spLocks noChangeArrowheads="1"/>
            </p:cNvSpPr>
            <p:nvPr/>
          </p:nvSpPr>
          <p:spPr bwMode="auto">
            <a:xfrm>
              <a:off x="1392" y="240"/>
              <a:ext cx="14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AO</a:t>
              </a:r>
              <a:r>
                <a:rPr lang="ru-RU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=      </a:t>
              </a:r>
              <a:r>
                <a:rPr lang="en-US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BD</a:t>
              </a:r>
              <a:endParaRPr lang="ru-RU" b="0" dirty="0">
                <a:solidFill>
                  <a:srgbClr val="3333FF"/>
                </a:solidFill>
              </a:endParaRPr>
            </a:p>
          </p:txBody>
        </p:sp>
        <p:graphicFrame>
          <p:nvGraphicFramePr>
            <p:cNvPr id="4152" name="Object 2"/>
            <p:cNvGraphicFramePr>
              <a:graphicFrameLocks noChangeAspect="1"/>
            </p:cNvGraphicFramePr>
            <p:nvPr/>
          </p:nvGraphicFramePr>
          <p:xfrm>
            <a:off x="2016" y="288"/>
            <a:ext cx="248" cy="274"/>
          </p:xfrm>
          <a:graphic>
            <a:graphicData uri="http://schemas.openxmlformats.org/presentationml/2006/ole">
              <p:oleObj spid="_x0000_s4152" name="Формула" r:id="rId10" imgW="126835" imgH="139518" progId="Equation.3">
                <p:embed/>
              </p:oleObj>
            </a:graphicData>
          </a:graphic>
        </p:graphicFrame>
        <p:sp>
          <p:nvSpPr>
            <p:cNvPr id="4153" name="Line 251"/>
            <p:cNvSpPr>
              <a:spLocks noChangeShapeType="1"/>
            </p:cNvSpPr>
            <p:nvPr/>
          </p:nvSpPr>
          <p:spPr bwMode="auto">
            <a:xfrm>
              <a:off x="1488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54" name="Line 252"/>
            <p:cNvSpPr>
              <a:spLocks noChangeShapeType="1"/>
            </p:cNvSpPr>
            <p:nvPr/>
          </p:nvSpPr>
          <p:spPr bwMode="auto">
            <a:xfrm>
              <a:off x="2256" y="240"/>
              <a:ext cx="24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85661" name="Text Box 253"/>
          <p:cNvSpPr txBox="1">
            <a:spLocks noChangeArrowheads="1"/>
          </p:cNvSpPr>
          <p:nvPr/>
        </p:nvSpPr>
        <p:spPr bwMode="auto">
          <a:xfrm>
            <a:off x="6858000" y="50546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</a:t>
            </a:r>
            <a:endParaRPr lang="ru-RU" sz="2800" b="0">
              <a:solidFill>
                <a:srgbClr val="FF0000"/>
              </a:solidFill>
            </a:endParaRPr>
          </a:p>
        </p:txBody>
      </p:sp>
      <p:sp>
        <p:nvSpPr>
          <p:cNvPr id="785663" name="Text Box 255"/>
          <p:cNvSpPr txBox="1">
            <a:spLocks noChangeArrowheads="1"/>
          </p:cNvSpPr>
          <p:nvPr/>
        </p:nvSpPr>
        <p:spPr bwMode="auto">
          <a:xfrm>
            <a:off x="6096000" y="55626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 –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не сущ.</a:t>
            </a:r>
            <a:endParaRPr lang="ru-RU" b="0" dirty="0">
              <a:solidFill>
                <a:srgbClr val="FF0000"/>
              </a:solidFill>
            </a:endParaRPr>
          </a:p>
        </p:txBody>
      </p:sp>
      <p:sp>
        <p:nvSpPr>
          <p:cNvPr id="785664" name="Text Box 256"/>
          <p:cNvSpPr txBox="1">
            <a:spLocks noChangeArrowheads="1"/>
          </p:cNvSpPr>
          <p:nvPr/>
        </p:nvSpPr>
        <p:spPr bwMode="auto">
          <a:xfrm>
            <a:off x="762000" y="304800"/>
            <a:ext cx="6303963" cy="461963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Оценивание домашнего задания: № 912</a:t>
            </a:r>
          </a:p>
        </p:txBody>
      </p:sp>
      <p:sp>
        <p:nvSpPr>
          <p:cNvPr id="785666" name="Text Box 258"/>
          <p:cNvSpPr txBox="1">
            <a:spLocks noChangeArrowheads="1"/>
          </p:cNvSpPr>
          <p:nvPr/>
        </p:nvSpPr>
        <p:spPr bwMode="auto">
          <a:xfrm>
            <a:off x="685800" y="5181600"/>
            <a:ext cx="2700338" cy="519113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</a:t>
            </a:r>
            <a:r>
              <a:rPr lang="ru-RU" sz="28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b="0">
                <a:latin typeface="Times New Roman" pitchFamily="18" charset="0"/>
              </a:rPr>
              <a:t>– середина АО</a:t>
            </a:r>
          </a:p>
        </p:txBody>
      </p:sp>
      <p:sp>
        <p:nvSpPr>
          <p:cNvPr id="785668" name="Text Box 260"/>
          <p:cNvSpPr txBox="1">
            <a:spLocks noChangeArrowheads="1"/>
          </p:cNvSpPr>
          <p:nvPr/>
        </p:nvSpPr>
        <p:spPr bwMode="auto">
          <a:xfrm>
            <a:off x="762000" y="838200"/>
            <a:ext cx="3927475" cy="519113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ABCD</a:t>
            </a:r>
            <a:r>
              <a:rPr lang="ru-RU" sz="28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b="0">
                <a:latin typeface="Times New Roman" pitchFamily="18" charset="0"/>
              </a:rPr>
              <a:t>– параллелограмм</a:t>
            </a:r>
          </a:p>
        </p:txBody>
      </p:sp>
      <p:sp>
        <p:nvSpPr>
          <p:cNvPr id="4143" name="TextBox 133"/>
          <p:cNvSpPr txBox="1">
            <a:spLocks noChangeArrowheads="1"/>
          </p:cNvSpPr>
          <p:nvPr/>
        </p:nvSpPr>
        <p:spPr bwMode="auto">
          <a:xfrm>
            <a:off x="5562600" y="1152525"/>
            <a:ext cx="4587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а)</a:t>
            </a:r>
          </a:p>
        </p:txBody>
      </p:sp>
      <p:sp>
        <p:nvSpPr>
          <p:cNvPr id="4144" name="TextBox 134"/>
          <p:cNvSpPr txBox="1">
            <a:spLocks noChangeArrowheads="1"/>
          </p:cNvSpPr>
          <p:nvPr/>
        </p:nvSpPr>
        <p:spPr bwMode="auto">
          <a:xfrm>
            <a:off x="5564188" y="1762125"/>
            <a:ext cx="476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в)</a:t>
            </a:r>
          </a:p>
        </p:txBody>
      </p:sp>
      <p:sp>
        <p:nvSpPr>
          <p:cNvPr id="4145" name="TextBox 135"/>
          <p:cNvSpPr txBox="1">
            <a:spLocks noChangeArrowheads="1"/>
          </p:cNvSpPr>
          <p:nvPr/>
        </p:nvSpPr>
        <p:spPr bwMode="auto">
          <a:xfrm>
            <a:off x="5640388" y="2524125"/>
            <a:ext cx="4159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г)</a:t>
            </a:r>
          </a:p>
        </p:txBody>
      </p:sp>
      <p:sp>
        <p:nvSpPr>
          <p:cNvPr id="4146" name="TextBox 136"/>
          <p:cNvSpPr txBox="1">
            <a:spLocks noChangeArrowheads="1"/>
          </p:cNvSpPr>
          <p:nvPr/>
        </p:nvSpPr>
        <p:spPr bwMode="auto">
          <a:xfrm>
            <a:off x="5640388" y="3286125"/>
            <a:ext cx="48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д)</a:t>
            </a:r>
          </a:p>
        </p:txBody>
      </p:sp>
      <p:sp>
        <p:nvSpPr>
          <p:cNvPr id="4147" name="TextBox 137"/>
          <p:cNvSpPr txBox="1">
            <a:spLocks noChangeArrowheads="1"/>
          </p:cNvSpPr>
          <p:nvPr/>
        </p:nvSpPr>
        <p:spPr bwMode="auto">
          <a:xfrm>
            <a:off x="5640388" y="3890963"/>
            <a:ext cx="5048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ж)</a:t>
            </a:r>
          </a:p>
        </p:txBody>
      </p:sp>
      <p:sp>
        <p:nvSpPr>
          <p:cNvPr id="4148" name="TextBox 138"/>
          <p:cNvSpPr txBox="1">
            <a:spLocks noChangeArrowheads="1"/>
          </p:cNvSpPr>
          <p:nvPr/>
        </p:nvSpPr>
        <p:spPr bwMode="auto">
          <a:xfrm>
            <a:off x="5657850" y="4505325"/>
            <a:ext cx="4397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з)</a:t>
            </a:r>
          </a:p>
        </p:txBody>
      </p:sp>
      <p:sp>
        <p:nvSpPr>
          <p:cNvPr id="4149" name="TextBox 139"/>
          <p:cNvSpPr txBox="1">
            <a:spLocks noChangeArrowheads="1"/>
          </p:cNvSpPr>
          <p:nvPr/>
        </p:nvSpPr>
        <p:spPr bwMode="auto">
          <a:xfrm>
            <a:off x="5716588" y="5114925"/>
            <a:ext cx="476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и)</a:t>
            </a:r>
          </a:p>
        </p:txBody>
      </p:sp>
      <p:sp>
        <p:nvSpPr>
          <p:cNvPr id="4150" name="TextBox 111"/>
          <p:cNvSpPr txBox="1">
            <a:spLocks noChangeArrowheads="1"/>
          </p:cNvSpPr>
          <p:nvPr/>
        </p:nvSpPr>
        <p:spPr bwMode="auto">
          <a:xfrm>
            <a:off x="609600" y="5943600"/>
            <a:ext cx="79121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u="sng">
                <a:solidFill>
                  <a:srgbClr val="008000"/>
                </a:solidFill>
              </a:rPr>
              <a:t>7 плюсов – «</a:t>
            </a:r>
            <a:r>
              <a:rPr lang="ru-RU" u="sng">
                <a:solidFill>
                  <a:srgbClr val="002060"/>
                </a:solidFill>
              </a:rPr>
              <a:t>5</a:t>
            </a:r>
            <a:r>
              <a:rPr lang="ru-RU" u="sng">
                <a:solidFill>
                  <a:srgbClr val="008000"/>
                </a:solidFill>
              </a:rPr>
              <a:t>»;6-5 плюсов – «</a:t>
            </a:r>
            <a:r>
              <a:rPr lang="ru-RU" u="sng">
                <a:solidFill>
                  <a:srgbClr val="002060"/>
                </a:solidFill>
              </a:rPr>
              <a:t>4</a:t>
            </a:r>
            <a:r>
              <a:rPr lang="ru-RU" u="sng">
                <a:solidFill>
                  <a:srgbClr val="008000"/>
                </a:solidFill>
              </a:rPr>
              <a:t>»; 4-3 плюса – «</a:t>
            </a:r>
            <a:r>
              <a:rPr lang="ru-RU" u="sng">
                <a:solidFill>
                  <a:srgbClr val="002060"/>
                </a:solidFill>
              </a:rPr>
              <a:t>3</a:t>
            </a:r>
            <a:r>
              <a:rPr lang="ru-RU" u="sng">
                <a:solidFill>
                  <a:srgbClr val="008000"/>
                </a:solidFill>
              </a:rPr>
              <a:t>»; </a:t>
            </a:r>
          </a:p>
          <a:p>
            <a:pPr algn="ctr"/>
            <a:r>
              <a:rPr lang="ru-RU" u="sng">
                <a:solidFill>
                  <a:srgbClr val="008000"/>
                </a:solidFill>
              </a:rPr>
              <a:t>менее 3 плюсов – «</a:t>
            </a:r>
            <a:r>
              <a:rPr lang="ru-RU" u="sng">
                <a:solidFill>
                  <a:srgbClr val="002060"/>
                </a:solidFill>
              </a:rPr>
              <a:t>2</a:t>
            </a:r>
            <a:r>
              <a:rPr lang="ru-RU" u="sng">
                <a:solidFill>
                  <a:srgbClr val="008000"/>
                </a:solidFill>
              </a:rPr>
              <a:t>»)</a:t>
            </a:r>
          </a:p>
          <a:p>
            <a:pPr algn="ctr"/>
            <a:endParaRPr lang="ru-RU" u="sng">
              <a:solidFill>
                <a:srgbClr val="008000"/>
              </a:solidFill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76200" y="152400"/>
            <a:ext cx="9004300" cy="6553200"/>
            <a:chOff x="168" y="176"/>
            <a:chExt cx="5408" cy="3928"/>
          </a:xfrm>
        </p:grpSpPr>
        <p:sp>
          <p:nvSpPr>
            <p:cNvPr id="564227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64228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64229" name="Freeform 5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64230" name="Freeform 6"/>
            <p:cNvSpPr>
              <a:spLocks/>
            </p:cNvSpPr>
            <p:nvPr/>
          </p:nvSpPr>
          <p:spPr bwMode="auto">
            <a:xfrm>
              <a:off x="200" y="448"/>
              <a:ext cx="10" cy="33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64231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64232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64233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64234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5123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2209800" y="4800600"/>
            <a:ext cx="6400800" cy="990600"/>
          </a:xfrm>
        </p:spPr>
        <p:txBody>
          <a:bodyPr/>
          <a:lstStyle/>
          <a:p>
            <a:pPr eaLnBrk="1" hangingPunct="1"/>
            <a:fld id="{D71B73D6-C210-4CF3-A44B-466F36D50C12}" type="datetime1">
              <a:rPr lang="ru-RU" smtClean="0"/>
              <a:pPr eaLnBrk="1" hangingPunct="1"/>
              <a:t>03.01.2013</a:t>
            </a:fld>
            <a:endParaRPr lang="ru-RU" smtClean="0"/>
          </a:p>
        </p:txBody>
      </p:sp>
      <p:sp>
        <p:nvSpPr>
          <p:cNvPr id="5124" name="Номер слайда 1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4C40AB-48B3-4728-858A-26ED11FC1E63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21" name="Прямоугольник 20"/>
          <p:cNvSpPr/>
          <p:nvPr/>
        </p:nvSpPr>
        <p:spPr>
          <a:xfrm>
            <a:off x="685800" y="2971800"/>
            <a:ext cx="7555082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Координаты вектора.</a:t>
            </a:r>
          </a:p>
        </p:txBody>
      </p:sp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81000" y="685800"/>
            <a:ext cx="2217764" cy="1676400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lg" len="lg"/>
            <a:tailEnd type="none" w="lg" len="lg"/>
          </a:ln>
          <a:effectLst>
            <a:softEdge rad="127000"/>
          </a:effectLst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2"/>
          <p:cNvSpPr>
            <a:spLocks noGrp="1"/>
          </p:cNvSpPr>
          <p:nvPr>
            <p:ph type="title"/>
          </p:nvPr>
        </p:nvSpPr>
        <p:spPr>
          <a:xfrm>
            <a:off x="0" y="2286000"/>
            <a:ext cx="8229600" cy="1143000"/>
          </a:xfrm>
        </p:spPr>
        <p:txBody>
          <a:bodyPr/>
          <a:lstStyle/>
          <a:p>
            <a:pPr eaLnBrk="1" hangingPunct="1"/>
            <a:r>
              <a:rPr lang="ru-RU" smtClean="0"/>
              <a:t>Домашнее задание:</a:t>
            </a:r>
            <a:br>
              <a:rPr lang="ru-RU" smtClean="0"/>
            </a:br>
            <a:r>
              <a:rPr lang="ru-RU" smtClean="0"/>
              <a:t> </a:t>
            </a:r>
            <a:br>
              <a:rPr lang="ru-RU" smtClean="0"/>
            </a:br>
            <a:r>
              <a:rPr lang="ru-RU" i="1" smtClean="0">
                <a:solidFill>
                  <a:srgbClr val="C00000"/>
                </a:solidFill>
                <a:latin typeface="Comic Sans MS" pitchFamily="66" charset="0"/>
              </a:rPr>
              <a:t>учебник с.233</a:t>
            </a:r>
            <a:br>
              <a:rPr lang="ru-RU" i="1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ru-RU" i="1" smtClean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ru-RU" i="1" smtClean="0">
                <a:solidFill>
                  <a:srgbClr val="C00000"/>
                </a:solidFill>
                <a:latin typeface="Comic Sans MS" pitchFamily="66" charset="0"/>
              </a:rPr>
            </a:br>
            <a:r>
              <a:rPr lang="ru-RU" i="1" smtClean="0">
                <a:solidFill>
                  <a:srgbClr val="C00000"/>
                </a:solidFill>
                <a:latin typeface="Comic Sans MS" pitchFamily="66" charset="0"/>
              </a:rPr>
              <a:t>№919; №920; №921</a:t>
            </a:r>
          </a:p>
        </p:txBody>
      </p:sp>
      <p:sp>
        <p:nvSpPr>
          <p:cNvPr id="614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9D78AA3-A813-46C7-A253-6EAC6058A414}" type="slidenum">
              <a:rPr lang="ru-RU" smtClean="0"/>
              <a:pPr/>
              <a:t>5</a:t>
            </a:fld>
            <a:endParaRPr lang="ru-RU" smtClean="0"/>
          </a:p>
        </p:txBody>
      </p:sp>
      <p:pic>
        <p:nvPicPr>
          <p:cNvPr id="6148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239000" y="3886200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4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729093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094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095" name="Freeform 7"/>
            <p:cNvSpPr>
              <a:spLocks/>
            </p:cNvSpPr>
            <p:nvPr/>
          </p:nvSpPr>
          <p:spPr bwMode="auto">
            <a:xfrm>
              <a:off x="5552" y="448"/>
              <a:ext cx="1" cy="3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096" name="Freeform 8"/>
            <p:cNvSpPr>
              <a:spLocks/>
            </p:cNvSpPr>
            <p:nvPr/>
          </p:nvSpPr>
          <p:spPr bwMode="auto">
            <a:xfrm>
              <a:off x="200" y="448"/>
              <a:ext cx="10" cy="3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097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098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099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100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171" name="Group 15"/>
          <p:cNvGrpSpPr>
            <a:grpSpLocks/>
          </p:cNvGrpSpPr>
          <p:nvPr/>
        </p:nvGrpSpPr>
        <p:grpSpPr bwMode="auto">
          <a:xfrm>
            <a:off x="417513" y="825500"/>
            <a:ext cx="5253037" cy="425450"/>
            <a:chOff x="480" y="1020"/>
            <a:chExt cx="1436" cy="153"/>
          </a:xfrm>
        </p:grpSpPr>
        <p:sp>
          <p:nvSpPr>
            <p:cNvPr id="729104" name="Freeform 16"/>
            <p:cNvSpPr>
              <a:spLocks/>
            </p:cNvSpPr>
            <p:nvPr/>
          </p:nvSpPr>
          <p:spPr bwMode="auto">
            <a:xfrm>
              <a:off x="480" y="1020"/>
              <a:ext cx="143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6" y="0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105" name="Freeform 17"/>
            <p:cNvSpPr>
              <a:spLocks/>
            </p:cNvSpPr>
            <p:nvPr/>
          </p:nvSpPr>
          <p:spPr bwMode="auto">
            <a:xfrm>
              <a:off x="488" y="1172"/>
              <a:ext cx="142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8" y="0"/>
                </a:cxn>
              </a:cxnLst>
              <a:rect l="0" t="0" r="r" b="b"/>
              <a:pathLst>
                <a:path w="1428" h="1">
                  <a:moveTo>
                    <a:pt x="0" y="0"/>
                  </a:moveTo>
                  <a:lnTo>
                    <a:pt x="1428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29107" name="Freeform 19"/>
          <p:cNvSpPr>
            <a:spLocks/>
          </p:cNvSpPr>
          <p:nvPr/>
        </p:nvSpPr>
        <p:spPr bwMode="auto">
          <a:xfrm>
            <a:off x="417513" y="1698625"/>
            <a:ext cx="525303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36" y="0"/>
              </a:cxn>
            </a:cxnLst>
            <a:rect l="0" t="0" r="r" b="b"/>
            <a:pathLst>
              <a:path w="1436" h="1">
                <a:moveTo>
                  <a:pt x="0" y="0"/>
                </a:moveTo>
                <a:lnTo>
                  <a:pt x="1436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08" name="Freeform 20"/>
          <p:cNvSpPr>
            <a:spLocks/>
          </p:cNvSpPr>
          <p:nvPr/>
        </p:nvSpPr>
        <p:spPr bwMode="auto">
          <a:xfrm>
            <a:off x="381000" y="2095500"/>
            <a:ext cx="5308600" cy="12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44" y="8"/>
              </a:cxn>
            </a:cxnLst>
            <a:rect l="0" t="0" r="r" b="b"/>
            <a:pathLst>
              <a:path w="3344" h="8">
                <a:moveTo>
                  <a:pt x="0" y="0"/>
                </a:moveTo>
                <a:lnTo>
                  <a:pt x="3344" y="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7174" name="Group 21"/>
          <p:cNvGrpSpPr>
            <a:grpSpLocks/>
          </p:cNvGrpSpPr>
          <p:nvPr/>
        </p:nvGrpSpPr>
        <p:grpSpPr bwMode="auto">
          <a:xfrm>
            <a:off x="417513" y="2522538"/>
            <a:ext cx="5253037" cy="425450"/>
            <a:chOff x="480" y="1020"/>
            <a:chExt cx="1436" cy="153"/>
          </a:xfrm>
        </p:grpSpPr>
        <p:sp>
          <p:nvSpPr>
            <p:cNvPr id="729110" name="Freeform 22"/>
            <p:cNvSpPr>
              <a:spLocks/>
            </p:cNvSpPr>
            <p:nvPr/>
          </p:nvSpPr>
          <p:spPr bwMode="auto">
            <a:xfrm>
              <a:off x="480" y="1020"/>
              <a:ext cx="143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6" y="0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111" name="Freeform 23"/>
            <p:cNvSpPr>
              <a:spLocks/>
            </p:cNvSpPr>
            <p:nvPr/>
          </p:nvSpPr>
          <p:spPr bwMode="auto">
            <a:xfrm>
              <a:off x="488" y="1172"/>
              <a:ext cx="142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8" y="0"/>
                </a:cxn>
              </a:cxnLst>
              <a:rect l="0" t="0" r="r" b="b"/>
              <a:pathLst>
                <a:path w="1428" h="1">
                  <a:moveTo>
                    <a:pt x="0" y="0"/>
                  </a:moveTo>
                  <a:lnTo>
                    <a:pt x="1428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175" name="Group 24"/>
          <p:cNvGrpSpPr>
            <a:grpSpLocks/>
          </p:cNvGrpSpPr>
          <p:nvPr/>
        </p:nvGrpSpPr>
        <p:grpSpPr bwMode="auto">
          <a:xfrm>
            <a:off x="404813" y="3376613"/>
            <a:ext cx="5295900" cy="444500"/>
            <a:chOff x="476" y="1940"/>
            <a:chExt cx="1448" cy="160"/>
          </a:xfrm>
        </p:grpSpPr>
        <p:sp>
          <p:nvSpPr>
            <p:cNvPr id="729113" name="Freeform 25"/>
            <p:cNvSpPr>
              <a:spLocks/>
            </p:cNvSpPr>
            <p:nvPr/>
          </p:nvSpPr>
          <p:spPr bwMode="auto">
            <a:xfrm>
              <a:off x="476" y="1940"/>
              <a:ext cx="1448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8" y="4"/>
                </a:cxn>
              </a:cxnLst>
              <a:rect l="0" t="0" r="r" b="b"/>
              <a:pathLst>
                <a:path w="1448" h="4">
                  <a:moveTo>
                    <a:pt x="0" y="0"/>
                  </a:moveTo>
                  <a:lnTo>
                    <a:pt x="1448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114" name="Freeform 26"/>
            <p:cNvSpPr>
              <a:spLocks/>
            </p:cNvSpPr>
            <p:nvPr/>
          </p:nvSpPr>
          <p:spPr bwMode="auto">
            <a:xfrm>
              <a:off x="492" y="2096"/>
              <a:ext cx="143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2" y="4"/>
                </a:cxn>
              </a:cxnLst>
              <a:rect l="0" t="0" r="r" b="b"/>
              <a:pathLst>
                <a:path w="1432" h="4">
                  <a:moveTo>
                    <a:pt x="0" y="0"/>
                  </a:moveTo>
                  <a:lnTo>
                    <a:pt x="1432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176" name="Group 27"/>
          <p:cNvGrpSpPr>
            <a:grpSpLocks/>
          </p:cNvGrpSpPr>
          <p:nvPr/>
        </p:nvGrpSpPr>
        <p:grpSpPr bwMode="auto">
          <a:xfrm>
            <a:off x="417513" y="4210050"/>
            <a:ext cx="5295900" cy="444500"/>
            <a:chOff x="476" y="1940"/>
            <a:chExt cx="1448" cy="160"/>
          </a:xfrm>
        </p:grpSpPr>
        <p:sp>
          <p:nvSpPr>
            <p:cNvPr id="729116" name="Freeform 28"/>
            <p:cNvSpPr>
              <a:spLocks/>
            </p:cNvSpPr>
            <p:nvPr/>
          </p:nvSpPr>
          <p:spPr bwMode="auto">
            <a:xfrm>
              <a:off x="476" y="1940"/>
              <a:ext cx="1448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8" y="4"/>
                </a:cxn>
              </a:cxnLst>
              <a:rect l="0" t="0" r="r" b="b"/>
              <a:pathLst>
                <a:path w="1448" h="4">
                  <a:moveTo>
                    <a:pt x="0" y="0"/>
                  </a:moveTo>
                  <a:lnTo>
                    <a:pt x="1448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117" name="Freeform 29"/>
            <p:cNvSpPr>
              <a:spLocks/>
            </p:cNvSpPr>
            <p:nvPr/>
          </p:nvSpPr>
          <p:spPr bwMode="auto">
            <a:xfrm>
              <a:off x="492" y="2096"/>
              <a:ext cx="143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2" y="4"/>
                </a:cxn>
              </a:cxnLst>
              <a:rect l="0" t="0" r="r" b="b"/>
              <a:pathLst>
                <a:path w="1432" h="4">
                  <a:moveTo>
                    <a:pt x="0" y="0"/>
                  </a:moveTo>
                  <a:lnTo>
                    <a:pt x="1432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177" name="Group 30"/>
          <p:cNvGrpSpPr>
            <a:grpSpLocks/>
          </p:cNvGrpSpPr>
          <p:nvPr/>
        </p:nvGrpSpPr>
        <p:grpSpPr bwMode="auto">
          <a:xfrm>
            <a:off x="404813" y="5075238"/>
            <a:ext cx="5308600" cy="454025"/>
            <a:chOff x="476" y="2552"/>
            <a:chExt cx="1452" cy="164"/>
          </a:xfrm>
        </p:grpSpPr>
        <p:sp>
          <p:nvSpPr>
            <p:cNvPr id="729119" name="Freeform 31"/>
            <p:cNvSpPr>
              <a:spLocks/>
            </p:cNvSpPr>
            <p:nvPr/>
          </p:nvSpPr>
          <p:spPr bwMode="auto">
            <a:xfrm>
              <a:off x="476" y="2552"/>
              <a:ext cx="144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0" y="0"/>
                </a:cxn>
              </a:cxnLst>
              <a:rect l="0" t="0" r="r" b="b"/>
              <a:pathLst>
                <a:path w="1440" h="1">
                  <a:moveTo>
                    <a:pt x="0" y="0"/>
                  </a:moveTo>
                  <a:lnTo>
                    <a:pt x="1440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120" name="Freeform 32"/>
            <p:cNvSpPr>
              <a:spLocks/>
            </p:cNvSpPr>
            <p:nvPr/>
          </p:nvSpPr>
          <p:spPr bwMode="auto">
            <a:xfrm>
              <a:off x="476" y="2708"/>
              <a:ext cx="1452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452" y="0"/>
                </a:cxn>
              </a:cxnLst>
              <a:rect l="0" t="0" r="r" b="b"/>
              <a:pathLst>
                <a:path w="1452" h="8">
                  <a:moveTo>
                    <a:pt x="0" y="8"/>
                  </a:moveTo>
                  <a:lnTo>
                    <a:pt x="1452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29121" name="Freeform 33"/>
          <p:cNvSpPr>
            <a:spLocks/>
          </p:cNvSpPr>
          <p:nvPr/>
        </p:nvSpPr>
        <p:spPr bwMode="auto">
          <a:xfrm>
            <a:off x="404813" y="5929313"/>
            <a:ext cx="5265737" cy="1270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1440" y="0"/>
              </a:cxn>
            </a:cxnLst>
            <a:rect l="0" t="0" r="r" b="b"/>
            <a:pathLst>
              <a:path w="1440" h="4">
                <a:moveTo>
                  <a:pt x="0" y="4"/>
                </a:moveTo>
                <a:lnTo>
                  <a:pt x="1440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22" name="Freeform 34"/>
          <p:cNvSpPr>
            <a:spLocks/>
          </p:cNvSpPr>
          <p:nvPr/>
        </p:nvSpPr>
        <p:spPr bwMode="auto">
          <a:xfrm>
            <a:off x="404813" y="6362700"/>
            <a:ext cx="5249862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36" y="0"/>
              </a:cxn>
            </a:cxnLst>
            <a:rect l="0" t="0" r="r" b="b"/>
            <a:pathLst>
              <a:path w="1436" h="1">
                <a:moveTo>
                  <a:pt x="0" y="0"/>
                </a:moveTo>
                <a:lnTo>
                  <a:pt x="1436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23" name="Freeform 35"/>
          <p:cNvSpPr>
            <a:spLocks/>
          </p:cNvSpPr>
          <p:nvPr/>
        </p:nvSpPr>
        <p:spPr bwMode="auto">
          <a:xfrm>
            <a:off x="417513" y="392113"/>
            <a:ext cx="5265737" cy="11112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1440" y="0"/>
              </a:cxn>
            </a:cxnLst>
            <a:rect l="0" t="0" r="r" b="b"/>
            <a:pathLst>
              <a:path w="1440" h="4">
                <a:moveTo>
                  <a:pt x="0" y="4"/>
                </a:moveTo>
                <a:lnTo>
                  <a:pt x="1440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24" name="Line 36"/>
          <p:cNvSpPr>
            <a:spLocks noChangeShapeType="1"/>
          </p:cNvSpPr>
          <p:nvPr/>
        </p:nvSpPr>
        <p:spPr bwMode="auto">
          <a:xfrm>
            <a:off x="414338" y="392113"/>
            <a:ext cx="4762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25" name="Line 37"/>
          <p:cNvSpPr>
            <a:spLocks noChangeShapeType="1"/>
          </p:cNvSpPr>
          <p:nvPr/>
        </p:nvSpPr>
        <p:spPr bwMode="auto">
          <a:xfrm>
            <a:off x="4364038" y="388938"/>
            <a:ext cx="1587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26" name="Freeform 38"/>
          <p:cNvSpPr>
            <a:spLocks/>
          </p:cNvSpPr>
          <p:nvPr/>
        </p:nvSpPr>
        <p:spPr bwMode="auto">
          <a:xfrm>
            <a:off x="3906838" y="392113"/>
            <a:ext cx="9525" cy="5994400"/>
          </a:xfrm>
          <a:custGeom>
            <a:avLst/>
            <a:gdLst/>
            <a:ahLst/>
            <a:cxnLst>
              <a:cxn ang="0">
                <a:pos x="4" y="0"/>
              </a:cxn>
              <a:cxn ang="0">
                <a:pos x="0" y="2160"/>
              </a:cxn>
            </a:cxnLst>
            <a:rect l="0" t="0" r="r" b="b"/>
            <a:pathLst>
              <a:path w="4" h="2160">
                <a:moveTo>
                  <a:pt x="4" y="0"/>
                </a:moveTo>
                <a:lnTo>
                  <a:pt x="0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27" name="Freeform 39"/>
          <p:cNvSpPr>
            <a:spLocks/>
          </p:cNvSpPr>
          <p:nvPr/>
        </p:nvSpPr>
        <p:spPr bwMode="auto">
          <a:xfrm>
            <a:off x="3459163" y="381000"/>
            <a:ext cx="11112" cy="60150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8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28" name="Freeform 40"/>
          <p:cNvSpPr>
            <a:spLocks/>
          </p:cNvSpPr>
          <p:nvPr/>
        </p:nvSpPr>
        <p:spPr bwMode="auto">
          <a:xfrm>
            <a:off x="3033713" y="392113"/>
            <a:ext cx="11112" cy="60150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8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29" name="Freeform 41"/>
          <p:cNvSpPr>
            <a:spLocks/>
          </p:cNvSpPr>
          <p:nvPr/>
        </p:nvSpPr>
        <p:spPr bwMode="auto">
          <a:xfrm>
            <a:off x="2587625" y="381000"/>
            <a:ext cx="9525" cy="5992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0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30" name="Freeform 42"/>
          <p:cNvSpPr>
            <a:spLocks/>
          </p:cNvSpPr>
          <p:nvPr/>
        </p:nvSpPr>
        <p:spPr bwMode="auto">
          <a:xfrm>
            <a:off x="2149475" y="392113"/>
            <a:ext cx="22225" cy="5959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148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31" name="Freeform 43"/>
          <p:cNvSpPr>
            <a:spLocks/>
          </p:cNvSpPr>
          <p:nvPr/>
        </p:nvSpPr>
        <p:spPr bwMode="auto">
          <a:xfrm>
            <a:off x="1724025" y="392113"/>
            <a:ext cx="22225" cy="5959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148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32" name="Freeform 44"/>
          <p:cNvSpPr>
            <a:spLocks/>
          </p:cNvSpPr>
          <p:nvPr/>
        </p:nvSpPr>
        <p:spPr bwMode="auto">
          <a:xfrm>
            <a:off x="1289050" y="392113"/>
            <a:ext cx="9525" cy="5970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52"/>
              </a:cxn>
            </a:cxnLst>
            <a:rect l="0" t="0" r="r" b="b"/>
            <a:pathLst>
              <a:path w="4" h="2152">
                <a:moveTo>
                  <a:pt x="0" y="0"/>
                </a:moveTo>
                <a:lnTo>
                  <a:pt x="4" y="2152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33" name="Freeform 45"/>
          <p:cNvSpPr>
            <a:spLocks/>
          </p:cNvSpPr>
          <p:nvPr/>
        </p:nvSpPr>
        <p:spPr bwMode="auto">
          <a:xfrm>
            <a:off x="841375" y="381000"/>
            <a:ext cx="11113" cy="5992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0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34" name="Freeform 46"/>
          <p:cNvSpPr>
            <a:spLocks/>
          </p:cNvSpPr>
          <p:nvPr/>
        </p:nvSpPr>
        <p:spPr bwMode="auto">
          <a:xfrm>
            <a:off x="381000" y="3381375"/>
            <a:ext cx="5332413" cy="174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656" y="8"/>
              </a:cxn>
            </a:cxnLst>
            <a:rect l="0" t="0" r="r" b="b"/>
            <a:pathLst>
              <a:path w="2656" h="8">
                <a:moveTo>
                  <a:pt x="0" y="0"/>
                </a:moveTo>
                <a:lnTo>
                  <a:pt x="2656" y="8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35" name="Freeform 47"/>
          <p:cNvSpPr>
            <a:spLocks/>
          </p:cNvSpPr>
          <p:nvPr/>
        </p:nvSpPr>
        <p:spPr bwMode="auto">
          <a:xfrm>
            <a:off x="4813300" y="388938"/>
            <a:ext cx="15875" cy="59674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808"/>
              </a:cxn>
            </a:cxnLst>
            <a:rect l="0" t="0" r="r" b="b"/>
            <a:pathLst>
              <a:path w="8" h="2808">
                <a:moveTo>
                  <a:pt x="0" y="0"/>
                </a:moveTo>
                <a:lnTo>
                  <a:pt x="8" y="2808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36" name="Freeform 48"/>
          <p:cNvSpPr>
            <a:spLocks/>
          </p:cNvSpPr>
          <p:nvPr/>
        </p:nvSpPr>
        <p:spPr bwMode="auto">
          <a:xfrm>
            <a:off x="5262563" y="388938"/>
            <a:ext cx="33337" cy="59499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" y="2800"/>
              </a:cxn>
            </a:cxnLst>
            <a:rect l="0" t="0" r="r" b="b"/>
            <a:pathLst>
              <a:path w="16" h="2800">
                <a:moveTo>
                  <a:pt x="0" y="0"/>
                </a:moveTo>
                <a:lnTo>
                  <a:pt x="16" y="2800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37" name="Line 49"/>
          <p:cNvSpPr>
            <a:spLocks noChangeShapeType="1"/>
          </p:cNvSpPr>
          <p:nvPr/>
        </p:nvSpPr>
        <p:spPr bwMode="auto">
          <a:xfrm>
            <a:off x="5713413" y="388938"/>
            <a:ext cx="1587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38" name="Text Box 50"/>
          <p:cNvSpPr txBox="1">
            <a:spLocks noChangeArrowheads="1"/>
          </p:cNvSpPr>
          <p:nvPr/>
        </p:nvSpPr>
        <p:spPr bwMode="auto">
          <a:xfrm>
            <a:off x="2533650" y="3348038"/>
            <a:ext cx="57785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  <a:endParaRPr lang="ru-RU" b="0">
              <a:solidFill>
                <a:srgbClr val="3333FF"/>
              </a:solidFill>
            </a:endParaRPr>
          </a:p>
        </p:txBody>
      </p:sp>
      <p:sp>
        <p:nvSpPr>
          <p:cNvPr id="729139" name="Freeform 51"/>
          <p:cNvSpPr>
            <a:spLocks/>
          </p:cNvSpPr>
          <p:nvPr/>
        </p:nvSpPr>
        <p:spPr bwMode="auto">
          <a:xfrm>
            <a:off x="3014663" y="423863"/>
            <a:ext cx="31750" cy="5983287"/>
          </a:xfrm>
          <a:custGeom>
            <a:avLst/>
            <a:gdLst/>
            <a:ahLst/>
            <a:cxnLst>
              <a:cxn ang="0">
                <a:pos x="16" y="2816"/>
              </a:cxn>
              <a:cxn ang="0">
                <a:pos x="0" y="0"/>
              </a:cxn>
            </a:cxnLst>
            <a:rect l="0" t="0" r="r" b="b"/>
            <a:pathLst>
              <a:path w="16" h="2816">
                <a:moveTo>
                  <a:pt x="16" y="2816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" name="Group 80"/>
          <p:cNvGrpSpPr>
            <a:grpSpLocks/>
          </p:cNvGrpSpPr>
          <p:nvPr/>
        </p:nvGrpSpPr>
        <p:grpSpPr bwMode="auto">
          <a:xfrm>
            <a:off x="3022600" y="2108200"/>
            <a:ext cx="1803400" cy="1282700"/>
            <a:chOff x="1904" y="1328"/>
            <a:chExt cx="1136" cy="808"/>
          </a:xfrm>
        </p:grpSpPr>
        <p:sp>
          <p:nvSpPr>
            <p:cNvPr id="729140" name="Freeform 52"/>
            <p:cNvSpPr>
              <a:spLocks/>
            </p:cNvSpPr>
            <p:nvPr/>
          </p:nvSpPr>
          <p:spPr bwMode="auto">
            <a:xfrm>
              <a:off x="1904" y="1328"/>
              <a:ext cx="1136" cy="808"/>
            </a:xfrm>
            <a:custGeom>
              <a:avLst/>
              <a:gdLst/>
              <a:ahLst/>
              <a:cxnLst>
                <a:cxn ang="0">
                  <a:pos x="0" y="808"/>
                </a:cxn>
                <a:cxn ang="0">
                  <a:pos x="1136" y="0"/>
                </a:cxn>
              </a:cxnLst>
              <a:rect l="0" t="0" r="r" b="b"/>
              <a:pathLst>
                <a:path w="1136" h="808">
                  <a:moveTo>
                    <a:pt x="0" y="808"/>
                  </a:moveTo>
                  <a:lnTo>
                    <a:pt x="1136" y="0"/>
                  </a:lnTo>
                </a:path>
              </a:pathLst>
            </a:custGeom>
            <a:noFill/>
            <a:ln w="38100" cmpd="sng">
              <a:solidFill>
                <a:srgbClr val="0000FF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7278" name="Group 55"/>
            <p:cNvGrpSpPr>
              <a:grpSpLocks/>
            </p:cNvGrpSpPr>
            <p:nvPr/>
          </p:nvGrpSpPr>
          <p:grpSpPr bwMode="auto">
            <a:xfrm>
              <a:off x="2256" y="1344"/>
              <a:ext cx="384" cy="442"/>
              <a:chOff x="2832" y="1776"/>
              <a:chExt cx="384" cy="442"/>
            </a:xfrm>
          </p:grpSpPr>
          <p:sp>
            <p:nvSpPr>
              <p:cNvPr id="729144" name="Text Box 56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p</a:t>
                </a:r>
                <a:endParaRPr lang="ru-RU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29145" name="Line 57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10" name="Group 105"/>
          <p:cNvGrpSpPr>
            <a:grpSpLocks/>
          </p:cNvGrpSpPr>
          <p:nvPr/>
        </p:nvGrpSpPr>
        <p:grpSpPr bwMode="auto">
          <a:xfrm>
            <a:off x="6096000" y="4175125"/>
            <a:ext cx="1828800" cy="701675"/>
            <a:chOff x="192" y="432"/>
            <a:chExt cx="1152" cy="442"/>
          </a:xfrm>
        </p:grpSpPr>
        <p:sp>
          <p:nvSpPr>
            <p:cNvPr id="729161" name="Text Box 73"/>
            <p:cNvSpPr txBox="1">
              <a:spLocks noChangeArrowheads="1"/>
            </p:cNvSpPr>
            <p:nvPr/>
          </p:nvSpPr>
          <p:spPr bwMode="auto">
            <a:xfrm>
              <a:off x="192" y="432"/>
              <a:ext cx="115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p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{4; 3}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29162" name="Freeform 74"/>
            <p:cNvSpPr>
              <a:spLocks/>
            </p:cNvSpPr>
            <p:nvPr/>
          </p:nvSpPr>
          <p:spPr bwMode="auto">
            <a:xfrm>
              <a:off x="288" y="576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1" name="Group 77"/>
          <p:cNvGrpSpPr>
            <a:grpSpLocks/>
          </p:cNvGrpSpPr>
          <p:nvPr/>
        </p:nvGrpSpPr>
        <p:grpSpPr bwMode="auto">
          <a:xfrm>
            <a:off x="4800600" y="1600200"/>
            <a:ext cx="401638" cy="533400"/>
            <a:chOff x="3024" y="1008"/>
            <a:chExt cx="253" cy="336"/>
          </a:xfrm>
        </p:grpSpPr>
        <p:sp>
          <p:nvSpPr>
            <p:cNvPr id="729163" name="Oval 75"/>
            <p:cNvSpPr>
              <a:spLocks noChangeArrowheads="1"/>
            </p:cNvSpPr>
            <p:nvPr/>
          </p:nvSpPr>
          <p:spPr bwMode="auto">
            <a:xfrm>
              <a:off x="3024" y="129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164" name="Text Box 76"/>
            <p:cNvSpPr txBox="1">
              <a:spLocks noChangeArrowheads="1"/>
            </p:cNvSpPr>
            <p:nvPr/>
          </p:nvSpPr>
          <p:spPr bwMode="auto">
            <a:xfrm>
              <a:off x="3024" y="1008"/>
              <a:ext cx="253" cy="327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F</a:t>
              </a:r>
              <a:endParaRPr lang="ru-RU" sz="280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12" name="Group 100"/>
          <p:cNvGrpSpPr>
            <a:grpSpLocks/>
          </p:cNvGrpSpPr>
          <p:nvPr/>
        </p:nvGrpSpPr>
        <p:grpSpPr bwMode="auto">
          <a:xfrm>
            <a:off x="5867400" y="762000"/>
            <a:ext cx="1166813" cy="762000"/>
            <a:chOff x="3648" y="1056"/>
            <a:chExt cx="735" cy="480"/>
          </a:xfrm>
        </p:grpSpPr>
        <p:grpSp>
          <p:nvGrpSpPr>
            <p:cNvPr id="7266" name="Group 87"/>
            <p:cNvGrpSpPr>
              <a:grpSpLocks/>
            </p:cNvGrpSpPr>
            <p:nvPr/>
          </p:nvGrpSpPr>
          <p:grpSpPr bwMode="auto">
            <a:xfrm>
              <a:off x="3648" y="1056"/>
              <a:ext cx="384" cy="480"/>
              <a:chOff x="3648" y="1056"/>
              <a:chExt cx="384" cy="480"/>
            </a:xfrm>
          </p:grpSpPr>
          <p:grpSp>
            <p:nvGrpSpPr>
              <p:cNvPr id="7268" name="Group 82"/>
              <p:cNvGrpSpPr>
                <a:grpSpLocks/>
              </p:cNvGrpSpPr>
              <p:nvPr/>
            </p:nvGrpSpPr>
            <p:grpSpPr bwMode="auto">
              <a:xfrm>
                <a:off x="3648" y="1056"/>
                <a:ext cx="384" cy="480"/>
                <a:chOff x="3744" y="1392"/>
                <a:chExt cx="384" cy="480"/>
              </a:xfrm>
            </p:grpSpPr>
            <p:sp>
              <p:nvSpPr>
                <p:cNvPr id="729171" name="Text Box 83"/>
                <p:cNvSpPr txBox="1">
                  <a:spLocks noChangeArrowheads="1"/>
                </p:cNvSpPr>
                <p:nvPr/>
              </p:nvSpPr>
              <p:spPr bwMode="auto">
                <a:xfrm>
                  <a:off x="3744" y="1392"/>
                  <a:ext cx="384" cy="48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>
                  <a:spAutoFit/>
                </a:bodyPr>
                <a:lstStyle/>
                <a:p>
                  <a:pPr algn="ctr">
                    <a:defRPr/>
                  </a:pPr>
                  <a:r>
                    <a:rPr lang="en-US" sz="4400" i="1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itchFamily="18" charset="0"/>
                    </a:rPr>
                    <a:t>i</a:t>
                  </a:r>
                  <a:endParaRPr lang="ru-RU" sz="4400" i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endParaRPr>
                </a:p>
              </p:txBody>
            </p:sp>
            <p:sp>
              <p:nvSpPr>
                <p:cNvPr id="729172" name="Freeform 84"/>
                <p:cNvSpPr>
                  <a:spLocks/>
                </p:cNvSpPr>
                <p:nvPr/>
              </p:nvSpPr>
              <p:spPr bwMode="auto">
                <a:xfrm>
                  <a:off x="3896" y="1479"/>
                  <a:ext cx="184" cy="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84" y="9"/>
                    </a:cxn>
                  </a:cxnLst>
                  <a:rect l="0" t="0" r="r" b="b"/>
                  <a:pathLst>
                    <a:path w="184" h="9">
                      <a:moveTo>
                        <a:pt x="0" y="0"/>
                      </a:moveTo>
                      <a:lnTo>
                        <a:pt x="184" y="9"/>
                      </a:lnTo>
                    </a:path>
                  </a:pathLst>
                </a:custGeom>
                <a:noFill/>
                <a:ln w="19050">
                  <a:solidFill>
                    <a:srgbClr val="FF0000"/>
                  </a:solidFill>
                  <a:round/>
                  <a:headEnd/>
                  <a:tailEnd type="stealth" w="lg" len="lg"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p:grpSp>
          <p:sp>
            <p:nvSpPr>
              <p:cNvPr id="729173" name="Line 85"/>
              <p:cNvSpPr>
                <a:spLocks noChangeShapeType="1"/>
              </p:cNvSpPr>
              <p:nvPr/>
            </p:nvSpPr>
            <p:spPr bwMode="auto">
              <a:xfrm>
                <a:off x="3744" y="1248"/>
                <a:ext cx="1" cy="24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29174" name="Line 86"/>
              <p:cNvSpPr>
                <a:spLocks noChangeShapeType="1"/>
              </p:cNvSpPr>
              <p:nvPr/>
            </p:nvSpPr>
            <p:spPr bwMode="auto">
              <a:xfrm>
                <a:off x="3936" y="1248"/>
                <a:ext cx="1" cy="24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729176" name="Text Box 88"/>
            <p:cNvSpPr txBox="1">
              <a:spLocks noChangeArrowheads="1"/>
            </p:cNvSpPr>
            <p:nvPr/>
          </p:nvSpPr>
          <p:spPr bwMode="auto">
            <a:xfrm>
              <a:off x="3936" y="1170"/>
              <a:ext cx="447" cy="327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=1;</a:t>
              </a:r>
              <a:endParaRPr lang="ru-RU" sz="2800" dirty="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15" name="Group 101"/>
          <p:cNvGrpSpPr>
            <a:grpSpLocks/>
          </p:cNvGrpSpPr>
          <p:nvPr/>
        </p:nvGrpSpPr>
        <p:grpSpPr bwMode="auto">
          <a:xfrm>
            <a:off x="7239000" y="762000"/>
            <a:ext cx="1047750" cy="762000"/>
            <a:chOff x="4560" y="1152"/>
            <a:chExt cx="660" cy="480"/>
          </a:xfrm>
        </p:grpSpPr>
        <p:grpSp>
          <p:nvGrpSpPr>
            <p:cNvPr id="7259" name="Group 89"/>
            <p:cNvGrpSpPr>
              <a:grpSpLocks/>
            </p:cNvGrpSpPr>
            <p:nvPr/>
          </p:nvGrpSpPr>
          <p:grpSpPr bwMode="auto">
            <a:xfrm>
              <a:off x="4560" y="1152"/>
              <a:ext cx="384" cy="480"/>
              <a:chOff x="4512" y="1056"/>
              <a:chExt cx="384" cy="480"/>
            </a:xfrm>
          </p:grpSpPr>
          <p:sp>
            <p:nvSpPr>
              <p:cNvPr id="729178" name="Text Box 90"/>
              <p:cNvSpPr txBox="1">
                <a:spLocks noChangeArrowheads="1"/>
              </p:cNvSpPr>
              <p:nvPr/>
            </p:nvSpPr>
            <p:spPr bwMode="auto">
              <a:xfrm>
                <a:off x="4512" y="1056"/>
                <a:ext cx="384" cy="4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400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j</a:t>
                </a:r>
                <a:endParaRPr lang="ru-RU" sz="44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29179" name="Freeform 91"/>
              <p:cNvSpPr>
                <a:spLocks/>
              </p:cNvSpPr>
              <p:nvPr/>
            </p:nvSpPr>
            <p:spPr bwMode="auto">
              <a:xfrm>
                <a:off x="4656" y="1143"/>
                <a:ext cx="184" cy="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84" y="9"/>
                  </a:cxn>
                </a:cxnLst>
                <a:rect l="0" t="0" r="r" b="b"/>
                <a:pathLst>
                  <a:path w="184" h="9">
                    <a:moveTo>
                      <a:pt x="0" y="0"/>
                    </a:moveTo>
                    <a:lnTo>
                      <a:pt x="184" y="9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7260" name="Group 98"/>
            <p:cNvGrpSpPr>
              <a:grpSpLocks/>
            </p:cNvGrpSpPr>
            <p:nvPr/>
          </p:nvGrpSpPr>
          <p:grpSpPr bwMode="auto">
            <a:xfrm>
              <a:off x="4608" y="1344"/>
              <a:ext cx="241" cy="240"/>
              <a:chOff x="5040" y="2544"/>
              <a:chExt cx="193" cy="240"/>
            </a:xfrm>
          </p:grpSpPr>
          <p:sp>
            <p:nvSpPr>
              <p:cNvPr id="729184" name="Line 96"/>
              <p:cNvSpPr>
                <a:spLocks noChangeShapeType="1"/>
              </p:cNvSpPr>
              <p:nvPr/>
            </p:nvSpPr>
            <p:spPr bwMode="auto">
              <a:xfrm>
                <a:off x="5040" y="2544"/>
                <a:ext cx="1" cy="24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29185" name="Line 97"/>
              <p:cNvSpPr>
                <a:spLocks noChangeShapeType="1"/>
              </p:cNvSpPr>
              <p:nvPr/>
            </p:nvSpPr>
            <p:spPr bwMode="auto">
              <a:xfrm>
                <a:off x="5232" y="2544"/>
                <a:ext cx="1" cy="240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729187" name="Text Box 99"/>
            <p:cNvSpPr txBox="1">
              <a:spLocks noChangeArrowheads="1"/>
            </p:cNvSpPr>
            <p:nvPr/>
          </p:nvSpPr>
          <p:spPr bwMode="auto">
            <a:xfrm>
              <a:off x="4848" y="1296"/>
              <a:ext cx="372" cy="327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=1</a:t>
              </a:r>
              <a:endParaRPr lang="ru-RU" sz="280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sp>
        <p:nvSpPr>
          <p:cNvPr id="729195" name="Text Box 107"/>
          <p:cNvSpPr txBox="1">
            <a:spLocks noChangeArrowheads="1"/>
          </p:cNvSpPr>
          <p:nvPr/>
        </p:nvSpPr>
        <p:spPr bwMode="auto">
          <a:xfrm>
            <a:off x="6096000" y="4937125"/>
            <a:ext cx="1752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000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F</a:t>
            </a:r>
            <a:r>
              <a: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(</a:t>
            </a:r>
            <a:r>
              <a:rPr lang="en-US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4; 3</a:t>
            </a:r>
            <a:r>
              <a: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)</a:t>
            </a:r>
          </a:p>
        </p:txBody>
      </p:sp>
      <p:grpSp>
        <p:nvGrpSpPr>
          <p:cNvPr id="18" name="Group 138"/>
          <p:cNvGrpSpPr>
            <a:grpSpLocks/>
          </p:cNvGrpSpPr>
          <p:nvPr/>
        </p:nvGrpSpPr>
        <p:grpSpPr bwMode="auto">
          <a:xfrm>
            <a:off x="2514600" y="1905000"/>
            <a:ext cx="609600" cy="647700"/>
            <a:chOff x="1584" y="1728"/>
            <a:chExt cx="384" cy="408"/>
          </a:xfrm>
        </p:grpSpPr>
        <p:sp>
          <p:nvSpPr>
            <p:cNvPr id="729227" name="Text Box 139"/>
            <p:cNvSpPr txBox="1">
              <a:spLocks noChangeArrowheads="1"/>
            </p:cNvSpPr>
            <p:nvPr/>
          </p:nvSpPr>
          <p:spPr bwMode="auto">
            <a:xfrm>
              <a:off x="1584" y="1728"/>
              <a:ext cx="3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29228" name="Freeform 140"/>
            <p:cNvSpPr>
              <a:spLocks/>
            </p:cNvSpPr>
            <p:nvPr/>
          </p:nvSpPr>
          <p:spPr bwMode="auto">
            <a:xfrm>
              <a:off x="1907" y="1841"/>
              <a:ext cx="1" cy="295"/>
            </a:xfrm>
            <a:custGeom>
              <a:avLst/>
              <a:gdLst/>
              <a:ahLst/>
              <a:cxnLst>
                <a:cxn ang="0">
                  <a:pos x="0" y="295"/>
                </a:cxn>
                <a:cxn ang="0">
                  <a:pos x="0" y="0"/>
                </a:cxn>
              </a:cxnLst>
              <a:rect l="0" t="0" r="r" b="b"/>
              <a:pathLst>
                <a:path w="1" h="295">
                  <a:moveTo>
                    <a:pt x="0" y="295"/>
                  </a:move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229" name="Freeform 141"/>
            <p:cNvSpPr>
              <a:spLocks/>
            </p:cNvSpPr>
            <p:nvPr/>
          </p:nvSpPr>
          <p:spPr bwMode="auto">
            <a:xfrm>
              <a:off x="1736" y="1816"/>
              <a:ext cx="14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" y="4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9" name="Group 147"/>
          <p:cNvGrpSpPr>
            <a:grpSpLocks/>
          </p:cNvGrpSpPr>
          <p:nvPr/>
        </p:nvGrpSpPr>
        <p:grpSpPr bwMode="auto">
          <a:xfrm>
            <a:off x="5867400" y="3413125"/>
            <a:ext cx="2514600" cy="701675"/>
            <a:chOff x="288" y="374"/>
            <a:chExt cx="1584" cy="442"/>
          </a:xfrm>
        </p:grpSpPr>
        <p:sp>
          <p:nvSpPr>
            <p:cNvPr id="729231" name="Text Box 143"/>
            <p:cNvSpPr txBox="1">
              <a:spLocks noChangeArrowheads="1"/>
            </p:cNvSpPr>
            <p:nvPr/>
          </p:nvSpPr>
          <p:spPr bwMode="auto">
            <a:xfrm>
              <a:off x="288" y="374"/>
              <a:ext cx="15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p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=4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+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3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29232" name="Freeform 144"/>
            <p:cNvSpPr>
              <a:spLocks/>
            </p:cNvSpPr>
            <p:nvPr/>
          </p:nvSpPr>
          <p:spPr bwMode="auto">
            <a:xfrm>
              <a:off x="384" y="518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233" name="Freeform 145"/>
            <p:cNvSpPr>
              <a:spLocks/>
            </p:cNvSpPr>
            <p:nvPr/>
          </p:nvSpPr>
          <p:spPr bwMode="auto">
            <a:xfrm>
              <a:off x="945" y="468"/>
              <a:ext cx="15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2" y="2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234" name="Freeform 146"/>
            <p:cNvSpPr>
              <a:spLocks/>
            </p:cNvSpPr>
            <p:nvPr/>
          </p:nvSpPr>
          <p:spPr bwMode="auto">
            <a:xfrm>
              <a:off x="1454" y="465"/>
              <a:ext cx="144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29238" name="Text Box 150"/>
          <p:cNvSpPr txBox="1">
            <a:spLocks noChangeArrowheads="1"/>
          </p:cNvSpPr>
          <p:nvPr/>
        </p:nvSpPr>
        <p:spPr bwMode="auto">
          <a:xfrm>
            <a:off x="5334000" y="2667000"/>
            <a:ext cx="46355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x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29239" name="Text Box 151"/>
          <p:cNvSpPr txBox="1">
            <a:spLocks noChangeArrowheads="1"/>
          </p:cNvSpPr>
          <p:nvPr/>
        </p:nvSpPr>
        <p:spPr bwMode="auto">
          <a:xfrm>
            <a:off x="2514600" y="0"/>
            <a:ext cx="43180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y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20" name="Group 161"/>
          <p:cNvGrpSpPr>
            <a:grpSpLocks/>
          </p:cNvGrpSpPr>
          <p:nvPr/>
        </p:nvGrpSpPr>
        <p:grpSpPr bwMode="auto">
          <a:xfrm>
            <a:off x="2514600" y="1447800"/>
            <a:ext cx="609600" cy="1930400"/>
            <a:chOff x="1584" y="912"/>
            <a:chExt cx="384" cy="1216"/>
          </a:xfrm>
        </p:grpSpPr>
        <p:sp>
          <p:nvSpPr>
            <p:cNvPr id="729241" name="Text Box 153"/>
            <p:cNvSpPr txBox="1">
              <a:spLocks noChangeArrowheads="1"/>
            </p:cNvSpPr>
            <p:nvPr/>
          </p:nvSpPr>
          <p:spPr bwMode="auto">
            <a:xfrm>
              <a:off x="1584" y="912"/>
              <a:ext cx="3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B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29243" name="Freeform 155"/>
            <p:cNvSpPr>
              <a:spLocks/>
            </p:cNvSpPr>
            <p:nvPr/>
          </p:nvSpPr>
          <p:spPr bwMode="auto">
            <a:xfrm>
              <a:off x="1904" y="1328"/>
              <a:ext cx="8" cy="800"/>
            </a:xfrm>
            <a:custGeom>
              <a:avLst/>
              <a:gdLst/>
              <a:ahLst/>
              <a:cxnLst>
                <a:cxn ang="0">
                  <a:pos x="0" y="800"/>
                </a:cxn>
                <a:cxn ang="0">
                  <a:pos x="8" y="0"/>
                </a:cxn>
              </a:cxnLst>
              <a:rect l="0" t="0" r="r" b="b"/>
              <a:pathLst>
                <a:path w="8" h="800">
                  <a:moveTo>
                    <a:pt x="0" y="800"/>
                  </a:moveTo>
                  <a:lnTo>
                    <a:pt x="8" y="0"/>
                  </a:lnTo>
                </a:path>
              </a:pathLst>
            </a:custGeom>
            <a:noFill/>
            <a:ln w="38100" cmpd="sng">
              <a:solidFill>
                <a:srgbClr val="FF00FF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1" name="Group 160"/>
          <p:cNvGrpSpPr>
            <a:grpSpLocks/>
          </p:cNvGrpSpPr>
          <p:nvPr/>
        </p:nvGrpSpPr>
        <p:grpSpPr bwMode="auto">
          <a:xfrm>
            <a:off x="3009900" y="3276600"/>
            <a:ext cx="2171700" cy="701675"/>
            <a:chOff x="1896" y="2064"/>
            <a:chExt cx="1368" cy="442"/>
          </a:xfrm>
        </p:grpSpPr>
        <p:sp>
          <p:nvSpPr>
            <p:cNvPr id="729240" name="Text Box 152"/>
            <p:cNvSpPr txBox="1">
              <a:spLocks noChangeArrowheads="1"/>
            </p:cNvSpPr>
            <p:nvPr/>
          </p:nvSpPr>
          <p:spPr bwMode="auto">
            <a:xfrm>
              <a:off x="2880" y="2064"/>
              <a:ext cx="3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29247" name="Freeform 159"/>
            <p:cNvSpPr>
              <a:spLocks/>
            </p:cNvSpPr>
            <p:nvPr/>
          </p:nvSpPr>
          <p:spPr bwMode="auto">
            <a:xfrm>
              <a:off x="1896" y="2136"/>
              <a:ext cx="1160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60" y="8"/>
                </a:cxn>
              </a:cxnLst>
              <a:rect l="0" t="0" r="r" b="b"/>
              <a:pathLst>
                <a:path w="1160" h="8">
                  <a:moveTo>
                    <a:pt x="0" y="0"/>
                  </a:moveTo>
                  <a:lnTo>
                    <a:pt x="1160" y="8"/>
                  </a:lnTo>
                </a:path>
              </a:pathLst>
            </a:custGeom>
            <a:noFill/>
            <a:ln w="38100" cmpd="sng">
              <a:solidFill>
                <a:srgbClr val="FF00FF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29169" name="Text Box 81"/>
          <p:cNvSpPr txBox="1">
            <a:spLocks noChangeArrowheads="1"/>
          </p:cNvSpPr>
          <p:nvPr/>
        </p:nvSpPr>
        <p:spPr bwMode="auto">
          <a:xfrm>
            <a:off x="3276600" y="335280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8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22" name="Group 120"/>
          <p:cNvGrpSpPr>
            <a:grpSpLocks/>
          </p:cNvGrpSpPr>
          <p:nvPr/>
        </p:nvGrpSpPr>
        <p:grpSpPr bwMode="auto">
          <a:xfrm>
            <a:off x="2895600" y="3352800"/>
            <a:ext cx="609600" cy="641350"/>
            <a:chOff x="1824" y="2112"/>
            <a:chExt cx="384" cy="404"/>
          </a:xfrm>
        </p:grpSpPr>
        <p:sp>
          <p:nvSpPr>
            <p:cNvPr id="729090" name="Text Box 2"/>
            <p:cNvSpPr txBox="1">
              <a:spLocks noChangeArrowheads="1"/>
            </p:cNvSpPr>
            <p:nvPr/>
          </p:nvSpPr>
          <p:spPr bwMode="auto">
            <a:xfrm>
              <a:off x="1824" y="2112"/>
              <a:ext cx="3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29141" name="Freeform 53"/>
            <p:cNvSpPr>
              <a:spLocks/>
            </p:cNvSpPr>
            <p:nvPr/>
          </p:nvSpPr>
          <p:spPr bwMode="auto">
            <a:xfrm>
              <a:off x="1904" y="2136"/>
              <a:ext cx="29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7" y="0"/>
                </a:cxn>
              </a:cxnLst>
              <a:rect l="0" t="0" r="r" b="b"/>
              <a:pathLst>
                <a:path w="297" h="1">
                  <a:moveTo>
                    <a:pt x="0" y="0"/>
                  </a:moveTo>
                  <a:lnTo>
                    <a:pt x="297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207" name="Freeform 119"/>
            <p:cNvSpPr>
              <a:spLocks/>
            </p:cNvSpPr>
            <p:nvPr/>
          </p:nvSpPr>
          <p:spPr bwMode="auto">
            <a:xfrm>
              <a:off x="1968" y="2204"/>
              <a:ext cx="14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" y="4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3" name="Group 122"/>
          <p:cNvGrpSpPr>
            <a:grpSpLocks/>
          </p:cNvGrpSpPr>
          <p:nvPr/>
        </p:nvGrpSpPr>
        <p:grpSpPr bwMode="auto">
          <a:xfrm>
            <a:off x="3352800" y="3352800"/>
            <a:ext cx="609600" cy="641350"/>
            <a:chOff x="1824" y="2112"/>
            <a:chExt cx="384" cy="404"/>
          </a:xfrm>
        </p:grpSpPr>
        <p:sp>
          <p:nvSpPr>
            <p:cNvPr id="729211" name="Text Box 123"/>
            <p:cNvSpPr txBox="1">
              <a:spLocks noChangeArrowheads="1"/>
            </p:cNvSpPr>
            <p:nvPr/>
          </p:nvSpPr>
          <p:spPr bwMode="auto">
            <a:xfrm>
              <a:off x="1824" y="2112"/>
              <a:ext cx="3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29212" name="Freeform 124"/>
            <p:cNvSpPr>
              <a:spLocks/>
            </p:cNvSpPr>
            <p:nvPr/>
          </p:nvSpPr>
          <p:spPr bwMode="auto">
            <a:xfrm>
              <a:off x="1904" y="2136"/>
              <a:ext cx="29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7" y="0"/>
                </a:cxn>
              </a:cxnLst>
              <a:rect l="0" t="0" r="r" b="b"/>
              <a:pathLst>
                <a:path w="297" h="1">
                  <a:moveTo>
                    <a:pt x="0" y="0"/>
                  </a:moveTo>
                  <a:lnTo>
                    <a:pt x="297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213" name="Freeform 125"/>
            <p:cNvSpPr>
              <a:spLocks/>
            </p:cNvSpPr>
            <p:nvPr/>
          </p:nvSpPr>
          <p:spPr bwMode="auto">
            <a:xfrm>
              <a:off x="1968" y="2204"/>
              <a:ext cx="14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" y="4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4" name="Group 126"/>
          <p:cNvGrpSpPr>
            <a:grpSpLocks/>
          </p:cNvGrpSpPr>
          <p:nvPr/>
        </p:nvGrpSpPr>
        <p:grpSpPr bwMode="auto">
          <a:xfrm>
            <a:off x="3810000" y="3352800"/>
            <a:ext cx="609600" cy="641350"/>
            <a:chOff x="1824" y="2112"/>
            <a:chExt cx="384" cy="404"/>
          </a:xfrm>
        </p:grpSpPr>
        <p:sp>
          <p:nvSpPr>
            <p:cNvPr id="729215" name="Text Box 127"/>
            <p:cNvSpPr txBox="1">
              <a:spLocks noChangeArrowheads="1"/>
            </p:cNvSpPr>
            <p:nvPr/>
          </p:nvSpPr>
          <p:spPr bwMode="auto">
            <a:xfrm>
              <a:off x="1824" y="2112"/>
              <a:ext cx="3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29216" name="Freeform 128"/>
            <p:cNvSpPr>
              <a:spLocks/>
            </p:cNvSpPr>
            <p:nvPr/>
          </p:nvSpPr>
          <p:spPr bwMode="auto">
            <a:xfrm>
              <a:off x="1904" y="2136"/>
              <a:ext cx="29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7" y="0"/>
                </a:cxn>
              </a:cxnLst>
              <a:rect l="0" t="0" r="r" b="b"/>
              <a:pathLst>
                <a:path w="297" h="1">
                  <a:moveTo>
                    <a:pt x="0" y="0"/>
                  </a:moveTo>
                  <a:lnTo>
                    <a:pt x="297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217" name="Freeform 129"/>
            <p:cNvSpPr>
              <a:spLocks/>
            </p:cNvSpPr>
            <p:nvPr/>
          </p:nvSpPr>
          <p:spPr bwMode="auto">
            <a:xfrm>
              <a:off x="1968" y="2204"/>
              <a:ext cx="14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" y="4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5" name="Group 130"/>
          <p:cNvGrpSpPr>
            <a:grpSpLocks/>
          </p:cNvGrpSpPr>
          <p:nvPr/>
        </p:nvGrpSpPr>
        <p:grpSpPr bwMode="auto">
          <a:xfrm>
            <a:off x="4267200" y="3352800"/>
            <a:ext cx="609600" cy="641350"/>
            <a:chOff x="1824" y="2112"/>
            <a:chExt cx="384" cy="404"/>
          </a:xfrm>
        </p:grpSpPr>
        <p:sp>
          <p:nvSpPr>
            <p:cNvPr id="729219" name="Text Box 131"/>
            <p:cNvSpPr txBox="1">
              <a:spLocks noChangeArrowheads="1"/>
            </p:cNvSpPr>
            <p:nvPr/>
          </p:nvSpPr>
          <p:spPr bwMode="auto">
            <a:xfrm>
              <a:off x="1824" y="2112"/>
              <a:ext cx="3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29220" name="Freeform 132"/>
            <p:cNvSpPr>
              <a:spLocks/>
            </p:cNvSpPr>
            <p:nvPr/>
          </p:nvSpPr>
          <p:spPr bwMode="auto">
            <a:xfrm>
              <a:off x="1904" y="2136"/>
              <a:ext cx="297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7" y="0"/>
                </a:cxn>
              </a:cxnLst>
              <a:rect l="0" t="0" r="r" b="b"/>
              <a:pathLst>
                <a:path w="297" h="1">
                  <a:moveTo>
                    <a:pt x="0" y="0"/>
                  </a:moveTo>
                  <a:lnTo>
                    <a:pt x="297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221" name="Freeform 133"/>
            <p:cNvSpPr>
              <a:spLocks/>
            </p:cNvSpPr>
            <p:nvPr/>
          </p:nvSpPr>
          <p:spPr bwMode="auto">
            <a:xfrm>
              <a:off x="1968" y="2204"/>
              <a:ext cx="14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" y="4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6" name="Group 121"/>
          <p:cNvGrpSpPr>
            <a:grpSpLocks/>
          </p:cNvGrpSpPr>
          <p:nvPr/>
        </p:nvGrpSpPr>
        <p:grpSpPr bwMode="auto">
          <a:xfrm>
            <a:off x="2514600" y="2743200"/>
            <a:ext cx="609600" cy="647700"/>
            <a:chOff x="1584" y="1728"/>
            <a:chExt cx="384" cy="408"/>
          </a:xfrm>
        </p:grpSpPr>
        <p:sp>
          <p:nvSpPr>
            <p:cNvPr id="729091" name="Text Box 3"/>
            <p:cNvSpPr txBox="1">
              <a:spLocks noChangeArrowheads="1"/>
            </p:cNvSpPr>
            <p:nvPr/>
          </p:nvSpPr>
          <p:spPr bwMode="auto">
            <a:xfrm>
              <a:off x="1584" y="1728"/>
              <a:ext cx="3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29142" name="Freeform 54"/>
            <p:cNvSpPr>
              <a:spLocks/>
            </p:cNvSpPr>
            <p:nvPr/>
          </p:nvSpPr>
          <p:spPr bwMode="auto">
            <a:xfrm>
              <a:off x="1907" y="1841"/>
              <a:ext cx="1" cy="295"/>
            </a:xfrm>
            <a:custGeom>
              <a:avLst/>
              <a:gdLst/>
              <a:ahLst/>
              <a:cxnLst>
                <a:cxn ang="0">
                  <a:pos x="0" y="295"/>
                </a:cxn>
                <a:cxn ang="0">
                  <a:pos x="0" y="0"/>
                </a:cxn>
              </a:cxnLst>
              <a:rect l="0" t="0" r="r" b="b"/>
              <a:pathLst>
                <a:path w="1" h="295">
                  <a:moveTo>
                    <a:pt x="0" y="295"/>
                  </a:move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203" name="Freeform 115"/>
            <p:cNvSpPr>
              <a:spLocks/>
            </p:cNvSpPr>
            <p:nvPr/>
          </p:nvSpPr>
          <p:spPr bwMode="auto">
            <a:xfrm>
              <a:off x="1736" y="1816"/>
              <a:ext cx="14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" y="4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7" name="Group 134"/>
          <p:cNvGrpSpPr>
            <a:grpSpLocks/>
          </p:cNvGrpSpPr>
          <p:nvPr/>
        </p:nvGrpSpPr>
        <p:grpSpPr bwMode="auto">
          <a:xfrm>
            <a:off x="2514600" y="2362200"/>
            <a:ext cx="609600" cy="647700"/>
            <a:chOff x="1584" y="1728"/>
            <a:chExt cx="384" cy="408"/>
          </a:xfrm>
        </p:grpSpPr>
        <p:sp>
          <p:nvSpPr>
            <p:cNvPr id="729223" name="Text Box 135"/>
            <p:cNvSpPr txBox="1">
              <a:spLocks noChangeArrowheads="1"/>
            </p:cNvSpPr>
            <p:nvPr/>
          </p:nvSpPr>
          <p:spPr bwMode="auto">
            <a:xfrm>
              <a:off x="1584" y="1728"/>
              <a:ext cx="3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29224" name="Freeform 136"/>
            <p:cNvSpPr>
              <a:spLocks/>
            </p:cNvSpPr>
            <p:nvPr/>
          </p:nvSpPr>
          <p:spPr bwMode="auto">
            <a:xfrm>
              <a:off x="1907" y="1841"/>
              <a:ext cx="1" cy="295"/>
            </a:xfrm>
            <a:custGeom>
              <a:avLst/>
              <a:gdLst/>
              <a:ahLst/>
              <a:cxnLst>
                <a:cxn ang="0">
                  <a:pos x="0" y="295"/>
                </a:cxn>
                <a:cxn ang="0">
                  <a:pos x="0" y="0"/>
                </a:cxn>
              </a:cxnLst>
              <a:rect l="0" t="0" r="r" b="b"/>
              <a:pathLst>
                <a:path w="1" h="295">
                  <a:moveTo>
                    <a:pt x="0" y="295"/>
                  </a:move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225" name="Freeform 137"/>
            <p:cNvSpPr>
              <a:spLocks/>
            </p:cNvSpPr>
            <p:nvPr/>
          </p:nvSpPr>
          <p:spPr bwMode="auto">
            <a:xfrm>
              <a:off x="1736" y="1816"/>
              <a:ext cx="14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" y="4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216" name="Номер слайда 13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32E44A-9431-405A-8DF8-111906ECCA3B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7217" name="Rectangle 1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28" name="Группа 142"/>
          <p:cNvGrpSpPr>
            <a:grpSpLocks/>
          </p:cNvGrpSpPr>
          <p:nvPr/>
        </p:nvGrpSpPr>
        <p:grpSpPr bwMode="auto">
          <a:xfrm>
            <a:off x="5943600" y="1828800"/>
            <a:ext cx="2514600" cy="685800"/>
            <a:chOff x="2286000" y="-428625"/>
            <a:chExt cx="3364230" cy="857250"/>
          </a:xfrm>
        </p:grpSpPr>
        <p:pic>
          <p:nvPicPr>
            <p:cNvPr id="7227" name="Picture 139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286000" y="-426983"/>
              <a:ext cx="1981200" cy="8539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228" name="Picture 138"/>
            <p:cNvPicPr>
              <a:picLocks noChangeAspect="1" noChangeArrowheads="1"/>
            </p:cNvPicPr>
            <p:nvPr/>
          </p:nvPicPr>
          <p:blipFill>
            <a:blip r:embed="rId4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724400" y="-428625"/>
              <a:ext cx="925830" cy="857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29" name="Rectangle 141"/>
            <p:cNvSpPr>
              <a:spLocks noChangeArrowheads="1"/>
            </p:cNvSpPr>
            <p:nvPr/>
          </p:nvSpPr>
          <p:spPr bwMode="auto">
            <a:xfrm>
              <a:off x="4267200" y="-153889"/>
              <a:ext cx="990600" cy="4616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</p:spPr>
          <p:txBody>
            <a:bodyPr anchor="ctr">
              <a:spAutoFit/>
            </a:bodyPr>
            <a:lstStyle/>
            <a:p>
              <a:pPr eaLnBrk="0" hangingPunct="0"/>
              <a:r>
                <a:rPr lang="ru-RU">
                  <a:cs typeface="Times New Roman" pitchFamily="18" charset="0"/>
                </a:rPr>
                <a:t>+</a:t>
              </a:r>
              <a:endParaRPr lang="ru-RU"/>
            </a:p>
          </p:txBody>
        </p:sp>
      </p:grpSp>
      <p:sp>
        <p:nvSpPr>
          <p:cNvPr id="7219" name="Rectangle 142"/>
          <p:cNvSpPr>
            <a:spLocks noChangeArrowheads="1"/>
          </p:cNvSpPr>
          <p:nvPr/>
        </p:nvSpPr>
        <p:spPr bwMode="auto">
          <a:xfrm>
            <a:off x="0" y="476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100"/>
              <a:t> </a:t>
            </a:r>
            <a:endParaRPr lang="ru-RU"/>
          </a:p>
        </p:txBody>
      </p:sp>
      <p:sp>
        <p:nvSpPr>
          <p:cNvPr id="7220" name="Rectangle 1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0364" name="Picture 124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7400" y="2590800"/>
            <a:ext cx="2895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22" name="Rectangle 126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  <p:txBody>
          <a:bodyPr wrap="none" anchor="ctr">
            <a:spAutoFit/>
          </a:bodyPr>
          <a:lstStyle/>
          <a:p>
            <a:pPr eaLnBrk="0" hangingPunct="0"/>
            <a:endParaRPr lang="ru-RU"/>
          </a:p>
        </p:txBody>
      </p:sp>
      <p:grpSp>
        <p:nvGrpSpPr>
          <p:cNvPr id="29" name="Group 121"/>
          <p:cNvGrpSpPr>
            <a:grpSpLocks/>
          </p:cNvGrpSpPr>
          <p:nvPr/>
        </p:nvGrpSpPr>
        <p:grpSpPr bwMode="auto">
          <a:xfrm>
            <a:off x="2514600" y="1905000"/>
            <a:ext cx="609600" cy="647700"/>
            <a:chOff x="1584" y="1728"/>
            <a:chExt cx="384" cy="408"/>
          </a:xfrm>
        </p:grpSpPr>
        <p:sp>
          <p:nvSpPr>
            <p:cNvPr id="132" name="Text Box 3"/>
            <p:cNvSpPr txBox="1">
              <a:spLocks noChangeArrowheads="1"/>
            </p:cNvSpPr>
            <p:nvPr/>
          </p:nvSpPr>
          <p:spPr bwMode="auto">
            <a:xfrm>
              <a:off x="1584" y="1728"/>
              <a:ext cx="3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endParaRPr lang="ru-RU" sz="3600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133" name="Freeform 54"/>
            <p:cNvSpPr>
              <a:spLocks/>
            </p:cNvSpPr>
            <p:nvPr/>
          </p:nvSpPr>
          <p:spPr bwMode="auto">
            <a:xfrm>
              <a:off x="1907" y="1841"/>
              <a:ext cx="1" cy="295"/>
            </a:xfrm>
            <a:custGeom>
              <a:avLst/>
              <a:gdLst/>
              <a:ahLst/>
              <a:cxnLst>
                <a:cxn ang="0">
                  <a:pos x="0" y="295"/>
                </a:cxn>
                <a:cxn ang="0">
                  <a:pos x="0" y="0"/>
                </a:cxn>
              </a:cxnLst>
              <a:rect l="0" t="0" r="r" b="b"/>
              <a:pathLst>
                <a:path w="1" h="295">
                  <a:moveTo>
                    <a:pt x="0" y="295"/>
                  </a:move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rgbClr val="FF0000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30" name="Text Box 149"/>
          <p:cNvSpPr txBox="1">
            <a:spLocks noChangeArrowheads="1"/>
          </p:cNvSpPr>
          <p:nvPr/>
        </p:nvSpPr>
        <p:spPr bwMode="auto">
          <a:xfrm>
            <a:off x="838200" y="5638800"/>
            <a:ext cx="6934200" cy="95408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38100" cmpd="dbl">
            <a:solidFill>
              <a:srgbClr val="0099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dirty="0">
                <a:solidFill>
                  <a:srgbClr val="002060"/>
                </a:solidFill>
              </a:rPr>
              <a:t>Единичный вектор – </a:t>
            </a:r>
            <a:r>
              <a:rPr lang="ru-RU" sz="2800" dirty="0" err="1">
                <a:solidFill>
                  <a:srgbClr val="002060"/>
                </a:solidFill>
              </a:rPr>
              <a:t>вектор</a:t>
            </a:r>
            <a:r>
              <a:rPr lang="ru-RU" sz="2800" dirty="0">
                <a:solidFill>
                  <a:srgbClr val="002060"/>
                </a:solidFill>
              </a:rPr>
              <a:t>, длина которого равна единице</a:t>
            </a:r>
            <a:r>
              <a:rPr lang="ru-RU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0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729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9195" grpId="0" autoUpdateAnimBg="0"/>
      <p:bldP spid="1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4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729093" name="Freeform 5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094" name="Freeform 6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095" name="Freeform 7"/>
            <p:cNvSpPr>
              <a:spLocks/>
            </p:cNvSpPr>
            <p:nvPr/>
          </p:nvSpPr>
          <p:spPr bwMode="auto">
            <a:xfrm>
              <a:off x="5552" y="448"/>
              <a:ext cx="1" cy="3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096" name="Freeform 8"/>
            <p:cNvSpPr>
              <a:spLocks/>
            </p:cNvSpPr>
            <p:nvPr/>
          </p:nvSpPr>
          <p:spPr bwMode="auto">
            <a:xfrm>
              <a:off x="200" y="448"/>
              <a:ext cx="10" cy="3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097" name="Freeform 9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098" name="Freeform 10"/>
            <p:cNvSpPr>
              <a:spLocks/>
            </p:cNvSpPr>
            <p:nvPr/>
          </p:nvSpPr>
          <p:spPr bwMode="auto">
            <a:xfrm flipH="1">
              <a:off x="5304" y="3808"/>
              <a:ext cx="272" cy="2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099" name="Freeform 11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100" name="Freeform 12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195" name="Group 15"/>
          <p:cNvGrpSpPr>
            <a:grpSpLocks/>
          </p:cNvGrpSpPr>
          <p:nvPr/>
        </p:nvGrpSpPr>
        <p:grpSpPr bwMode="auto">
          <a:xfrm>
            <a:off x="417513" y="825500"/>
            <a:ext cx="5253037" cy="425450"/>
            <a:chOff x="480" y="1020"/>
            <a:chExt cx="1436" cy="153"/>
          </a:xfrm>
        </p:grpSpPr>
        <p:sp>
          <p:nvSpPr>
            <p:cNvPr id="729104" name="Freeform 16"/>
            <p:cNvSpPr>
              <a:spLocks/>
            </p:cNvSpPr>
            <p:nvPr/>
          </p:nvSpPr>
          <p:spPr bwMode="auto">
            <a:xfrm>
              <a:off x="480" y="1020"/>
              <a:ext cx="143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6" y="0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105" name="Freeform 17"/>
            <p:cNvSpPr>
              <a:spLocks/>
            </p:cNvSpPr>
            <p:nvPr/>
          </p:nvSpPr>
          <p:spPr bwMode="auto">
            <a:xfrm>
              <a:off x="488" y="1172"/>
              <a:ext cx="142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8" y="0"/>
                </a:cxn>
              </a:cxnLst>
              <a:rect l="0" t="0" r="r" b="b"/>
              <a:pathLst>
                <a:path w="1428" h="1">
                  <a:moveTo>
                    <a:pt x="0" y="0"/>
                  </a:moveTo>
                  <a:lnTo>
                    <a:pt x="1428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29107" name="Freeform 19"/>
          <p:cNvSpPr>
            <a:spLocks/>
          </p:cNvSpPr>
          <p:nvPr/>
        </p:nvSpPr>
        <p:spPr bwMode="auto">
          <a:xfrm>
            <a:off x="417513" y="1698625"/>
            <a:ext cx="525303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36" y="0"/>
              </a:cxn>
            </a:cxnLst>
            <a:rect l="0" t="0" r="r" b="b"/>
            <a:pathLst>
              <a:path w="1436" h="1">
                <a:moveTo>
                  <a:pt x="0" y="0"/>
                </a:moveTo>
                <a:lnTo>
                  <a:pt x="1436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08" name="Freeform 20"/>
          <p:cNvSpPr>
            <a:spLocks/>
          </p:cNvSpPr>
          <p:nvPr/>
        </p:nvSpPr>
        <p:spPr bwMode="auto">
          <a:xfrm>
            <a:off x="381000" y="2095500"/>
            <a:ext cx="5308600" cy="12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44" y="8"/>
              </a:cxn>
            </a:cxnLst>
            <a:rect l="0" t="0" r="r" b="b"/>
            <a:pathLst>
              <a:path w="3344" h="8">
                <a:moveTo>
                  <a:pt x="0" y="0"/>
                </a:moveTo>
                <a:lnTo>
                  <a:pt x="3344" y="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198" name="Group 21"/>
          <p:cNvGrpSpPr>
            <a:grpSpLocks/>
          </p:cNvGrpSpPr>
          <p:nvPr/>
        </p:nvGrpSpPr>
        <p:grpSpPr bwMode="auto">
          <a:xfrm>
            <a:off x="417513" y="2522538"/>
            <a:ext cx="5253037" cy="425450"/>
            <a:chOff x="480" y="1020"/>
            <a:chExt cx="1436" cy="153"/>
          </a:xfrm>
        </p:grpSpPr>
        <p:sp>
          <p:nvSpPr>
            <p:cNvPr id="729110" name="Freeform 22"/>
            <p:cNvSpPr>
              <a:spLocks/>
            </p:cNvSpPr>
            <p:nvPr/>
          </p:nvSpPr>
          <p:spPr bwMode="auto">
            <a:xfrm>
              <a:off x="480" y="1020"/>
              <a:ext cx="143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6" y="0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111" name="Freeform 23"/>
            <p:cNvSpPr>
              <a:spLocks/>
            </p:cNvSpPr>
            <p:nvPr/>
          </p:nvSpPr>
          <p:spPr bwMode="auto">
            <a:xfrm>
              <a:off x="488" y="1172"/>
              <a:ext cx="142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8" y="0"/>
                </a:cxn>
              </a:cxnLst>
              <a:rect l="0" t="0" r="r" b="b"/>
              <a:pathLst>
                <a:path w="1428" h="1">
                  <a:moveTo>
                    <a:pt x="0" y="0"/>
                  </a:moveTo>
                  <a:lnTo>
                    <a:pt x="1428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199" name="Group 24"/>
          <p:cNvGrpSpPr>
            <a:grpSpLocks/>
          </p:cNvGrpSpPr>
          <p:nvPr/>
        </p:nvGrpSpPr>
        <p:grpSpPr bwMode="auto">
          <a:xfrm>
            <a:off x="404813" y="3376613"/>
            <a:ext cx="5295900" cy="444500"/>
            <a:chOff x="476" y="1940"/>
            <a:chExt cx="1448" cy="160"/>
          </a:xfrm>
        </p:grpSpPr>
        <p:sp>
          <p:nvSpPr>
            <p:cNvPr id="729113" name="Freeform 25"/>
            <p:cNvSpPr>
              <a:spLocks/>
            </p:cNvSpPr>
            <p:nvPr/>
          </p:nvSpPr>
          <p:spPr bwMode="auto">
            <a:xfrm>
              <a:off x="476" y="1940"/>
              <a:ext cx="1448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8" y="4"/>
                </a:cxn>
              </a:cxnLst>
              <a:rect l="0" t="0" r="r" b="b"/>
              <a:pathLst>
                <a:path w="1448" h="4">
                  <a:moveTo>
                    <a:pt x="0" y="0"/>
                  </a:moveTo>
                  <a:lnTo>
                    <a:pt x="1448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114" name="Freeform 26"/>
            <p:cNvSpPr>
              <a:spLocks/>
            </p:cNvSpPr>
            <p:nvPr/>
          </p:nvSpPr>
          <p:spPr bwMode="auto">
            <a:xfrm>
              <a:off x="492" y="2096"/>
              <a:ext cx="143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2" y="4"/>
                </a:cxn>
              </a:cxnLst>
              <a:rect l="0" t="0" r="r" b="b"/>
              <a:pathLst>
                <a:path w="1432" h="4">
                  <a:moveTo>
                    <a:pt x="0" y="0"/>
                  </a:moveTo>
                  <a:lnTo>
                    <a:pt x="1432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200" name="Group 27"/>
          <p:cNvGrpSpPr>
            <a:grpSpLocks/>
          </p:cNvGrpSpPr>
          <p:nvPr/>
        </p:nvGrpSpPr>
        <p:grpSpPr bwMode="auto">
          <a:xfrm>
            <a:off x="417513" y="4210050"/>
            <a:ext cx="5295900" cy="444500"/>
            <a:chOff x="476" y="1940"/>
            <a:chExt cx="1448" cy="160"/>
          </a:xfrm>
        </p:grpSpPr>
        <p:sp>
          <p:nvSpPr>
            <p:cNvPr id="729116" name="Freeform 28"/>
            <p:cNvSpPr>
              <a:spLocks/>
            </p:cNvSpPr>
            <p:nvPr/>
          </p:nvSpPr>
          <p:spPr bwMode="auto">
            <a:xfrm>
              <a:off x="476" y="1940"/>
              <a:ext cx="1448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8" y="4"/>
                </a:cxn>
              </a:cxnLst>
              <a:rect l="0" t="0" r="r" b="b"/>
              <a:pathLst>
                <a:path w="1448" h="4">
                  <a:moveTo>
                    <a:pt x="0" y="0"/>
                  </a:moveTo>
                  <a:lnTo>
                    <a:pt x="1448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117" name="Freeform 29"/>
            <p:cNvSpPr>
              <a:spLocks/>
            </p:cNvSpPr>
            <p:nvPr/>
          </p:nvSpPr>
          <p:spPr bwMode="auto">
            <a:xfrm>
              <a:off x="492" y="2096"/>
              <a:ext cx="143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2" y="4"/>
                </a:cxn>
              </a:cxnLst>
              <a:rect l="0" t="0" r="r" b="b"/>
              <a:pathLst>
                <a:path w="1432" h="4">
                  <a:moveTo>
                    <a:pt x="0" y="0"/>
                  </a:moveTo>
                  <a:lnTo>
                    <a:pt x="1432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201" name="Group 30"/>
          <p:cNvGrpSpPr>
            <a:grpSpLocks/>
          </p:cNvGrpSpPr>
          <p:nvPr/>
        </p:nvGrpSpPr>
        <p:grpSpPr bwMode="auto">
          <a:xfrm>
            <a:off x="404813" y="5075238"/>
            <a:ext cx="5308600" cy="454025"/>
            <a:chOff x="476" y="2552"/>
            <a:chExt cx="1452" cy="164"/>
          </a:xfrm>
        </p:grpSpPr>
        <p:sp>
          <p:nvSpPr>
            <p:cNvPr id="729119" name="Freeform 31"/>
            <p:cNvSpPr>
              <a:spLocks/>
            </p:cNvSpPr>
            <p:nvPr/>
          </p:nvSpPr>
          <p:spPr bwMode="auto">
            <a:xfrm>
              <a:off x="476" y="2552"/>
              <a:ext cx="144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0" y="0"/>
                </a:cxn>
              </a:cxnLst>
              <a:rect l="0" t="0" r="r" b="b"/>
              <a:pathLst>
                <a:path w="1440" h="1">
                  <a:moveTo>
                    <a:pt x="0" y="0"/>
                  </a:moveTo>
                  <a:lnTo>
                    <a:pt x="1440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120" name="Freeform 32"/>
            <p:cNvSpPr>
              <a:spLocks/>
            </p:cNvSpPr>
            <p:nvPr/>
          </p:nvSpPr>
          <p:spPr bwMode="auto">
            <a:xfrm>
              <a:off x="476" y="2708"/>
              <a:ext cx="1452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452" y="0"/>
                </a:cxn>
              </a:cxnLst>
              <a:rect l="0" t="0" r="r" b="b"/>
              <a:pathLst>
                <a:path w="1452" h="8">
                  <a:moveTo>
                    <a:pt x="0" y="8"/>
                  </a:moveTo>
                  <a:lnTo>
                    <a:pt x="1452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29121" name="Freeform 33"/>
          <p:cNvSpPr>
            <a:spLocks/>
          </p:cNvSpPr>
          <p:nvPr/>
        </p:nvSpPr>
        <p:spPr bwMode="auto">
          <a:xfrm>
            <a:off x="404813" y="5929313"/>
            <a:ext cx="5265737" cy="1270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1440" y="0"/>
              </a:cxn>
            </a:cxnLst>
            <a:rect l="0" t="0" r="r" b="b"/>
            <a:pathLst>
              <a:path w="1440" h="4">
                <a:moveTo>
                  <a:pt x="0" y="4"/>
                </a:moveTo>
                <a:lnTo>
                  <a:pt x="1440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22" name="Freeform 34"/>
          <p:cNvSpPr>
            <a:spLocks/>
          </p:cNvSpPr>
          <p:nvPr/>
        </p:nvSpPr>
        <p:spPr bwMode="auto">
          <a:xfrm>
            <a:off x="404813" y="6362700"/>
            <a:ext cx="5249862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36" y="0"/>
              </a:cxn>
            </a:cxnLst>
            <a:rect l="0" t="0" r="r" b="b"/>
            <a:pathLst>
              <a:path w="1436" h="1">
                <a:moveTo>
                  <a:pt x="0" y="0"/>
                </a:moveTo>
                <a:lnTo>
                  <a:pt x="1436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23" name="Freeform 35"/>
          <p:cNvSpPr>
            <a:spLocks/>
          </p:cNvSpPr>
          <p:nvPr/>
        </p:nvSpPr>
        <p:spPr bwMode="auto">
          <a:xfrm>
            <a:off x="417513" y="392113"/>
            <a:ext cx="5265737" cy="11112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1440" y="0"/>
              </a:cxn>
            </a:cxnLst>
            <a:rect l="0" t="0" r="r" b="b"/>
            <a:pathLst>
              <a:path w="1440" h="4">
                <a:moveTo>
                  <a:pt x="0" y="4"/>
                </a:moveTo>
                <a:lnTo>
                  <a:pt x="1440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24" name="Line 36"/>
          <p:cNvSpPr>
            <a:spLocks noChangeShapeType="1"/>
          </p:cNvSpPr>
          <p:nvPr/>
        </p:nvSpPr>
        <p:spPr bwMode="auto">
          <a:xfrm>
            <a:off x="414338" y="392113"/>
            <a:ext cx="4762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25" name="Line 37"/>
          <p:cNvSpPr>
            <a:spLocks noChangeShapeType="1"/>
          </p:cNvSpPr>
          <p:nvPr/>
        </p:nvSpPr>
        <p:spPr bwMode="auto">
          <a:xfrm>
            <a:off x="4364038" y="388938"/>
            <a:ext cx="1587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26" name="Freeform 38"/>
          <p:cNvSpPr>
            <a:spLocks/>
          </p:cNvSpPr>
          <p:nvPr/>
        </p:nvSpPr>
        <p:spPr bwMode="auto">
          <a:xfrm>
            <a:off x="3906838" y="392113"/>
            <a:ext cx="9525" cy="5994400"/>
          </a:xfrm>
          <a:custGeom>
            <a:avLst/>
            <a:gdLst/>
            <a:ahLst/>
            <a:cxnLst>
              <a:cxn ang="0">
                <a:pos x="4" y="0"/>
              </a:cxn>
              <a:cxn ang="0">
                <a:pos x="0" y="2160"/>
              </a:cxn>
            </a:cxnLst>
            <a:rect l="0" t="0" r="r" b="b"/>
            <a:pathLst>
              <a:path w="4" h="2160">
                <a:moveTo>
                  <a:pt x="4" y="0"/>
                </a:moveTo>
                <a:lnTo>
                  <a:pt x="0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27" name="Freeform 39"/>
          <p:cNvSpPr>
            <a:spLocks/>
          </p:cNvSpPr>
          <p:nvPr/>
        </p:nvSpPr>
        <p:spPr bwMode="auto">
          <a:xfrm>
            <a:off x="3459163" y="381000"/>
            <a:ext cx="11112" cy="60150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8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28" name="Freeform 40"/>
          <p:cNvSpPr>
            <a:spLocks/>
          </p:cNvSpPr>
          <p:nvPr/>
        </p:nvSpPr>
        <p:spPr bwMode="auto">
          <a:xfrm>
            <a:off x="3033713" y="392113"/>
            <a:ext cx="11112" cy="60150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8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29" name="Freeform 41"/>
          <p:cNvSpPr>
            <a:spLocks/>
          </p:cNvSpPr>
          <p:nvPr/>
        </p:nvSpPr>
        <p:spPr bwMode="auto">
          <a:xfrm>
            <a:off x="2587625" y="381000"/>
            <a:ext cx="9525" cy="5992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0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30" name="Freeform 42"/>
          <p:cNvSpPr>
            <a:spLocks/>
          </p:cNvSpPr>
          <p:nvPr/>
        </p:nvSpPr>
        <p:spPr bwMode="auto">
          <a:xfrm>
            <a:off x="2149475" y="392113"/>
            <a:ext cx="22225" cy="5959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148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31" name="Freeform 43"/>
          <p:cNvSpPr>
            <a:spLocks/>
          </p:cNvSpPr>
          <p:nvPr/>
        </p:nvSpPr>
        <p:spPr bwMode="auto">
          <a:xfrm>
            <a:off x="1724025" y="392113"/>
            <a:ext cx="22225" cy="5959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148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32" name="Freeform 44"/>
          <p:cNvSpPr>
            <a:spLocks/>
          </p:cNvSpPr>
          <p:nvPr/>
        </p:nvSpPr>
        <p:spPr bwMode="auto">
          <a:xfrm>
            <a:off x="1289050" y="392113"/>
            <a:ext cx="9525" cy="5970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52"/>
              </a:cxn>
            </a:cxnLst>
            <a:rect l="0" t="0" r="r" b="b"/>
            <a:pathLst>
              <a:path w="4" h="2152">
                <a:moveTo>
                  <a:pt x="0" y="0"/>
                </a:moveTo>
                <a:lnTo>
                  <a:pt x="4" y="2152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33" name="Freeform 45"/>
          <p:cNvSpPr>
            <a:spLocks/>
          </p:cNvSpPr>
          <p:nvPr/>
        </p:nvSpPr>
        <p:spPr bwMode="auto">
          <a:xfrm>
            <a:off x="841375" y="381000"/>
            <a:ext cx="11113" cy="5992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0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34" name="Freeform 46"/>
          <p:cNvSpPr>
            <a:spLocks/>
          </p:cNvSpPr>
          <p:nvPr/>
        </p:nvSpPr>
        <p:spPr bwMode="auto">
          <a:xfrm>
            <a:off x="381000" y="3381375"/>
            <a:ext cx="5332413" cy="174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656" y="8"/>
              </a:cxn>
            </a:cxnLst>
            <a:rect l="0" t="0" r="r" b="b"/>
            <a:pathLst>
              <a:path w="2656" h="8">
                <a:moveTo>
                  <a:pt x="0" y="0"/>
                </a:moveTo>
                <a:lnTo>
                  <a:pt x="2656" y="8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35" name="Freeform 47"/>
          <p:cNvSpPr>
            <a:spLocks/>
          </p:cNvSpPr>
          <p:nvPr/>
        </p:nvSpPr>
        <p:spPr bwMode="auto">
          <a:xfrm>
            <a:off x="4813300" y="388938"/>
            <a:ext cx="15875" cy="59674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808"/>
              </a:cxn>
            </a:cxnLst>
            <a:rect l="0" t="0" r="r" b="b"/>
            <a:pathLst>
              <a:path w="8" h="2808">
                <a:moveTo>
                  <a:pt x="0" y="0"/>
                </a:moveTo>
                <a:lnTo>
                  <a:pt x="8" y="2808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36" name="Freeform 48"/>
          <p:cNvSpPr>
            <a:spLocks/>
          </p:cNvSpPr>
          <p:nvPr/>
        </p:nvSpPr>
        <p:spPr bwMode="auto">
          <a:xfrm>
            <a:off x="5262563" y="388938"/>
            <a:ext cx="33337" cy="59499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" y="2800"/>
              </a:cxn>
            </a:cxnLst>
            <a:rect l="0" t="0" r="r" b="b"/>
            <a:pathLst>
              <a:path w="16" h="2800">
                <a:moveTo>
                  <a:pt x="0" y="0"/>
                </a:moveTo>
                <a:lnTo>
                  <a:pt x="16" y="2800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37" name="Line 49"/>
          <p:cNvSpPr>
            <a:spLocks noChangeShapeType="1"/>
          </p:cNvSpPr>
          <p:nvPr/>
        </p:nvSpPr>
        <p:spPr bwMode="auto">
          <a:xfrm>
            <a:off x="5713413" y="388938"/>
            <a:ext cx="1587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9138" name="Text Box 50"/>
          <p:cNvSpPr txBox="1">
            <a:spLocks noChangeArrowheads="1"/>
          </p:cNvSpPr>
          <p:nvPr/>
        </p:nvSpPr>
        <p:spPr bwMode="auto">
          <a:xfrm>
            <a:off x="2533650" y="3348038"/>
            <a:ext cx="57785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  <a:endParaRPr lang="ru-RU" b="0">
              <a:solidFill>
                <a:srgbClr val="3333FF"/>
              </a:solidFill>
            </a:endParaRPr>
          </a:p>
        </p:txBody>
      </p:sp>
      <p:sp>
        <p:nvSpPr>
          <p:cNvPr id="729139" name="Freeform 51"/>
          <p:cNvSpPr>
            <a:spLocks/>
          </p:cNvSpPr>
          <p:nvPr/>
        </p:nvSpPr>
        <p:spPr bwMode="auto">
          <a:xfrm>
            <a:off x="3014663" y="423863"/>
            <a:ext cx="31750" cy="5983287"/>
          </a:xfrm>
          <a:custGeom>
            <a:avLst/>
            <a:gdLst/>
            <a:ahLst/>
            <a:cxnLst>
              <a:cxn ang="0">
                <a:pos x="16" y="2816"/>
              </a:cxn>
              <a:cxn ang="0">
                <a:pos x="0" y="0"/>
              </a:cxn>
            </a:cxnLst>
            <a:rect l="0" t="0" r="r" b="b"/>
            <a:pathLst>
              <a:path w="16" h="2816">
                <a:moveTo>
                  <a:pt x="16" y="2816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221" name="Group 80"/>
          <p:cNvGrpSpPr>
            <a:grpSpLocks/>
          </p:cNvGrpSpPr>
          <p:nvPr/>
        </p:nvGrpSpPr>
        <p:grpSpPr bwMode="auto">
          <a:xfrm>
            <a:off x="3022600" y="2108200"/>
            <a:ext cx="1803400" cy="1282700"/>
            <a:chOff x="1904" y="1328"/>
            <a:chExt cx="1136" cy="808"/>
          </a:xfrm>
        </p:grpSpPr>
        <p:sp>
          <p:nvSpPr>
            <p:cNvPr id="729140" name="Freeform 52"/>
            <p:cNvSpPr>
              <a:spLocks/>
            </p:cNvSpPr>
            <p:nvPr/>
          </p:nvSpPr>
          <p:spPr bwMode="auto">
            <a:xfrm>
              <a:off x="1904" y="1328"/>
              <a:ext cx="1136" cy="808"/>
            </a:xfrm>
            <a:custGeom>
              <a:avLst/>
              <a:gdLst/>
              <a:ahLst/>
              <a:cxnLst>
                <a:cxn ang="0">
                  <a:pos x="0" y="808"/>
                </a:cxn>
                <a:cxn ang="0">
                  <a:pos x="1136" y="0"/>
                </a:cxn>
              </a:cxnLst>
              <a:rect l="0" t="0" r="r" b="b"/>
              <a:pathLst>
                <a:path w="1136" h="808">
                  <a:moveTo>
                    <a:pt x="0" y="808"/>
                  </a:moveTo>
                  <a:lnTo>
                    <a:pt x="1136" y="0"/>
                  </a:lnTo>
                </a:path>
              </a:pathLst>
            </a:custGeom>
            <a:noFill/>
            <a:ln w="38100" cmpd="sng">
              <a:solidFill>
                <a:srgbClr val="0000FF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8250" name="Group 55"/>
            <p:cNvGrpSpPr>
              <a:grpSpLocks/>
            </p:cNvGrpSpPr>
            <p:nvPr/>
          </p:nvGrpSpPr>
          <p:grpSpPr bwMode="auto">
            <a:xfrm>
              <a:off x="2256" y="1344"/>
              <a:ext cx="384" cy="442"/>
              <a:chOff x="2832" y="1776"/>
              <a:chExt cx="384" cy="442"/>
            </a:xfrm>
          </p:grpSpPr>
          <p:sp>
            <p:nvSpPr>
              <p:cNvPr id="729144" name="Text Box 56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p</a:t>
                </a:r>
                <a:endParaRPr lang="ru-RU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29145" name="Line 57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8222" name="Group 69"/>
          <p:cNvGrpSpPr>
            <a:grpSpLocks/>
          </p:cNvGrpSpPr>
          <p:nvPr/>
        </p:nvGrpSpPr>
        <p:grpSpPr bwMode="auto">
          <a:xfrm>
            <a:off x="5715000" y="3505200"/>
            <a:ext cx="3124200" cy="1446213"/>
            <a:chOff x="3648" y="2208"/>
            <a:chExt cx="1968" cy="911"/>
          </a:xfrm>
        </p:grpSpPr>
        <p:sp>
          <p:nvSpPr>
            <p:cNvPr id="729158" name="Text Box 70"/>
            <p:cNvSpPr txBox="1">
              <a:spLocks noChangeArrowheads="1"/>
            </p:cNvSpPr>
            <p:nvPr/>
          </p:nvSpPr>
          <p:spPr bwMode="auto">
            <a:xfrm>
              <a:off x="3648" y="2208"/>
              <a:ext cx="1968" cy="9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p{ x; y}</a:t>
              </a:r>
              <a:endParaRPr lang="ru-RU" sz="4000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  <a:p>
              <a:pPr algn="ctr">
                <a:defRPr/>
              </a:pPr>
              <a:r>
                <a:rPr lang="ru-RU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координаты</a:t>
              </a:r>
              <a:endParaRPr lang="en-US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  <a:p>
              <a:pPr>
                <a:defRPr/>
              </a:pPr>
              <a:r>
                <a:rPr lang="en-US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     </a:t>
              </a:r>
              <a:r>
                <a:rPr lang="ru-RU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  вектора</a:t>
              </a:r>
              <a:endParaRPr lang="ru-RU" b="0" dirty="0">
                <a:solidFill>
                  <a:srgbClr val="3333FF"/>
                </a:solidFill>
              </a:endParaRPr>
            </a:p>
          </p:txBody>
        </p:sp>
        <p:sp>
          <p:nvSpPr>
            <p:cNvPr id="729159" name="Freeform 71"/>
            <p:cNvSpPr>
              <a:spLocks/>
            </p:cNvSpPr>
            <p:nvPr/>
          </p:nvSpPr>
          <p:spPr bwMode="auto">
            <a:xfrm>
              <a:off x="4168" y="2352"/>
              <a:ext cx="20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0" y="0"/>
                </a:cxn>
              </a:cxnLst>
              <a:rect l="0" t="0" r="r" b="b"/>
              <a:pathLst>
                <a:path w="200" h="1">
                  <a:moveTo>
                    <a:pt x="0" y="0"/>
                  </a:moveTo>
                  <a:lnTo>
                    <a:pt x="200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223" name="Group 77"/>
          <p:cNvGrpSpPr>
            <a:grpSpLocks/>
          </p:cNvGrpSpPr>
          <p:nvPr/>
        </p:nvGrpSpPr>
        <p:grpSpPr bwMode="auto">
          <a:xfrm>
            <a:off x="4800600" y="1600200"/>
            <a:ext cx="401638" cy="533400"/>
            <a:chOff x="3024" y="1008"/>
            <a:chExt cx="253" cy="336"/>
          </a:xfrm>
        </p:grpSpPr>
        <p:sp>
          <p:nvSpPr>
            <p:cNvPr id="729163" name="Oval 75"/>
            <p:cNvSpPr>
              <a:spLocks noChangeArrowheads="1"/>
            </p:cNvSpPr>
            <p:nvPr/>
          </p:nvSpPr>
          <p:spPr bwMode="auto">
            <a:xfrm>
              <a:off x="3024" y="129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9164" name="Text Box 76"/>
            <p:cNvSpPr txBox="1">
              <a:spLocks noChangeArrowheads="1"/>
            </p:cNvSpPr>
            <p:nvPr/>
          </p:nvSpPr>
          <p:spPr bwMode="auto">
            <a:xfrm>
              <a:off x="3024" y="1008"/>
              <a:ext cx="253" cy="327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F</a:t>
              </a:r>
              <a:endParaRPr lang="ru-RU" sz="2800"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  <p:grpSp>
        <p:nvGrpSpPr>
          <p:cNvPr id="8224" name="Group 109"/>
          <p:cNvGrpSpPr>
            <a:grpSpLocks/>
          </p:cNvGrpSpPr>
          <p:nvPr/>
        </p:nvGrpSpPr>
        <p:grpSpPr bwMode="auto">
          <a:xfrm>
            <a:off x="5715000" y="1143000"/>
            <a:ext cx="3048000" cy="2271713"/>
            <a:chOff x="2976" y="1814"/>
            <a:chExt cx="2256" cy="1431"/>
          </a:xfrm>
        </p:grpSpPr>
        <p:grpSp>
          <p:nvGrpSpPr>
            <p:cNvPr id="8239" name="Group 64"/>
            <p:cNvGrpSpPr>
              <a:grpSpLocks/>
            </p:cNvGrpSpPr>
            <p:nvPr/>
          </p:nvGrpSpPr>
          <p:grpSpPr bwMode="auto">
            <a:xfrm>
              <a:off x="3024" y="1814"/>
              <a:ext cx="2208" cy="446"/>
              <a:chOff x="3072" y="1488"/>
              <a:chExt cx="2208" cy="446"/>
            </a:xfrm>
          </p:grpSpPr>
          <p:sp>
            <p:nvSpPr>
              <p:cNvPr id="729153" name="Text Box 65"/>
              <p:cNvSpPr txBox="1">
                <a:spLocks noChangeArrowheads="1"/>
              </p:cNvSpPr>
              <p:nvPr/>
            </p:nvSpPr>
            <p:spPr bwMode="auto">
              <a:xfrm>
                <a:off x="3072" y="1488"/>
                <a:ext cx="2208" cy="4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ru-RU" sz="4000" i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  </a:t>
                </a:r>
                <a:r>
                  <a:rPr lang="en-US" sz="4000" i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p = x</a:t>
                </a:r>
                <a:r>
                  <a:rPr lang="en-US" sz="4000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i</a:t>
                </a:r>
                <a:r>
                  <a:rPr lang="en-US" sz="4000" i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 + </a:t>
                </a:r>
                <a:r>
                  <a:rPr lang="en-US" sz="4000" i="1" dirty="0" err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y</a:t>
                </a:r>
                <a:r>
                  <a:rPr lang="en-US" sz="4000" i="1" dirty="0" err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j</a:t>
                </a:r>
                <a:endParaRPr lang="ru-RU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29154" name="Line 66"/>
              <p:cNvSpPr>
                <a:spLocks noChangeShapeType="1"/>
              </p:cNvSpPr>
              <p:nvPr/>
            </p:nvSpPr>
            <p:spPr bwMode="auto">
              <a:xfrm>
                <a:off x="3419" y="1584"/>
                <a:ext cx="241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29155" name="Freeform 67"/>
              <p:cNvSpPr>
                <a:spLocks/>
              </p:cNvSpPr>
              <p:nvPr/>
            </p:nvSpPr>
            <p:spPr bwMode="auto">
              <a:xfrm>
                <a:off x="4943" y="1584"/>
                <a:ext cx="168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8" y="0"/>
                  </a:cxn>
                </a:cxnLst>
                <a:rect l="0" t="0" r="r" b="b"/>
                <a:pathLst>
                  <a:path w="168" h="1">
                    <a:moveTo>
                      <a:pt x="0" y="0"/>
                    </a:moveTo>
                    <a:lnTo>
                      <a:pt x="168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729156" name="Freeform 68"/>
              <p:cNvSpPr>
                <a:spLocks/>
              </p:cNvSpPr>
              <p:nvPr/>
            </p:nvSpPr>
            <p:spPr bwMode="auto">
              <a:xfrm>
                <a:off x="4266" y="1584"/>
                <a:ext cx="168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8" y="0"/>
                  </a:cxn>
                </a:cxnLst>
                <a:rect l="0" t="0" r="r" b="b"/>
                <a:pathLst>
                  <a:path w="168" h="1">
                    <a:moveTo>
                      <a:pt x="0" y="0"/>
                    </a:moveTo>
                    <a:lnTo>
                      <a:pt x="168" y="0"/>
                    </a:lnTo>
                  </a:path>
                </a:pathLst>
              </a:custGeom>
              <a:noFill/>
              <a:ln w="19050">
                <a:solidFill>
                  <a:srgbClr val="FF0000"/>
                </a:solidFill>
                <a:round/>
                <a:headEnd/>
                <a:tailEnd type="stealth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729191" name="Text Box 103"/>
            <p:cNvSpPr txBox="1">
              <a:spLocks noChangeArrowheads="1"/>
            </p:cNvSpPr>
            <p:nvPr/>
          </p:nvSpPr>
          <p:spPr bwMode="auto">
            <a:xfrm>
              <a:off x="2976" y="2256"/>
              <a:ext cx="2256" cy="9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разложение</a:t>
              </a:r>
              <a:r>
                <a:rPr lang="en-US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ru-RU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вектора по координатным векторам</a:t>
              </a:r>
              <a:endParaRPr lang="ru-RU" b="0" dirty="0">
                <a:solidFill>
                  <a:srgbClr val="3333FF"/>
                </a:solidFill>
              </a:endParaRPr>
            </a:p>
          </p:txBody>
        </p:sp>
      </p:grpSp>
      <p:sp>
        <p:nvSpPr>
          <p:cNvPr id="729236" name="Text Box 148"/>
          <p:cNvSpPr txBox="1">
            <a:spLocks noChangeArrowheads="1"/>
          </p:cNvSpPr>
          <p:nvPr/>
        </p:nvSpPr>
        <p:spPr bwMode="auto">
          <a:xfrm>
            <a:off x="1371600" y="5638800"/>
            <a:ext cx="6705600" cy="8302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38100" cmpd="dbl">
            <a:solidFill>
              <a:srgbClr val="0099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Радиус-вектор </a:t>
            </a: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– вектор начало которого совпадает с началом координат.</a:t>
            </a:r>
          </a:p>
        </p:txBody>
      </p:sp>
      <p:sp>
        <p:nvSpPr>
          <p:cNvPr id="729237" name="Text Box 149"/>
          <p:cNvSpPr txBox="1">
            <a:spLocks noChangeArrowheads="1"/>
          </p:cNvSpPr>
          <p:nvPr/>
        </p:nvSpPr>
        <p:spPr bwMode="auto">
          <a:xfrm>
            <a:off x="1371600" y="5616575"/>
            <a:ext cx="6705600" cy="86042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38100" cmpd="dbl">
            <a:solidFill>
              <a:srgbClr val="0099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Вывод 1: Координаты радиус-вектора совпадают с координатами конца вектор.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29238" name="Text Box 150"/>
          <p:cNvSpPr txBox="1">
            <a:spLocks noChangeArrowheads="1"/>
          </p:cNvSpPr>
          <p:nvPr/>
        </p:nvSpPr>
        <p:spPr bwMode="auto">
          <a:xfrm>
            <a:off x="5334000" y="2667000"/>
            <a:ext cx="46355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x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29239" name="Text Box 151"/>
          <p:cNvSpPr txBox="1">
            <a:spLocks noChangeArrowheads="1"/>
          </p:cNvSpPr>
          <p:nvPr/>
        </p:nvSpPr>
        <p:spPr bwMode="auto">
          <a:xfrm>
            <a:off x="2514600" y="0"/>
            <a:ext cx="43180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y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8229" name="Group 161"/>
          <p:cNvGrpSpPr>
            <a:grpSpLocks/>
          </p:cNvGrpSpPr>
          <p:nvPr/>
        </p:nvGrpSpPr>
        <p:grpSpPr bwMode="auto">
          <a:xfrm>
            <a:off x="2514600" y="1447800"/>
            <a:ext cx="609600" cy="1930400"/>
            <a:chOff x="1584" y="912"/>
            <a:chExt cx="384" cy="1216"/>
          </a:xfrm>
        </p:grpSpPr>
        <p:sp>
          <p:nvSpPr>
            <p:cNvPr id="729241" name="Text Box 153"/>
            <p:cNvSpPr txBox="1">
              <a:spLocks noChangeArrowheads="1"/>
            </p:cNvSpPr>
            <p:nvPr/>
          </p:nvSpPr>
          <p:spPr bwMode="auto">
            <a:xfrm>
              <a:off x="1584" y="912"/>
              <a:ext cx="3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B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29243" name="Freeform 155"/>
            <p:cNvSpPr>
              <a:spLocks/>
            </p:cNvSpPr>
            <p:nvPr/>
          </p:nvSpPr>
          <p:spPr bwMode="auto">
            <a:xfrm>
              <a:off x="1904" y="1328"/>
              <a:ext cx="8" cy="800"/>
            </a:xfrm>
            <a:custGeom>
              <a:avLst/>
              <a:gdLst/>
              <a:ahLst/>
              <a:cxnLst>
                <a:cxn ang="0">
                  <a:pos x="0" y="800"/>
                </a:cxn>
                <a:cxn ang="0">
                  <a:pos x="8" y="0"/>
                </a:cxn>
              </a:cxnLst>
              <a:rect l="0" t="0" r="r" b="b"/>
              <a:pathLst>
                <a:path w="8" h="800">
                  <a:moveTo>
                    <a:pt x="0" y="800"/>
                  </a:moveTo>
                  <a:lnTo>
                    <a:pt x="8" y="0"/>
                  </a:lnTo>
                </a:path>
              </a:pathLst>
            </a:custGeom>
            <a:noFill/>
            <a:ln w="38100" cmpd="sng">
              <a:solidFill>
                <a:srgbClr val="FF00FF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230" name="Group 160"/>
          <p:cNvGrpSpPr>
            <a:grpSpLocks/>
          </p:cNvGrpSpPr>
          <p:nvPr/>
        </p:nvGrpSpPr>
        <p:grpSpPr bwMode="auto">
          <a:xfrm>
            <a:off x="3009900" y="3276600"/>
            <a:ext cx="2171700" cy="701675"/>
            <a:chOff x="1896" y="2064"/>
            <a:chExt cx="1368" cy="442"/>
          </a:xfrm>
        </p:grpSpPr>
        <p:sp>
          <p:nvSpPr>
            <p:cNvPr id="729240" name="Text Box 152"/>
            <p:cNvSpPr txBox="1">
              <a:spLocks noChangeArrowheads="1"/>
            </p:cNvSpPr>
            <p:nvPr/>
          </p:nvSpPr>
          <p:spPr bwMode="auto">
            <a:xfrm>
              <a:off x="2880" y="2064"/>
              <a:ext cx="3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A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29247" name="Freeform 159"/>
            <p:cNvSpPr>
              <a:spLocks/>
            </p:cNvSpPr>
            <p:nvPr/>
          </p:nvSpPr>
          <p:spPr bwMode="auto">
            <a:xfrm>
              <a:off x="1896" y="2136"/>
              <a:ext cx="1160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60" y="8"/>
                </a:cxn>
              </a:cxnLst>
              <a:rect l="0" t="0" r="r" b="b"/>
              <a:pathLst>
                <a:path w="1160" h="8">
                  <a:moveTo>
                    <a:pt x="0" y="0"/>
                  </a:moveTo>
                  <a:lnTo>
                    <a:pt x="1160" y="8"/>
                  </a:lnTo>
                </a:path>
              </a:pathLst>
            </a:custGeom>
            <a:noFill/>
            <a:ln w="38100" cmpd="sng">
              <a:solidFill>
                <a:srgbClr val="FF00FF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29169" name="Text Box 81"/>
          <p:cNvSpPr txBox="1">
            <a:spLocks noChangeArrowheads="1"/>
          </p:cNvSpPr>
          <p:nvPr/>
        </p:nvSpPr>
        <p:spPr bwMode="auto">
          <a:xfrm>
            <a:off x="3276600" y="335280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8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232" name="Номер слайда 13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7D0865-5E7A-41B9-8CC7-9F36DBCFAA9E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8233" name="Rectangle 1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234" name="Rectangle 142"/>
          <p:cNvSpPr>
            <a:spLocks noChangeArrowheads="1"/>
          </p:cNvSpPr>
          <p:nvPr/>
        </p:nvSpPr>
        <p:spPr bwMode="auto">
          <a:xfrm>
            <a:off x="0" y="476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1100"/>
              <a:t> </a:t>
            </a:r>
            <a:endParaRPr lang="ru-RU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2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2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9236" grpId="0" animBg="1"/>
      <p:bldP spid="72923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76200" y="152400"/>
            <a:ext cx="9004300" cy="6705600"/>
            <a:chOff x="168" y="176"/>
            <a:chExt cx="5408" cy="3928"/>
          </a:xfrm>
        </p:grpSpPr>
        <p:sp>
          <p:nvSpPr>
            <p:cNvPr id="731139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1140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1141" name="Freeform 5"/>
            <p:cNvSpPr>
              <a:spLocks/>
            </p:cNvSpPr>
            <p:nvPr/>
          </p:nvSpPr>
          <p:spPr bwMode="auto">
            <a:xfrm>
              <a:off x="5552" y="448"/>
              <a:ext cx="1" cy="3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1142" name="Freeform 6"/>
            <p:cNvSpPr>
              <a:spLocks/>
            </p:cNvSpPr>
            <p:nvPr/>
          </p:nvSpPr>
          <p:spPr bwMode="auto">
            <a:xfrm>
              <a:off x="200" y="448"/>
              <a:ext cx="10" cy="3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1143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1144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1145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1146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9219" name="Group 11"/>
          <p:cNvGrpSpPr>
            <a:grpSpLocks/>
          </p:cNvGrpSpPr>
          <p:nvPr/>
        </p:nvGrpSpPr>
        <p:grpSpPr bwMode="auto">
          <a:xfrm>
            <a:off x="417513" y="825500"/>
            <a:ext cx="5253037" cy="425450"/>
            <a:chOff x="480" y="1020"/>
            <a:chExt cx="1436" cy="153"/>
          </a:xfrm>
        </p:grpSpPr>
        <p:sp>
          <p:nvSpPr>
            <p:cNvPr id="731148" name="Freeform 12"/>
            <p:cNvSpPr>
              <a:spLocks/>
            </p:cNvSpPr>
            <p:nvPr/>
          </p:nvSpPr>
          <p:spPr bwMode="auto">
            <a:xfrm>
              <a:off x="480" y="1020"/>
              <a:ext cx="143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6" y="0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1149" name="Freeform 13"/>
            <p:cNvSpPr>
              <a:spLocks/>
            </p:cNvSpPr>
            <p:nvPr/>
          </p:nvSpPr>
          <p:spPr bwMode="auto">
            <a:xfrm>
              <a:off x="488" y="1172"/>
              <a:ext cx="142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8" y="0"/>
                </a:cxn>
              </a:cxnLst>
              <a:rect l="0" t="0" r="r" b="b"/>
              <a:pathLst>
                <a:path w="1428" h="1">
                  <a:moveTo>
                    <a:pt x="0" y="0"/>
                  </a:moveTo>
                  <a:lnTo>
                    <a:pt x="1428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31150" name="Freeform 14"/>
          <p:cNvSpPr>
            <a:spLocks/>
          </p:cNvSpPr>
          <p:nvPr/>
        </p:nvSpPr>
        <p:spPr bwMode="auto">
          <a:xfrm>
            <a:off x="417513" y="1698625"/>
            <a:ext cx="525303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36" y="0"/>
              </a:cxn>
            </a:cxnLst>
            <a:rect l="0" t="0" r="r" b="b"/>
            <a:pathLst>
              <a:path w="1436" h="1">
                <a:moveTo>
                  <a:pt x="0" y="0"/>
                </a:moveTo>
                <a:lnTo>
                  <a:pt x="1436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1151" name="Freeform 15"/>
          <p:cNvSpPr>
            <a:spLocks/>
          </p:cNvSpPr>
          <p:nvPr/>
        </p:nvSpPr>
        <p:spPr bwMode="auto">
          <a:xfrm>
            <a:off x="381000" y="2095500"/>
            <a:ext cx="5308600" cy="12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44" y="8"/>
              </a:cxn>
            </a:cxnLst>
            <a:rect l="0" t="0" r="r" b="b"/>
            <a:pathLst>
              <a:path w="3344" h="8">
                <a:moveTo>
                  <a:pt x="0" y="0"/>
                </a:moveTo>
                <a:lnTo>
                  <a:pt x="3344" y="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9222" name="Group 16"/>
          <p:cNvGrpSpPr>
            <a:grpSpLocks/>
          </p:cNvGrpSpPr>
          <p:nvPr/>
        </p:nvGrpSpPr>
        <p:grpSpPr bwMode="auto">
          <a:xfrm>
            <a:off x="417513" y="2522538"/>
            <a:ext cx="5253037" cy="425450"/>
            <a:chOff x="480" y="1020"/>
            <a:chExt cx="1436" cy="153"/>
          </a:xfrm>
        </p:grpSpPr>
        <p:sp>
          <p:nvSpPr>
            <p:cNvPr id="731153" name="Freeform 17"/>
            <p:cNvSpPr>
              <a:spLocks/>
            </p:cNvSpPr>
            <p:nvPr/>
          </p:nvSpPr>
          <p:spPr bwMode="auto">
            <a:xfrm>
              <a:off x="480" y="1020"/>
              <a:ext cx="143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6" y="0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1154" name="Freeform 18"/>
            <p:cNvSpPr>
              <a:spLocks/>
            </p:cNvSpPr>
            <p:nvPr/>
          </p:nvSpPr>
          <p:spPr bwMode="auto">
            <a:xfrm>
              <a:off x="488" y="1172"/>
              <a:ext cx="142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8" y="0"/>
                </a:cxn>
              </a:cxnLst>
              <a:rect l="0" t="0" r="r" b="b"/>
              <a:pathLst>
                <a:path w="1428" h="1">
                  <a:moveTo>
                    <a:pt x="0" y="0"/>
                  </a:moveTo>
                  <a:lnTo>
                    <a:pt x="1428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9223" name="Group 19"/>
          <p:cNvGrpSpPr>
            <a:grpSpLocks/>
          </p:cNvGrpSpPr>
          <p:nvPr/>
        </p:nvGrpSpPr>
        <p:grpSpPr bwMode="auto">
          <a:xfrm>
            <a:off x="404813" y="3376613"/>
            <a:ext cx="5295900" cy="444500"/>
            <a:chOff x="476" y="1940"/>
            <a:chExt cx="1448" cy="160"/>
          </a:xfrm>
        </p:grpSpPr>
        <p:sp>
          <p:nvSpPr>
            <p:cNvPr id="731156" name="Freeform 20"/>
            <p:cNvSpPr>
              <a:spLocks/>
            </p:cNvSpPr>
            <p:nvPr/>
          </p:nvSpPr>
          <p:spPr bwMode="auto">
            <a:xfrm>
              <a:off x="476" y="1940"/>
              <a:ext cx="1448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8" y="4"/>
                </a:cxn>
              </a:cxnLst>
              <a:rect l="0" t="0" r="r" b="b"/>
              <a:pathLst>
                <a:path w="1448" h="4">
                  <a:moveTo>
                    <a:pt x="0" y="0"/>
                  </a:moveTo>
                  <a:lnTo>
                    <a:pt x="1448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1157" name="Freeform 21"/>
            <p:cNvSpPr>
              <a:spLocks/>
            </p:cNvSpPr>
            <p:nvPr/>
          </p:nvSpPr>
          <p:spPr bwMode="auto">
            <a:xfrm>
              <a:off x="492" y="2096"/>
              <a:ext cx="143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2" y="4"/>
                </a:cxn>
              </a:cxnLst>
              <a:rect l="0" t="0" r="r" b="b"/>
              <a:pathLst>
                <a:path w="1432" h="4">
                  <a:moveTo>
                    <a:pt x="0" y="0"/>
                  </a:moveTo>
                  <a:lnTo>
                    <a:pt x="1432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9224" name="Group 22"/>
          <p:cNvGrpSpPr>
            <a:grpSpLocks/>
          </p:cNvGrpSpPr>
          <p:nvPr/>
        </p:nvGrpSpPr>
        <p:grpSpPr bwMode="auto">
          <a:xfrm>
            <a:off x="417513" y="4210050"/>
            <a:ext cx="5295900" cy="444500"/>
            <a:chOff x="476" y="1940"/>
            <a:chExt cx="1448" cy="160"/>
          </a:xfrm>
        </p:grpSpPr>
        <p:sp>
          <p:nvSpPr>
            <p:cNvPr id="731159" name="Freeform 23"/>
            <p:cNvSpPr>
              <a:spLocks/>
            </p:cNvSpPr>
            <p:nvPr/>
          </p:nvSpPr>
          <p:spPr bwMode="auto">
            <a:xfrm>
              <a:off x="476" y="1940"/>
              <a:ext cx="1448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8" y="4"/>
                </a:cxn>
              </a:cxnLst>
              <a:rect l="0" t="0" r="r" b="b"/>
              <a:pathLst>
                <a:path w="1448" h="4">
                  <a:moveTo>
                    <a:pt x="0" y="0"/>
                  </a:moveTo>
                  <a:lnTo>
                    <a:pt x="1448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1160" name="Freeform 24"/>
            <p:cNvSpPr>
              <a:spLocks/>
            </p:cNvSpPr>
            <p:nvPr/>
          </p:nvSpPr>
          <p:spPr bwMode="auto">
            <a:xfrm>
              <a:off x="492" y="2096"/>
              <a:ext cx="143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2" y="4"/>
                </a:cxn>
              </a:cxnLst>
              <a:rect l="0" t="0" r="r" b="b"/>
              <a:pathLst>
                <a:path w="1432" h="4">
                  <a:moveTo>
                    <a:pt x="0" y="0"/>
                  </a:moveTo>
                  <a:lnTo>
                    <a:pt x="1432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9225" name="Group 25"/>
          <p:cNvGrpSpPr>
            <a:grpSpLocks/>
          </p:cNvGrpSpPr>
          <p:nvPr/>
        </p:nvGrpSpPr>
        <p:grpSpPr bwMode="auto">
          <a:xfrm>
            <a:off x="404813" y="5075238"/>
            <a:ext cx="5308600" cy="454025"/>
            <a:chOff x="476" y="2552"/>
            <a:chExt cx="1452" cy="164"/>
          </a:xfrm>
        </p:grpSpPr>
        <p:sp>
          <p:nvSpPr>
            <p:cNvPr id="731162" name="Freeform 26"/>
            <p:cNvSpPr>
              <a:spLocks/>
            </p:cNvSpPr>
            <p:nvPr/>
          </p:nvSpPr>
          <p:spPr bwMode="auto">
            <a:xfrm>
              <a:off x="476" y="2552"/>
              <a:ext cx="144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0" y="0"/>
                </a:cxn>
              </a:cxnLst>
              <a:rect l="0" t="0" r="r" b="b"/>
              <a:pathLst>
                <a:path w="1440" h="1">
                  <a:moveTo>
                    <a:pt x="0" y="0"/>
                  </a:moveTo>
                  <a:lnTo>
                    <a:pt x="1440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1163" name="Freeform 27"/>
            <p:cNvSpPr>
              <a:spLocks/>
            </p:cNvSpPr>
            <p:nvPr/>
          </p:nvSpPr>
          <p:spPr bwMode="auto">
            <a:xfrm>
              <a:off x="476" y="2708"/>
              <a:ext cx="1452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452" y="0"/>
                </a:cxn>
              </a:cxnLst>
              <a:rect l="0" t="0" r="r" b="b"/>
              <a:pathLst>
                <a:path w="1452" h="8">
                  <a:moveTo>
                    <a:pt x="0" y="8"/>
                  </a:moveTo>
                  <a:lnTo>
                    <a:pt x="1452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31164" name="Freeform 28"/>
          <p:cNvSpPr>
            <a:spLocks/>
          </p:cNvSpPr>
          <p:nvPr/>
        </p:nvSpPr>
        <p:spPr bwMode="auto">
          <a:xfrm>
            <a:off x="404813" y="5929313"/>
            <a:ext cx="5265737" cy="1270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1440" y="0"/>
              </a:cxn>
            </a:cxnLst>
            <a:rect l="0" t="0" r="r" b="b"/>
            <a:pathLst>
              <a:path w="1440" h="4">
                <a:moveTo>
                  <a:pt x="0" y="4"/>
                </a:moveTo>
                <a:lnTo>
                  <a:pt x="1440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1165" name="Freeform 29"/>
          <p:cNvSpPr>
            <a:spLocks/>
          </p:cNvSpPr>
          <p:nvPr/>
        </p:nvSpPr>
        <p:spPr bwMode="auto">
          <a:xfrm>
            <a:off x="404813" y="6362700"/>
            <a:ext cx="5249862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36" y="0"/>
              </a:cxn>
            </a:cxnLst>
            <a:rect l="0" t="0" r="r" b="b"/>
            <a:pathLst>
              <a:path w="1436" h="1">
                <a:moveTo>
                  <a:pt x="0" y="0"/>
                </a:moveTo>
                <a:lnTo>
                  <a:pt x="1436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1166" name="Freeform 30"/>
          <p:cNvSpPr>
            <a:spLocks/>
          </p:cNvSpPr>
          <p:nvPr/>
        </p:nvSpPr>
        <p:spPr bwMode="auto">
          <a:xfrm>
            <a:off x="417513" y="392113"/>
            <a:ext cx="5265737" cy="11112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1440" y="0"/>
              </a:cxn>
            </a:cxnLst>
            <a:rect l="0" t="0" r="r" b="b"/>
            <a:pathLst>
              <a:path w="1440" h="4">
                <a:moveTo>
                  <a:pt x="0" y="4"/>
                </a:moveTo>
                <a:lnTo>
                  <a:pt x="1440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1167" name="Line 31"/>
          <p:cNvSpPr>
            <a:spLocks noChangeShapeType="1"/>
          </p:cNvSpPr>
          <p:nvPr/>
        </p:nvSpPr>
        <p:spPr bwMode="auto">
          <a:xfrm>
            <a:off x="414338" y="392113"/>
            <a:ext cx="4762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1168" name="Line 32"/>
          <p:cNvSpPr>
            <a:spLocks noChangeShapeType="1"/>
          </p:cNvSpPr>
          <p:nvPr/>
        </p:nvSpPr>
        <p:spPr bwMode="auto">
          <a:xfrm>
            <a:off x="4364038" y="388938"/>
            <a:ext cx="1587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1169" name="Freeform 33"/>
          <p:cNvSpPr>
            <a:spLocks/>
          </p:cNvSpPr>
          <p:nvPr/>
        </p:nvSpPr>
        <p:spPr bwMode="auto">
          <a:xfrm>
            <a:off x="3906838" y="392113"/>
            <a:ext cx="9525" cy="5994400"/>
          </a:xfrm>
          <a:custGeom>
            <a:avLst/>
            <a:gdLst/>
            <a:ahLst/>
            <a:cxnLst>
              <a:cxn ang="0">
                <a:pos x="4" y="0"/>
              </a:cxn>
              <a:cxn ang="0">
                <a:pos x="0" y="2160"/>
              </a:cxn>
            </a:cxnLst>
            <a:rect l="0" t="0" r="r" b="b"/>
            <a:pathLst>
              <a:path w="4" h="2160">
                <a:moveTo>
                  <a:pt x="4" y="0"/>
                </a:moveTo>
                <a:lnTo>
                  <a:pt x="0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1170" name="Freeform 34"/>
          <p:cNvSpPr>
            <a:spLocks/>
          </p:cNvSpPr>
          <p:nvPr/>
        </p:nvSpPr>
        <p:spPr bwMode="auto">
          <a:xfrm>
            <a:off x="3459163" y="381000"/>
            <a:ext cx="11112" cy="60150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8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1171" name="Freeform 35"/>
          <p:cNvSpPr>
            <a:spLocks/>
          </p:cNvSpPr>
          <p:nvPr/>
        </p:nvSpPr>
        <p:spPr bwMode="auto">
          <a:xfrm>
            <a:off x="3033713" y="392113"/>
            <a:ext cx="11112" cy="60150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8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1172" name="Freeform 36"/>
          <p:cNvSpPr>
            <a:spLocks/>
          </p:cNvSpPr>
          <p:nvPr/>
        </p:nvSpPr>
        <p:spPr bwMode="auto">
          <a:xfrm>
            <a:off x="2587625" y="381000"/>
            <a:ext cx="9525" cy="5992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0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1173" name="Freeform 37"/>
          <p:cNvSpPr>
            <a:spLocks/>
          </p:cNvSpPr>
          <p:nvPr/>
        </p:nvSpPr>
        <p:spPr bwMode="auto">
          <a:xfrm>
            <a:off x="2149475" y="392113"/>
            <a:ext cx="22225" cy="5959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148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1174" name="Freeform 38"/>
          <p:cNvSpPr>
            <a:spLocks/>
          </p:cNvSpPr>
          <p:nvPr/>
        </p:nvSpPr>
        <p:spPr bwMode="auto">
          <a:xfrm>
            <a:off x="1724025" y="392113"/>
            <a:ext cx="22225" cy="5959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148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1175" name="Freeform 39"/>
          <p:cNvSpPr>
            <a:spLocks/>
          </p:cNvSpPr>
          <p:nvPr/>
        </p:nvSpPr>
        <p:spPr bwMode="auto">
          <a:xfrm>
            <a:off x="1289050" y="392113"/>
            <a:ext cx="9525" cy="5970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52"/>
              </a:cxn>
            </a:cxnLst>
            <a:rect l="0" t="0" r="r" b="b"/>
            <a:pathLst>
              <a:path w="4" h="2152">
                <a:moveTo>
                  <a:pt x="0" y="0"/>
                </a:moveTo>
                <a:lnTo>
                  <a:pt x="4" y="2152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1176" name="Freeform 40"/>
          <p:cNvSpPr>
            <a:spLocks/>
          </p:cNvSpPr>
          <p:nvPr/>
        </p:nvSpPr>
        <p:spPr bwMode="auto">
          <a:xfrm>
            <a:off x="841375" y="381000"/>
            <a:ext cx="11113" cy="5992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0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1177" name="Freeform 41"/>
          <p:cNvSpPr>
            <a:spLocks/>
          </p:cNvSpPr>
          <p:nvPr/>
        </p:nvSpPr>
        <p:spPr bwMode="auto">
          <a:xfrm>
            <a:off x="381000" y="3381375"/>
            <a:ext cx="5332413" cy="174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656" y="8"/>
              </a:cxn>
            </a:cxnLst>
            <a:rect l="0" t="0" r="r" b="b"/>
            <a:pathLst>
              <a:path w="2656" h="8">
                <a:moveTo>
                  <a:pt x="0" y="0"/>
                </a:moveTo>
                <a:lnTo>
                  <a:pt x="2656" y="8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1178" name="Freeform 42"/>
          <p:cNvSpPr>
            <a:spLocks/>
          </p:cNvSpPr>
          <p:nvPr/>
        </p:nvSpPr>
        <p:spPr bwMode="auto">
          <a:xfrm>
            <a:off x="4813300" y="388938"/>
            <a:ext cx="15875" cy="59674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808"/>
              </a:cxn>
            </a:cxnLst>
            <a:rect l="0" t="0" r="r" b="b"/>
            <a:pathLst>
              <a:path w="8" h="2808">
                <a:moveTo>
                  <a:pt x="0" y="0"/>
                </a:moveTo>
                <a:lnTo>
                  <a:pt x="8" y="2808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1179" name="Freeform 43"/>
          <p:cNvSpPr>
            <a:spLocks/>
          </p:cNvSpPr>
          <p:nvPr/>
        </p:nvSpPr>
        <p:spPr bwMode="auto">
          <a:xfrm>
            <a:off x="5262563" y="388938"/>
            <a:ext cx="33337" cy="59499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" y="2800"/>
              </a:cxn>
            </a:cxnLst>
            <a:rect l="0" t="0" r="r" b="b"/>
            <a:pathLst>
              <a:path w="16" h="2800">
                <a:moveTo>
                  <a:pt x="0" y="0"/>
                </a:moveTo>
                <a:lnTo>
                  <a:pt x="16" y="2800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1180" name="Line 44"/>
          <p:cNvSpPr>
            <a:spLocks noChangeShapeType="1"/>
          </p:cNvSpPr>
          <p:nvPr/>
        </p:nvSpPr>
        <p:spPr bwMode="auto">
          <a:xfrm>
            <a:off x="5713413" y="388938"/>
            <a:ext cx="1587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1181" name="Text Box 45"/>
          <p:cNvSpPr txBox="1">
            <a:spLocks noChangeArrowheads="1"/>
          </p:cNvSpPr>
          <p:nvPr/>
        </p:nvSpPr>
        <p:spPr bwMode="auto">
          <a:xfrm>
            <a:off x="2533650" y="3348038"/>
            <a:ext cx="57785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  <a:endParaRPr lang="ru-RU" b="0">
              <a:solidFill>
                <a:srgbClr val="3333FF"/>
              </a:solidFill>
            </a:endParaRPr>
          </a:p>
        </p:txBody>
      </p:sp>
      <p:sp>
        <p:nvSpPr>
          <p:cNvPr id="731182" name="Freeform 46"/>
          <p:cNvSpPr>
            <a:spLocks/>
          </p:cNvSpPr>
          <p:nvPr/>
        </p:nvSpPr>
        <p:spPr bwMode="auto">
          <a:xfrm>
            <a:off x="3014663" y="423863"/>
            <a:ext cx="31750" cy="5983287"/>
          </a:xfrm>
          <a:custGeom>
            <a:avLst/>
            <a:gdLst/>
            <a:ahLst/>
            <a:cxnLst>
              <a:cxn ang="0">
                <a:pos x="16" y="2816"/>
              </a:cxn>
              <a:cxn ang="0">
                <a:pos x="0" y="0"/>
              </a:cxn>
            </a:cxnLst>
            <a:rect l="0" t="0" r="r" b="b"/>
            <a:pathLst>
              <a:path w="16" h="2816">
                <a:moveTo>
                  <a:pt x="16" y="2816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" name="Group 130"/>
          <p:cNvGrpSpPr>
            <a:grpSpLocks/>
          </p:cNvGrpSpPr>
          <p:nvPr/>
        </p:nvGrpSpPr>
        <p:grpSpPr bwMode="auto">
          <a:xfrm>
            <a:off x="3022600" y="3390900"/>
            <a:ext cx="1346200" cy="2108200"/>
            <a:chOff x="1904" y="2136"/>
            <a:chExt cx="848" cy="1328"/>
          </a:xfrm>
        </p:grpSpPr>
        <p:sp>
          <p:nvSpPr>
            <p:cNvPr id="731184" name="Freeform 48"/>
            <p:cNvSpPr>
              <a:spLocks/>
            </p:cNvSpPr>
            <p:nvPr/>
          </p:nvSpPr>
          <p:spPr bwMode="auto">
            <a:xfrm>
              <a:off x="1904" y="2136"/>
              <a:ext cx="848" cy="13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48" y="1328"/>
                </a:cxn>
              </a:cxnLst>
              <a:rect l="0" t="0" r="r" b="b"/>
              <a:pathLst>
                <a:path w="848" h="1328">
                  <a:moveTo>
                    <a:pt x="0" y="0"/>
                  </a:moveTo>
                  <a:lnTo>
                    <a:pt x="848" y="1328"/>
                  </a:lnTo>
                </a:path>
              </a:pathLst>
            </a:custGeom>
            <a:noFill/>
            <a:ln w="38100" cmpd="sng">
              <a:solidFill>
                <a:srgbClr val="0000FF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9292" name="Group 49"/>
            <p:cNvGrpSpPr>
              <a:grpSpLocks/>
            </p:cNvGrpSpPr>
            <p:nvPr/>
          </p:nvGrpSpPr>
          <p:grpSpPr bwMode="auto">
            <a:xfrm>
              <a:off x="2304" y="2448"/>
              <a:ext cx="384" cy="442"/>
              <a:chOff x="2832" y="1776"/>
              <a:chExt cx="384" cy="442"/>
            </a:xfrm>
          </p:grpSpPr>
          <p:sp>
            <p:nvSpPr>
              <p:cNvPr id="731186" name="Text Box 50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p</a:t>
                </a:r>
                <a:endParaRPr lang="ru-RU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31187" name="Line 51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10" name="Group 63"/>
          <p:cNvGrpSpPr>
            <a:grpSpLocks/>
          </p:cNvGrpSpPr>
          <p:nvPr/>
        </p:nvGrpSpPr>
        <p:grpSpPr bwMode="auto">
          <a:xfrm>
            <a:off x="6324600" y="1828800"/>
            <a:ext cx="1828800" cy="701675"/>
            <a:chOff x="192" y="432"/>
            <a:chExt cx="1152" cy="442"/>
          </a:xfrm>
        </p:grpSpPr>
        <p:sp>
          <p:nvSpPr>
            <p:cNvPr id="731200" name="Text Box 64"/>
            <p:cNvSpPr txBox="1">
              <a:spLocks noChangeArrowheads="1"/>
            </p:cNvSpPr>
            <p:nvPr/>
          </p:nvSpPr>
          <p:spPr bwMode="auto">
            <a:xfrm>
              <a:off x="192" y="432"/>
              <a:ext cx="115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p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{3;-5}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1201" name="Freeform 65"/>
            <p:cNvSpPr>
              <a:spLocks/>
            </p:cNvSpPr>
            <p:nvPr/>
          </p:nvSpPr>
          <p:spPr bwMode="auto">
            <a:xfrm>
              <a:off x="288" y="576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1" name="Group 66"/>
          <p:cNvGrpSpPr>
            <a:grpSpLocks/>
          </p:cNvGrpSpPr>
          <p:nvPr/>
        </p:nvGrpSpPr>
        <p:grpSpPr bwMode="auto">
          <a:xfrm>
            <a:off x="4343400" y="4983163"/>
            <a:ext cx="431800" cy="579437"/>
            <a:chOff x="3024" y="979"/>
            <a:chExt cx="272" cy="365"/>
          </a:xfrm>
        </p:grpSpPr>
        <p:sp>
          <p:nvSpPr>
            <p:cNvPr id="731203" name="Oval 67"/>
            <p:cNvSpPr>
              <a:spLocks noChangeArrowheads="1"/>
            </p:cNvSpPr>
            <p:nvPr/>
          </p:nvSpPr>
          <p:spPr bwMode="auto">
            <a:xfrm>
              <a:off x="3024" y="129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1204" name="Text Box 68"/>
            <p:cNvSpPr txBox="1">
              <a:spLocks noChangeArrowheads="1"/>
            </p:cNvSpPr>
            <p:nvPr/>
          </p:nvSpPr>
          <p:spPr bwMode="auto">
            <a:xfrm>
              <a:off x="3024" y="979"/>
              <a:ext cx="272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P</a:t>
              </a:r>
              <a:endParaRPr lang="ru-RU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731205" name="Text Box 69"/>
          <p:cNvSpPr txBox="1">
            <a:spLocks noChangeArrowheads="1"/>
          </p:cNvSpPr>
          <p:nvPr/>
        </p:nvSpPr>
        <p:spPr bwMode="auto">
          <a:xfrm>
            <a:off x="3276600" y="335280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8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31229" name="Text Box 93"/>
          <p:cNvSpPr txBox="1">
            <a:spLocks noChangeArrowheads="1"/>
          </p:cNvSpPr>
          <p:nvPr/>
        </p:nvSpPr>
        <p:spPr bwMode="auto">
          <a:xfrm>
            <a:off x="6248400" y="1066800"/>
            <a:ext cx="1981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000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P</a:t>
            </a:r>
            <a:r>
              <a:rPr lang="ru-RU" sz="4000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(</a:t>
            </a:r>
            <a:r>
              <a:rPr lang="en-US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3;-5</a:t>
            </a:r>
            <a:r>
              <a: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)</a:t>
            </a:r>
          </a:p>
        </p:txBody>
      </p:sp>
      <p:sp>
        <p:nvSpPr>
          <p:cNvPr id="731236" name="Freeform 100"/>
          <p:cNvSpPr>
            <a:spLocks/>
          </p:cNvSpPr>
          <p:nvPr/>
        </p:nvSpPr>
        <p:spPr bwMode="auto">
          <a:xfrm>
            <a:off x="3022600" y="3390900"/>
            <a:ext cx="471488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97" y="0"/>
              </a:cxn>
            </a:cxnLst>
            <a:rect l="0" t="0" r="r" b="b"/>
            <a:pathLst>
              <a:path w="297" h="1">
                <a:moveTo>
                  <a:pt x="0" y="0"/>
                </a:moveTo>
                <a:lnTo>
                  <a:pt x="297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9251" name="Group 129"/>
          <p:cNvGrpSpPr>
            <a:grpSpLocks/>
          </p:cNvGrpSpPr>
          <p:nvPr/>
        </p:nvGrpSpPr>
        <p:grpSpPr bwMode="auto">
          <a:xfrm>
            <a:off x="2895600" y="3397250"/>
            <a:ext cx="609600" cy="641350"/>
            <a:chOff x="1824" y="2112"/>
            <a:chExt cx="384" cy="404"/>
          </a:xfrm>
        </p:grpSpPr>
        <p:sp>
          <p:nvSpPr>
            <p:cNvPr id="731235" name="Text Box 99"/>
            <p:cNvSpPr txBox="1">
              <a:spLocks noChangeArrowheads="1"/>
            </p:cNvSpPr>
            <p:nvPr/>
          </p:nvSpPr>
          <p:spPr bwMode="auto">
            <a:xfrm>
              <a:off x="1824" y="2112"/>
              <a:ext cx="3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1237" name="Freeform 101"/>
            <p:cNvSpPr>
              <a:spLocks/>
            </p:cNvSpPr>
            <p:nvPr/>
          </p:nvSpPr>
          <p:spPr bwMode="auto">
            <a:xfrm>
              <a:off x="1968" y="2204"/>
              <a:ext cx="14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" y="4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3" name="Group 122"/>
          <p:cNvGrpSpPr>
            <a:grpSpLocks/>
          </p:cNvGrpSpPr>
          <p:nvPr/>
        </p:nvGrpSpPr>
        <p:grpSpPr bwMode="auto">
          <a:xfrm>
            <a:off x="6172200" y="2514600"/>
            <a:ext cx="2514600" cy="701675"/>
            <a:chOff x="288" y="374"/>
            <a:chExt cx="1584" cy="442"/>
          </a:xfrm>
        </p:grpSpPr>
        <p:sp>
          <p:nvSpPr>
            <p:cNvPr id="731259" name="Text Box 123"/>
            <p:cNvSpPr txBox="1">
              <a:spLocks noChangeArrowheads="1"/>
            </p:cNvSpPr>
            <p:nvPr/>
          </p:nvSpPr>
          <p:spPr bwMode="auto">
            <a:xfrm>
              <a:off x="288" y="374"/>
              <a:ext cx="15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p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=3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–5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1260" name="Freeform 124"/>
            <p:cNvSpPr>
              <a:spLocks/>
            </p:cNvSpPr>
            <p:nvPr/>
          </p:nvSpPr>
          <p:spPr bwMode="auto">
            <a:xfrm>
              <a:off x="384" y="518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1261" name="Freeform 125"/>
            <p:cNvSpPr>
              <a:spLocks/>
            </p:cNvSpPr>
            <p:nvPr/>
          </p:nvSpPr>
          <p:spPr bwMode="auto">
            <a:xfrm>
              <a:off x="945" y="468"/>
              <a:ext cx="15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2" y="2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1262" name="Freeform 126"/>
            <p:cNvSpPr>
              <a:spLocks/>
            </p:cNvSpPr>
            <p:nvPr/>
          </p:nvSpPr>
          <p:spPr bwMode="auto">
            <a:xfrm>
              <a:off x="1454" y="465"/>
              <a:ext cx="144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" name="Group 156"/>
          <p:cNvGrpSpPr>
            <a:grpSpLocks/>
          </p:cNvGrpSpPr>
          <p:nvPr/>
        </p:nvGrpSpPr>
        <p:grpSpPr bwMode="auto">
          <a:xfrm>
            <a:off x="2438400" y="1689100"/>
            <a:ext cx="609600" cy="1689100"/>
            <a:chOff x="1536" y="1064"/>
            <a:chExt cx="384" cy="1064"/>
          </a:xfrm>
        </p:grpSpPr>
        <p:sp>
          <p:nvSpPr>
            <p:cNvPr id="731268" name="Freeform 132"/>
            <p:cNvSpPr>
              <a:spLocks/>
            </p:cNvSpPr>
            <p:nvPr/>
          </p:nvSpPr>
          <p:spPr bwMode="auto">
            <a:xfrm>
              <a:off x="1904" y="1064"/>
              <a:ext cx="8" cy="1064"/>
            </a:xfrm>
            <a:custGeom>
              <a:avLst/>
              <a:gdLst/>
              <a:ahLst/>
              <a:cxnLst>
                <a:cxn ang="0">
                  <a:pos x="8" y="1064"/>
                </a:cxn>
                <a:cxn ang="0">
                  <a:pos x="0" y="0"/>
                </a:cxn>
              </a:cxnLst>
              <a:rect l="0" t="0" r="r" b="b"/>
              <a:pathLst>
                <a:path w="8" h="1064">
                  <a:moveTo>
                    <a:pt x="8" y="1064"/>
                  </a:move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rgbClr val="0000FF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9278" name="Group 133"/>
            <p:cNvGrpSpPr>
              <a:grpSpLocks/>
            </p:cNvGrpSpPr>
            <p:nvPr/>
          </p:nvGrpSpPr>
          <p:grpSpPr bwMode="auto">
            <a:xfrm>
              <a:off x="1536" y="1152"/>
              <a:ext cx="384" cy="442"/>
              <a:chOff x="2832" y="1776"/>
              <a:chExt cx="384" cy="442"/>
            </a:xfrm>
          </p:grpSpPr>
          <p:sp>
            <p:nvSpPr>
              <p:cNvPr id="731270" name="Text Box 134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m</a:t>
                </a:r>
                <a:endParaRPr lang="ru-RU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31271" name="Line 135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731232" name="Freeform 96"/>
          <p:cNvSpPr>
            <a:spLocks/>
          </p:cNvSpPr>
          <p:nvPr/>
        </p:nvSpPr>
        <p:spPr bwMode="auto">
          <a:xfrm>
            <a:off x="3027363" y="2922588"/>
            <a:ext cx="1587" cy="468312"/>
          </a:xfrm>
          <a:custGeom>
            <a:avLst/>
            <a:gdLst/>
            <a:ahLst/>
            <a:cxnLst>
              <a:cxn ang="0">
                <a:pos x="0" y="295"/>
              </a:cxn>
              <a:cxn ang="0">
                <a:pos x="0" y="0"/>
              </a:cxn>
            </a:cxnLst>
            <a:rect l="0" t="0" r="r" b="b"/>
            <a:pathLst>
              <a:path w="1" h="295">
                <a:moveTo>
                  <a:pt x="0" y="295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9255" name="Group 136"/>
          <p:cNvGrpSpPr>
            <a:grpSpLocks/>
          </p:cNvGrpSpPr>
          <p:nvPr/>
        </p:nvGrpSpPr>
        <p:grpSpPr bwMode="auto">
          <a:xfrm>
            <a:off x="2514600" y="2743200"/>
            <a:ext cx="609600" cy="641350"/>
            <a:chOff x="1584" y="1728"/>
            <a:chExt cx="384" cy="404"/>
          </a:xfrm>
        </p:grpSpPr>
        <p:sp>
          <p:nvSpPr>
            <p:cNvPr id="731231" name="Text Box 95"/>
            <p:cNvSpPr txBox="1">
              <a:spLocks noChangeArrowheads="1"/>
            </p:cNvSpPr>
            <p:nvPr/>
          </p:nvSpPr>
          <p:spPr bwMode="auto">
            <a:xfrm>
              <a:off x="1584" y="1728"/>
              <a:ext cx="3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1233" name="Freeform 97"/>
            <p:cNvSpPr>
              <a:spLocks/>
            </p:cNvSpPr>
            <p:nvPr/>
          </p:nvSpPr>
          <p:spPr bwMode="auto">
            <a:xfrm>
              <a:off x="1736" y="1816"/>
              <a:ext cx="14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" y="4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7" name="Group 140"/>
          <p:cNvGrpSpPr>
            <a:grpSpLocks/>
          </p:cNvGrpSpPr>
          <p:nvPr/>
        </p:nvGrpSpPr>
        <p:grpSpPr bwMode="auto">
          <a:xfrm>
            <a:off x="2971800" y="1143000"/>
            <a:ext cx="546100" cy="579438"/>
            <a:chOff x="3024" y="979"/>
            <a:chExt cx="344" cy="365"/>
          </a:xfrm>
        </p:grpSpPr>
        <p:sp>
          <p:nvSpPr>
            <p:cNvPr id="731277" name="Oval 141"/>
            <p:cNvSpPr>
              <a:spLocks noChangeArrowheads="1"/>
            </p:cNvSpPr>
            <p:nvPr/>
          </p:nvSpPr>
          <p:spPr bwMode="auto">
            <a:xfrm>
              <a:off x="3024" y="129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1278" name="Text Box 142"/>
            <p:cNvSpPr txBox="1">
              <a:spLocks noChangeArrowheads="1"/>
            </p:cNvSpPr>
            <p:nvPr/>
          </p:nvSpPr>
          <p:spPr bwMode="auto">
            <a:xfrm>
              <a:off x="3024" y="979"/>
              <a:ext cx="344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M</a:t>
              </a:r>
              <a:endParaRPr lang="ru-RU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</p:grpSp>
      <p:grpSp>
        <p:nvGrpSpPr>
          <p:cNvPr id="18" name="Group 143"/>
          <p:cNvGrpSpPr>
            <a:grpSpLocks/>
          </p:cNvGrpSpPr>
          <p:nvPr/>
        </p:nvGrpSpPr>
        <p:grpSpPr bwMode="auto">
          <a:xfrm>
            <a:off x="6324600" y="4676775"/>
            <a:ext cx="1828800" cy="701675"/>
            <a:chOff x="192" y="432"/>
            <a:chExt cx="1152" cy="442"/>
          </a:xfrm>
        </p:grpSpPr>
        <p:sp>
          <p:nvSpPr>
            <p:cNvPr id="731280" name="Text Box 144"/>
            <p:cNvSpPr txBox="1">
              <a:spLocks noChangeArrowheads="1"/>
            </p:cNvSpPr>
            <p:nvPr/>
          </p:nvSpPr>
          <p:spPr bwMode="auto">
            <a:xfrm>
              <a:off x="192" y="432"/>
              <a:ext cx="115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m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{0; 4}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1281" name="Freeform 145"/>
            <p:cNvSpPr>
              <a:spLocks/>
            </p:cNvSpPr>
            <p:nvPr/>
          </p:nvSpPr>
          <p:spPr bwMode="auto">
            <a:xfrm>
              <a:off x="288" y="576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31282" name="Text Box 146"/>
          <p:cNvSpPr txBox="1">
            <a:spLocks noChangeArrowheads="1"/>
          </p:cNvSpPr>
          <p:nvPr/>
        </p:nvSpPr>
        <p:spPr bwMode="auto">
          <a:xfrm>
            <a:off x="6324600" y="3990975"/>
            <a:ext cx="1981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000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M</a:t>
            </a:r>
            <a:r>
              <a:rPr lang="ru-RU" sz="4000" i="1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(</a:t>
            </a:r>
            <a:r>
              <a:rPr lang="en-US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0;4</a:t>
            </a:r>
            <a:r>
              <a: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)</a:t>
            </a:r>
          </a:p>
        </p:txBody>
      </p:sp>
      <p:grpSp>
        <p:nvGrpSpPr>
          <p:cNvPr id="19" name="Group 147"/>
          <p:cNvGrpSpPr>
            <a:grpSpLocks/>
          </p:cNvGrpSpPr>
          <p:nvPr/>
        </p:nvGrpSpPr>
        <p:grpSpPr bwMode="auto">
          <a:xfrm>
            <a:off x="6324600" y="5286375"/>
            <a:ext cx="2514600" cy="701675"/>
            <a:chOff x="288" y="374"/>
            <a:chExt cx="1584" cy="442"/>
          </a:xfrm>
        </p:grpSpPr>
        <p:sp>
          <p:nvSpPr>
            <p:cNvPr id="731284" name="Text Box 148"/>
            <p:cNvSpPr txBox="1">
              <a:spLocks noChangeArrowheads="1"/>
            </p:cNvSpPr>
            <p:nvPr/>
          </p:nvSpPr>
          <p:spPr bwMode="auto">
            <a:xfrm>
              <a:off x="288" y="374"/>
              <a:ext cx="15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m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=0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+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4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1285" name="Freeform 149"/>
            <p:cNvSpPr>
              <a:spLocks/>
            </p:cNvSpPr>
            <p:nvPr/>
          </p:nvSpPr>
          <p:spPr bwMode="auto">
            <a:xfrm>
              <a:off x="384" y="518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1286" name="Freeform 150"/>
            <p:cNvSpPr>
              <a:spLocks/>
            </p:cNvSpPr>
            <p:nvPr/>
          </p:nvSpPr>
          <p:spPr bwMode="auto">
            <a:xfrm>
              <a:off x="945" y="468"/>
              <a:ext cx="15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2" y="2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1287" name="Freeform 151"/>
            <p:cNvSpPr>
              <a:spLocks/>
            </p:cNvSpPr>
            <p:nvPr/>
          </p:nvSpPr>
          <p:spPr bwMode="auto">
            <a:xfrm>
              <a:off x="1454" y="465"/>
              <a:ext cx="144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31290" name="Text Box 154"/>
          <p:cNvSpPr txBox="1">
            <a:spLocks noChangeArrowheads="1"/>
          </p:cNvSpPr>
          <p:nvPr/>
        </p:nvSpPr>
        <p:spPr bwMode="auto">
          <a:xfrm>
            <a:off x="5334000" y="2667000"/>
            <a:ext cx="46355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x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31291" name="Text Box 155"/>
          <p:cNvSpPr txBox="1">
            <a:spLocks noChangeArrowheads="1"/>
          </p:cNvSpPr>
          <p:nvPr/>
        </p:nvSpPr>
        <p:spPr bwMode="auto">
          <a:xfrm>
            <a:off x="2514600" y="0"/>
            <a:ext cx="43180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y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20" name="Group 162"/>
          <p:cNvGrpSpPr>
            <a:grpSpLocks/>
          </p:cNvGrpSpPr>
          <p:nvPr/>
        </p:nvGrpSpPr>
        <p:grpSpPr bwMode="auto">
          <a:xfrm>
            <a:off x="6324600" y="5851525"/>
            <a:ext cx="2514600" cy="701675"/>
            <a:chOff x="4032" y="3792"/>
            <a:chExt cx="1584" cy="442"/>
          </a:xfrm>
        </p:grpSpPr>
        <p:sp>
          <p:nvSpPr>
            <p:cNvPr id="731294" name="Text Box 158"/>
            <p:cNvSpPr txBox="1">
              <a:spLocks noChangeArrowheads="1"/>
            </p:cNvSpPr>
            <p:nvPr/>
          </p:nvSpPr>
          <p:spPr bwMode="auto">
            <a:xfrm>
              <a:off x="4032" y="3792"/>
              <a:ext cx="15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m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= 4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1295" name="Freeform 159"/>
            <p:cNvSpPr>
              <a:spLocks/>
            </p:cNvSpPr>
            <p:nvPr/>
          </p:nvSpPr>
          <p:spPr bwMode="auto">
            <a:xfrm>
              <a:off x="4128" y="3936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1296" name="Freeform 160"/>
            <p:cNvSpPr>
              <a:spLocks/>
            </p:cNvSpPr>
            <p:nvPr/>
          </p:nvSpPr>
          <p:spPr bwMode="auto">
            <a:xfrm>
              <a:off x="4840" y="3886"/>
              <a:ext cx="15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2" y="2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9263" name="Номер слайда 97"/>
          <p:cNvSpPr>
            <a:spLocks noGrp="1"/>
          </p:cNvSpPr>
          <p:nvPr>
            <p:ph type="sldNum" sz="quarter" idx="12"/>
          </p:nvPr>
        </p:nvSpPr>
        <p:spPr>
          <a:xfrm>
            <a:off x="6553200" y="6610350"/>
            <a:ext cx="2133600" cy="476250"/>
          </a:xfrm>
          <a:noFill/>
        </p:spPr>
        <p:txBody>
          <a:bodyPr/>
          <a:lstStyle/>
          <a:p>
            <a:fld id="{81AB9EF7-B3D3-49F6-A545-1A33EE9B0BB1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731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73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1229" grpId="0"/>
      <p:bldP spid="73128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76200" y="76200"/>
            <a:ext cx="9004300" cy="6705600"/>
            <a:chOff x="168" y="176"/>
            <a:chExt cx="5408" cy="3928"/>
          </a:xfrm>
        </p:grpSpPr>
        <p:sp>
          <p:nvSpPr>
            <p:cNvPr id="736259" name="Freeform 3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64" y="0"/>
                </a:cxn>
              </a:cxnLst>
              <a:rect l="0" t="0" r="r" b="b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6260" name="Freeform 4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848" y="0"/>
                </a:cxn>
              </a:cxnLst>
              <a:rect l="0" t="0" r="r" b="b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6261" name="Freeform 5"/>
            <p:cNvSpPr>
              <a:spLocks/>
            </p:cNvSpPr>
            <p:nvPr/>
          </p:nvSpPr>
          <p:spPr bwMode="auto">
            <a:xfrm>
              <a:off x="5552" y="448"/>
              <a:ext cx="1" cy="3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76"/>
                </a:cxn>
              </a:cxnLst>
              <a:rect l="0" t="0" r="r" b="b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6262" name="Freeform 6"/>
            <p:cNvSpPr>
              <a:spLocks/>
            </p:cNvSpPr>
            <p:nvPr/>
          </p:nvSpPr>
          <p:spPr bwMode="auto">
            <a:xfrm>
              <a:off x="200" y="448"/>
              <a:ext cx="10" cy="33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3376"/>
                </a:cxn>
              </a:cxnLst>
              <a:rect l="0" t="0" r="r" b="b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ap="flat" cmpd="tri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6263" name="Freeform 7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6264" name="Freeform 8"/>
            <p:cNvSpPr>
              <a:spLocks/>
            </p:cNvSpPr>
            <p:nvPr/>
          </p:nvSpPr>
          <p:spPr bwMode="auto">
            <a:xfrm flipH="1">
              <a:off x="5304" y="3808"/>
              <a:ext cx="272" cy="2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6265" name="Freeform 9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6266" name="Freeform 10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0"/>
                </a:cxn>
                <a:cxn ang="0">
                  <a:pos x="272" y="288"/>
                </a:cxn>
              </a:cxnLst>
              <a:rect l="0" t="0" r="r" b="b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 cap="flat" cmpd="sng">
              <a:solidFill>
                <a:srgbClr val="0066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0243" name="Group 11"/>
          <p:cNvGrpSpPr>
            <a:grpSpLocks/>
          </p:cNvGrpSpPr>
          <p:nvPr/>
        </p:nvGrpSpPr>
        <p:grpSpPr bwMode="auto">
          <a:xfrm>
            <a:off x="417513" y="825500"/>
            <a:ext cx="5253037" cy="425450"/>
            <a:chOff x="480" y="1020"/>
            <a:chExt cx="1436" cy="153"/>
          </a:xfrm>
        </p:grpSpPr>
        <p:sp>
          <p:nvSpPr>
            <p:cNvPr id="736268" name="Freeform 12"/>
            <p:cNvSpPr>
              <a:spLocks/>
            </p:cNvSpPr>
            <p:nvPr/>
          </p:nvSpPr>
          <p:spPr bwMode="auto">
            <a:xfrm>
              <a:off x="480" y="1020"/>
              <a:ext cx="143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6" y="0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6269" name="Freeform 13"/>
            <p:cNvSpPr>
              <a:spLocks/>
            </p:cNvSpPr>
            <p:nvPr/>
          </p:nvSpPr>
          <p:spPr bwMode="auto">
            <a:xfrm>
              <a:off x="488" y="1172"/>
              <a:ext cx="142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8" y="0"/>
                </a:cxn>
              </a:cxnLst>
              <a:rect l="0" t="0" r="r" b="b"/>
              <a:pathLst>
                <a:path w="1428" h="1">
                  <a:moveTo>
                    <a:pt x="0" y="0"/>
                  </a:moveTo>
                  <a:lnTo>
                    <a:pt x="1428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36270" name="Freeform 14"/>
          <p:cNvSpPr>
            <a:spLocks/>
          </p:cNvSpPr>
          <p:nvPr/>
        </p:nvSpPr>
        <p:spPr bwMode="auto">
          <a:xfrm>
            <a:off x="417513" y="1698625"/>
            <a:ext cx="525303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36" y="0"/>
              </a:cxn>
            </a:cxnLst>
            <a:rect l="0" t="0" r="r" b="b"/>
            <a:pathLst>
              <a:path w="1436" h="1">
                <a:moveTo>
                  <a:pt x="0" y="0"/>
                </a:moveTo>
                <a:lnTo>
                  <a:pt x="1436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6271" name="Freeform 15"/>
          <p:cNvSpPr>
            <a:spLocks/>
          </p:cNvSpPr>
          <p:nvPr/>
        </p:nvSpPr>
        <p:spPr bwMode="auto">
          <a:xfrm>
            <a:off x="381000" y="2095500"/>
            <a:ext cx="5308600" cy="12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44" y="8"/>
              </a:cxn>
            </a:cxnLst>
            <a:rect l="0" t="0" r="r" b="b"/>
            <a:pathLst>
              <a:path w="3344" h="8">
                <a:moveTo>
                  <a:pt x="0" y="0"/>
                </a:moveTo>
                <a:lnTo>
                  <a:pt x="3344" y="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0246" name="Group 16"/>
          <p:cNvGrpSpPr>
            <a:grpSpLocks/>
          </p:cNvGrpSpPr>
          <p:nvPr/>
        </p:nvGrpSpPr>
        <p:grpSpPr bwMode="auto">
          <a:xfrm>
            <a:off x="417513" y="2522538"/>
            <a:ext cx="5253037" cy="425450"/>
            <a:chOff x="480" y="1020"/>
            <a:chExt cx="1436" cy="153"/>
          </a:xfrm>
        </p:grpSpPr>
        <p:sp>
          <p:nvSpPr>
            <p:cNvPr id="736273" name="Freeform 17"/>
            <p:cNvSpPr>
              <a:spLocks/>
            </p:cNvSpPr>
            <p:nvPr/>
          </p:nvSpPr>
          <p:spPr bwMode="auto">
            <a:xfrm>
              <a:off x="480" y="1020"/>
              <a:ext cx="143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6" y="0"/>
                </a:cxn>
              </a:cxnLst>
              <a:rect l="0" t="0" r="r" b="b"/>
              <a:pathLst>
                <a:path w="1436" h="1">
                  <a:moveTo>
                    <a:pt x="0" y="0"/>
                  </a:moveTo>
                  <a:lnTo>
                    <a:pt x="1436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6274" name="Freeform 18"/>
            <p:cNvSpPr>
              <a:spLocks/>
            </p:cNvSpPr>
            <p:nvPr/>
          </p:nvSpPr>
          <p:spPr bwMode="auto">
            <a:xfrm>
              <a:off x="488" y="1172"/>
              <a:ext cx="142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8" y="0"/>
                </a:cxn>
              </a:cxnLst>
              <a:rect l="0" t="0" r="r" b="b"/>
              <a:pathLst>
                <a:path w="1428" h="1">
                  <a:moveTo>
                    <a:pt x="0" y="0"/>
                  </a:moveTo>
                  <a:lnTo>
                    <a:pt x="1428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0247" name="Group 19"/>
          <p:cNvGrpSpPr>
            <a:grpSpLocks/>
          </p:cNvGrpSpPr>
          <p:nvPr/>
        </p:nvGrpSpPr>
        <p:grpSpPr bwMode="auto">
          <a:xfrm>
            <a:off x="404813" y="3376613"/>
            <a:ext cx="5295900" cy="444500"/>
            <a:chOff x="476" y="1940"/>
            <a:chExt cx="1448" cy="160"/>
          </a:xfrm>
        </p:grpSpPr>
        <p:sp>
          <p:nvSpPr>
            <p:cNvPr id="736276" name="Freeform 20"/>
            <p:cNvSpPr>
              <a:spLocks/>
            </p:cNvSpPr>
            <p:nvPr/>
          </p:nvSpPr>
          <p:spPr bwMode="auto">
            <a:xfrm>
              <a:off x="476" y="1940"/>
              <a:ext cx="1448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8" y="4"/>
                </a:cxn>
              </a:cxnLst>
              <a:rect l="0" t="0" r="r" b="b"/>
              <a:pathLst>
                <a:path w="1448" h="4">
                  <a:moveTo>
                    <a:pt x="0" y="0"/>
                  </a:moveTo>
                  <a:lnTo>
                    <a:pt x="1448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6277" name="Freeform 21"/>
            <p:cNvSpPr>
              <a:spLocks/>
            </p:cNvSpPr>
            <p:nvPr/>
          </p:nvSpPr>
          <p:spPr bwMode="auto">
            <a:xfrm>
              <a:off x="492" y="2096"/>
              <a:ext cx="143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2" y="4"/>
                </a:cxn>
              </a:cxnLst>
              <a:rect l="0" t="0" r="r" b="b"/>
              <a:pathLst>
                <a:path w="1432" h="4">
                  <a:moveTo>
                    <a:pt x="0" y="0"/>
                  </a:moveTo>
                  <a:lnTo>
                    <a:pt x="1432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0248" name="Group 22"/>
          <p:cNvGrpSpPr>
            <a:grpSpLocks/>
          </p:cNvGrpSpPr>
          <p:nvPr/>
        </p:nvGrpSpPr>
        <p:grpSpPr bwMode="auto">
          <a:xfrm>
            <a:off x="417513" y="4210050"/>
            <a:ext cx="5295900" cy="444500"/>
            <a:chOff x="476" y="1940"/>
            <a:chExt cx="1448" cy="160"/>
          </a:xfrm>
        </p:grpSpPr>
        <p:sp>
          <p:nvSpPr>
            <p:cNvPr id="736279" name="Freeform 23"/>
            <p:cNvSpPr>
              <a:spLocks/>
            </p:cNvSpPr>
            <p:nvPr/>
          </p:nvSpPr>
          <p:spPr bwMode="auto">
            <a:xfrm>
              <a:off x="476" y="1940"/>
              <a:ext cx="1448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8" y="4"/>
                </a:cxn>
              </a:cxnLst>
              <a:rect l="0" t="0" r="r" b="b"/>
              <a:pathLst>
                <a:path w="1448" h="4">
                  <a:moveTo>
                    <a:pt x="0" y="0"/>
                  </a:moveTo>
                  <a:lnTo>
                    <a:pt x="1448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6280" name="Freeform 24"/>
            <p:cNvSpPr>
              <a:spLocks/>
            </p:cNvSpPr>
            <p:nvPr/>
          </p:nvSpPr>
          <p:spPr bwMode="auto">
            <a:xfrm>
              <a:off x="492" y="2096"/>
              <a:ext cx="143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32" y="4"/>
                </a:cxn>
              </a:cxnLst>
              <a:rect l="0" t="0" r="r" b="b"/>
              <a:pathLst>
                <a:path w="1432" h="4">
                  <a:moveTo>
                    <a:pt x="0" y="0"/>
                  </a:moveTo>
                  <a:lnTo>
                    <a:pt x="1432" y="4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0249" name="Group 25"/>
          <p:cNvGrpSpPr>
            <a:grpSpLocks/>
          </p:cNvGrpSpPr>
          <p:nvPr/>
        </p:nvGrpSpPr>
        <p:grpSpPr bwMode="auto">
          <a:xfrm>
            <a:off x="404813" y="5075238"/>
            <a:ext cx="5308600" cy="454025"/>
            <a:chOff x="476" y="2552"/>
            <a:chExt cx="1452" cy="164"/>
          </a:xfrm>
        </p:grpSpPr>
        <p:sp>
          <p:nvSpPr>
            <p:cNvPr id="736282" name="Freeform 26"/>
            <p:cNvSpPr>
              <a:spLocks/>
            </p:cNvSpPr>
            <p:nvPr/>
          </p:nvSpPr>
          <p:spPr bwMode="auto">
            <a:xfrm>
              <a:off x="476" y="2552"/>
              <a:ext cx="1440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0" y="0"/>
                </a:cxn>
              </a:cxnLst>
              <a:rect l="0" t="0" r="r" b="b"/>
              <a:pathLst>
                <a:path w="1440" h="1">
                  <a:moveTo>
                    <a:pt x="0" y="0"/>
                  </a:moveTo>
                  <a:lnTo>
                    <a:pt x="1440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6283" name="Freeform 27"/>
            <p:cNvSpPr>
              <a:spLocks/>
            </p:cNvSpPr>
            <p:nvPr/>
          </p:nvSpPr>
          <p:spPr bwMode="auto">
            <a:xfrm>
              <a:off x="476" y="2708"/>
              <a:ext cx="1452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452" y="0"/>
                </a:cxn>
              </a:cxnLst>
              <a:rect l="0" t="0" r="r" b="b"/>
              <a:pathLst>
                <a:path w="1452" h="8">
                  <a:moveTo>
                    <a:pt x="0" y="8"/>
                  </a:moveTo>
                  <a:lnTo>
                    <a:pt x="1452" y="0"/>
                  </a:lnTo>
                </a:path>
              </a:pathLst>
            </a:custGeom>
            <a:noFill/>
            <a:ln w="9525" cap="flat" cmpd="sng">
              <a:solidFill>
                <a:srgbClr val="969696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36284" name="Freeform 28"/>
          <p:cNvSpPr>
            <a:spLocks/>
          </p:cNvSpPr>
          <p:nvPr/>
        </p:nvSpPr>
        <p:spPr bwMode="auto">
          <a:xfrm>
            <a:off x="404813" y="5929313"/>
            <a:ext cx="5265737" cy="12700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1440" y="0"/>
              </a:cxn>
            </a:cxnLst>
            <a:rect l="0" t="0" r="r" b="b"/>
            <a:pathLst>
              <a:path w="1440" h="4">
                <a:moveTo>
                  <a:pt x="0" y="4"/>
                </a:moveTo>
                <a:lnTo>
                  <a:pt x="1440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6285" name="Freeform 29"/>
          <p:cNvSpPr>
            <a:spLocks/>
          </p:cNvSpPr>
          <p:nvPr/>
        </p:nvSpPr>
        <p:spPr bwMode="auto">
          <a:xfrm>
            <a:off x="404813" y="6362700"/>
            <a:ext cx="5249862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36" y="0"/>
              </a:cxn>
            </a:cxnLst>
            <a:rect l="0" t="0" r="r" b="b"/>
            <a:pathLst>
              <a:path w="1436" h="1">
                <a:moveTo>
                  <a:pt x="0" y="0"/>
                </a:moveTo>
                <a:lnTo>
                  <a:pt x="1436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6286" name="Freeform 30"/>
          <p:cNvSpPr>
            <a:spLocks/>
          </p:cNvSpPr>
          <p:nvPr/>
        </p:nvSpPr>
        <p:spPr bwMode="auto">
          <a:xfrm>
            <a:off x="417513" y="392113"/>
            <a:ext cx="5265737" cy="11112"/>
          </a:xfrm>
          <a:custGeom>
            <a:avLst/>
            <a:gdLst/>
            <a:ahLst/>
            <a:cxnLst>
              <a:cxn ang="0">
                <a:pos x="0" y="4"/>
              </a:cxn>
              <a:cxn ang="0">
                <a:pos x="1440" y="0"/>
              </a:cxn>
            </a:cxnLst>
            <a:rect l="0" t="0" r="r" b="b"/>
            <a:pathLst>
              <a:path w="1440" h="4">
                <a:moveTo>
                  <a:pt x="0" y="4"/>
                </a:moveTo>
                <a:lnTo>
                  <a:pt x="1440" y="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6287" name="Line 31"/>
          <p:cNvSpPr>
            <a:spLocks noChangeShapeType="1"/>
          </p:cNvSpPr>
          <p:nvPr/>
        </p:nvSpPr>
        <p:spPr bwMode="auto">
          <a:xfrm>
            <a:off x="414338" y="392113"/>
            <a:ext cx="4762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6288" name="Line 32"/>
          <p:cNvSpPr>
            <a:spLocks noChangeShapeType="1"/>
          </p:cNvSpPr>
          <p:nvPr/>
        </p:nvSpPr>
        <p:spPr bwMode="auto">
          <a:xfrm>
            <a:off x="4364038" y="388938"/>
            <a:ext cx="1587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6289" name="Freeform 33"/>
          <p:cNvSpPr>
            <a:spLocks/>
          </p:cNvSpPr>
          <p:nvPr/>
        </p:nvSpPr>
        <p:spPr bwMode="auto">
          <a:xfrm>
            <a:off x="3906838" y="392113"/>
            <a:ext cx="9525" cy="5994400"/>
          </a:xfrm>
          <a:custGeom>
            <a:avLst/>
            <a:gdLst/>
            <a:ahLst/>
            <a:cxnLst>
              <a:cxn ang="0">
                <a:pos x="4" y="0"/>
              </a:cxn>
              <a:cxn ang="0">
                <a:pos x="0" y="2160"/>
              </a:cxn>
            </a:cxnLst>
            <a:rect l="0" t="0" r="r" b="b"/>
            <a:pathLst>
              <a:path w="4" h="2160">
                <a:moveTo>
                  <a:pt x="4" y="0"/>
                </a:moveTo>
                <a:lnTo>
                  <a:pt x="0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6290" name="Freeform 34"/>
          <p:cNvSpPr>
            <a:spLocks/>
          </p:cNvSpPr>
          <p:nvPr/>
        </p:nvSpPr>
        <p:spPr bwMode="auto">
          <a:xfrm>
            <a:off x="3459163" y="381000"/>
            <a:ext cx="11112" cy="60150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8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6291" name="Freeform 35"/>
          <p:cNvSpPr>
            <a:spLocks/>
          </p:cNvSpPr>
          <p:nvPr/>
        </p:nvSpPr>
        <p:spPr bwMode="auto">
          <a:xfrm>
            <a:off x="3033713" y="392113"/>
            <a:ext cx="11112" cy="60150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8"/>
              </a:cxn>
            </a:cxnLst>
            <a:rect l="0" t="0" r="r" b="b"/>
            <a:pathLst>
              <a:path w="4" h="2168">
                <a:moveTo>
                  <a:pt x="0" y="0"/>
                </a:moveTo>
                <a:lnTo>
                  <a:pt x="4" y="216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6292" name="Freeform 36"/>
          <p:cNvSpPr>
            <a:spLocks/>
          </p:cNvSpPr>
          <p:nvPr/>
        </p:nvSpPr>
        <p:spPr bwMode="auto">
          <a:xfrm>
            <a:off x="2587625" y="381000"/>
            <a:ext cx="9525" cy="5992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0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6293" name="Freeform 37"/>
          <p:cNvSpPr>
            <a:spLocks/>
          </p:cNvSpPr>
          <p:nvPr/>
        </p:nvSpPr>
        <p:spPr bwMode="auto">
          <a:xfrm>
            <a:off x="2149475" y="392113"/>
            <a:ext cx="22225" cy="5959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148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6294" name="Freeform 38"/>
          <p:cNvSpPr>
            <a:spLocks/>
          </p:cNvSpPr>
          <p:nvPr/>
        </p:nvSpPr>
        <p:spPr bwMode="auto">
          <a:xfrm>
            <a:off x="1724025" y="392113"/>
            <a:ext cx="22225" cy="5959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148"/>
              </a:cxn>
            </a:cxnLst>
            <a:rect l="0" t="0" r="r" b="b"/>
            <a:pathLst>
              <a:path w="8" h="2148">
                <a:moveTo>
                  <a:pt x="0" y="0"/>
                </a:moveTo>
                <a:lnTo>
                  <a:pt x="8" y="2148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6295" name="Freeform 39"/>
          <p:cNvSpPr>
            <a:spLocks/>
          </p:cNvSpPr>
          <p:nvPr/>
        </p:nvSpPr>
        <p:spPr bwMode="auto">
          <a:xfrm>
            <a:off x="1289050" y="392113"/>
            <a:ext cx="9525" cy="5970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52"/>
              </a:cxn>
            </a:cxnLst>
            <a:rect l="0" t="0" r="r" b="b"/>
            <a:pathLst>
              <a:path w="4" h="2152">
                <a:moveTo>
                  <a:pt x="0" y="0"/>
                </a:moveTo>
                <a:lnTo>
                  <a:pt x="4" y="2152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6296" name="Freeform 40"/>
          <p:cNvSpPr>
            <a:spLocks/>
          </p:cNvSpPr>
          <p:nvPr/>
        </p:nvSpPr>
        <p:spPr bwMode="auto">
          <a:xfrm>
            <a:off x="841375" y="381000"/>
            <a:ext cx="11113" cy="59928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" y="2160"/>
              </a:cxn>
            </a:cxnLst>
            <a:rect l="0" t="0" r="r" b="b"/>
            <a:pathLst>
              <a:path w="4" h="2160">
                <a:moveTo>
                  <a:pt x="0" y="0"/>
                </a:moveTo>
                <a:lnTo>
                  <a:pt x="4" y="2160"/>
                </a:lnTo>
              </a:path>
            </a:pathLst>
          </a:custGeom>
          <a:noFill/>
          <a:ln w="9525" cap="flat" cmpd="sng">
            <a:solidFill>
              <a:srgbClr val="969696"/>
            </a:solidFill>
            <a:prstDash val="solid"/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6297" name="Freeform 41"/>
          <p:cNvSpPr>
            <a:spLocks/>
          </p:cNvSpPr>
          <p:nvPr/>
        </p:nvSpPr>
        <p:spPr bwMode="auto">
          <a:xfrm>
            <a:off x="381000" y="3381375"/>
            <a:ext cx="5332413" cy="174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656" y="8"/>
              </a:cxn>
            </a:cxnLst>
            <a:rect l="0" t="0" r="r" b="b"/>
            <a:pathLst>
              <a:path w="2656" h="8">
                <a:moveTo>
                  <a:pt x="0" y="0"/>
                </a:moveTo>
                <a:lnTo>
                  <a:pt x="2656" y="8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6298" name="Freeform 42"/>
          <p:cNvSpPr>
            <a:spLocks/>
          </p:cNvSpPr>
          <p:nvPr/>
        </p:nvSpPr>
        <p:spPr bwMode="auto">
          <a:xfrm>
            <a:off x="4813300" y="388938"/>
            <a:ext cx="15875" cy="59674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" y="2808"/>
              </a:cxn>
            </a:cxnLst>
            <a:rect l="0" t="0" r="r" b="b"/>
            <a:pathLst>
              <a:path w="8" h="2808">
                <a:moveTo>
                  <a:pt x="0" y="0"/>
                </a:moveTo>
                <a:lnTo>
                  <a:pt x="8" y="2808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6299" name="Freeform 43"/>
          <p:cNvSpPr>
            <a:spLocks/>
          </p:cNvSpPr>
          <p:nvPr/>
        </p:nvSpPr>
        <p:spPr bwMode="auto">
          <a:xfrm>
            <a:off x="5262563" y="388938"/>
            <a:ext cx="33337" cy="59499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" y="2800"/>
              </a:cxn>
            </a:cxnLst>
            <a:rect l="0" t="0" r="r" b="b"/>
            <a:pathLst>
              <a:path w="16" h="2800">
                <a:moveTo>
                  <a:pt x="0" y="0"/>
                </a:moveTo>
                <a:lnTo>
                  <a:pt x="16" y="2800"/>
                </a:lnTo>
              </a:path>
            </a:pathLst>
          </a:cu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6300" name="Line 44"/>
          <p:cNvSpPr>
            <a:spLocks noChangeShapeType="1"/>
          </p:cNvSpPr>
          <p:nvPr/>
        </p:nvSpPr>
        <p:spPr bwMode="auto">
          <a:xfrm>
            <a:off x="5713413" y="388938"/>
            <a:ext cx="1587" cy="5994400"/>
          </a:xfrm>
          <a:prstGeom prst="line">
            <a:avLst/>
          </a:prstGeom>
          <a:noFill/>
          <a:ln w="9525">
            <a:solidFill>
              <a:srgbClr val="969696"/>
            </a:solidFill>
            <a:round/>
            <a:headEnd type="none" w="lg" len="lg"/>
            <a:tailEnd type="none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6301" name="Text Box 45"/>
          <p:cNvSpPr txBox="1">
            <a:spLocks noChangeArrowheads="1"/>
          </p:cNvSpPr>
          <p:nvPr/>
        </p:nvSpPr>
        <p:spPr bwMode="auto">
          <a:xfrm>
            <a:off x="2533650" y="3348038"/>
            <a:ext cx="57785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</a:t>
            </a:r>
            <a:endParaRPr lang="ru-RU" b="0">
              <a:solidFill>
                <a:srgbClr val="3333FF"/>
              </a:solidFill>
            </a:endParaRPr>
          </a:p>
        </p:txBody>
      </p:sp>
      <p:sp>
        <p:nvSpPr>
          <p:cNvPr id="736302" name="Freeform 46"/>
          <p:cNvSpPr>
            <a:spLocks/>
          </p:cNvSpPr>
          <p:nvPr/>
        </p:nvSpPr>
        <p:spPr bwMode="auto">
          <a:xfrm>
            <a:off x="3014663" y="423863"/>
            <a:ext cx="31750" cy="5983287"/>
          </a:xfrm>
          <a:custGeom>
            <a:avLst/>
            <a:gdLst/>
            <a:ahLst/>
            <a:cxnLst>
              <a:cxn ang="0">
                <a:pos x="16" y="2816"/>
              </a:cxn>
              <a:cxn ang="0">
                <a:pos x="0" y="0"/>
              </a:cxn>
            </a:cxnLst>
            <a:rect l="0" t="0" r="r" b="b"/>
            <a:pathLst>
              <a:path w="16" h="2816">
                <a:moveTo>
                  <a:pt x="16" y="2816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" name="Group 97"/>
          <p:cNvGrpSpPr>
            <a:grpSpLocks/>
          </p:cNvGrpSpPr>
          <p:nvPr/>
        </p:nvGrpSpPr>
        <p:grpSpPr bwMode="auto">
          <a:xfrm>
            <a:off x="1295400" y="3390900"/>
            <a:ext cx="1727200" cy="2133600"/>
            <a:chOff x="816" y="2136"/>
            <a:chExt cx="1088" cy="1344"/>
          </a:xfrm>
        </p:grpSpPr>
        <p:sp>
          <p:nvSpPr>
            <p:cNvPr id="736304" name="Freeform 48"/>
            <p:cNvSpPr>
              <a:spLocks/>
            </p:cNvSpPr>
            <p:nvPr/>
          </p:nvSpPr>
          <p:spPr bwMode="auto">
            <a:xfrm>
              <a:off x="816" y="2136"/>
              <a:ext cx="1088" cy="1344"/>
            </a:xfrm>
            <a:custGeom>
              <a:avLst/>
              <a:gdLst/>
              <a:ahLst/>
              <a:cxnLst>
                <a:cxn ang="0">
                  <a:pos x="1088" y="0"/>
                </a:cxn>
                <a:cxn ang="0">
                  <a:pos x="0" y="1344"/>
                </a:cxn>
              </a:cxnLst>
              <a:rect l="0" t="0" r="r" b="b"/>
              <a:pathLst>
                <a:path w="1088" h="1344">
                  <a:moveTo>
                    <a:pt x="1088" y="0"/>
                  </a:moveTo>
                  <a:lnTo>
                    <a:pt x="0" y="1344"/>
                  </a:lnTo>
                </a:path>
              </a:pathLst>
            </a:custGeom>
            <a:noFill/>
            <a:ln w="38100" cmpd="sng">
              <a:solidFill>
                <a:srgbClr val="0000FF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0316" name="Group 49"/>
            <p:cNvGrpSpPr>
              <a:grpSpLocks/>
            </p:cNvGrpSpPr>
            <p:nvPr/>
          </p:nvGrpSpPr>
          <p:grpSpPr bwMode="auto">
            <a:xfrm>
              <a:off x="960" y="2544"/>
              <a:ext cx="384" cy="442"/>
              <a:chOff x="2832" y="1776"/>
              <a:chExt cx="384" cy="442"/>
            </a:xfrm>
          </p:grpSpPr>
          <p:sp>
            <p:nvSpPr>
              <p:cNvPr id="736306" name="Text Box 50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n</a:t>
                </a:r>
                <a:endParaRPr lang="ru-RU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36307" name="Line 51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10" name="Group 52"/>
          <p:cNvGrpSpPr>
            <a:grpSpLocks/>
          </p:cNvGrpSpPr>
          <p:nvPr/>
        </p:nvGrpSpPr>
        <p:grpSpPr bwMode="auto">
          <a:xfrm>
            <a:off x="5943600" y="1219200"/>
            <a:ext cx="1905000" cy="701675"/>
            <a:chOff x="192" y="432"/>
            <a:chExt cx="1152" cy="442"/>
          </a:xfrm>
        </p:grpSpPr>
        <p:sp>
          <p:nvSpPr>
            <p:cNvPr id="736309" name="Text Box 53"/>
            <p:cNvSpPr txBox="1">
              <a:spLocks noChangeArrowheads="1"/>
            </p:cNvSpPr>
            <p:nvPr/>
          </p:nvSpPr>
          <p:spPr bwMode="auto">
            <a:xfrm>
              <a:off x="192" y="432"/>
              <a:ext cx="115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n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{-4;-5}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6310" name="Freeform 54"/>
            <p:cNvSpPr>
              <a:spLocks/>
            </p:cNvSpPr>
            <p:nvPr/>
          </p:nvSpPr>
          <p:spPr bwMode="auto">
            <a:xfrm>
              <a:off x="288" y="576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1244600" y="4953000"/>
            <a:ext cx="477838" cy="1066800"/>
            <a:chOff x="3024" y="979"/>
            <a:chExt cx="301" cy="672"/>
          </a:xfrm>
        </p:grpSpPr>
        <p:sp>
          <p:nvSpPr>
            <p:cNvPr id="736312" name="Oval 56"/>
            <p:cNvSpPr>
              <a:spLocks noChangeArrowheads="1"/>
            </p:cNvSpPr>
            <p:nvPr/>
          </p:nvSpPr>
          <p:spPr bwMode="auto">
            <a:xfrm>
              <a:off x="3024" y="129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6313" name="Text Box 57"/>
            <p:cNvSpPr txBox="1">
              <a:spLocks noChangeArrowheads="1"/>
            </p:cNvSpPr>
            <p:nvPr/>
          </p:nvSpPr>
          <p:spPr bwMode="auto">
            <a:xfrm>
              <a:off x="3024" y="979"/>
              <a:ext cx="301" cy="672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endParaRPr lang="en-US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  <a:p>
              <a:pPr>
                <a:defRPr/>
              </a:pPr>
              <a:r>
                <a:rPr lang="en-US" sz="3200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N</a:t>
              </a:r>
              <a:endParaRPr lang="ru-RU" sz="32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736314" name="Text Box 58"/>
          <p:cNvSpPr txBox="1">
            <a:spLocks noChangeArrowheads="1"/>
          </p:cNvSpPr>
          <p:nvPr/>
        </p:nvSpPr>
        <p:spPr bwMode="auto">
          <a:xfrm>
            <a:off x="3276600" y="335280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80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endParaRPr lang="ru-RU" sz="2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36315" name="Text Box 59"/>
          <p:cNvSpPr txBox="1">
            <a:spLocks noChangeArrowheads="1"/>
          </p:cNvSpPr>
          <p:nvPr/>
        </p:nvSpPr>
        <p:spPr bwMode="auto">
          <a:xfrm>
            <a:off x="5867400" y="457200"/>
            <a:ext cx="1981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000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N</a:t>
            </a:r>
            <a:r>
              <a: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(</a:t>
            </a:r>
            <a:r>
              <a:rPr lang="en-US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-4;-5</a:t>
            </a:r>
            <a:r>
              <a: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)</a:t>
            </a:r>
          </a:p>
        </p:txBody>
      </p:sp>
      <p:sp>
        <p:nvSpPr>
          <p:cNvPr id="736316" name="Freeform 60"/>
          <p:cNvSpPr>
            <a:spLocks/>
          </p:cNvSpPr>
          <p:nvPr/>
        </p:nvSpPr>
        <p:spPr bwMode="auto">
          <a:xfrm>
            <a:off x="3022600" y="3390900"/>
            <a:ext cx="471488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97" y="0"/>
              </a:cxn>
            </a:cxnLst>
            <a:rect l="0" t="0" r="r" b="b"/>
            <a:pathLst>
              <a:path w="297" h="1">
                <a:moveTo>
                  <a:pt x="0" y="0"/>
                </a:moveTo>
                <a:lnTo>
                  <a:pt x="297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0275" name="Group 61"/>
          <p:cNvGrpSpPr>
            <a:grpSpLocks/>
          </p:cNvGrpSpPr>
          <p:nvPr/>
        </p:nvGrpSpPr>
        <p:grpSpPr bwMode="auto">
          <a:xfrm>
            <a:off x="2895600" y="3397250"/>
            <a:ext cx="609600" cy="641350"/>
            <a:chOff x="1824" y="2112"/>
            <a:chExt cx="384" cy="404"/>
          </a:xfrm>
        </p:grpSpPr>
        <p:sp>
          <p:nvSpPr>
            <p:cNvPr id="736318" name="Text Box 62"/>
            <p:cNvSpPr txBox="1">
              <a:spLocks noChangeArrowheads="1"/>
            </p:cNvSpPr>
            <p:nvPr/>
          </p:nvSpPr>
          <p:spPr bwMode="auto">
            <a:xfrm>
              <a:off x="1824" y="2112"/>
              <a:ext cx="3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6319" name="Freeform 63"/>
            <p:cNvSpPr>
              <a:spLocks/>
            </p:cNvSpPr>
            <p:nvPr/>
          </p:nvSpPr>
          <p:spPr bwMode="auto">
            <a:xfrm>
              <a:off x="1968" y="2204"/>
              <a:ext cx="14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" y="4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3" name="Group 98"/>
          <p:cNvGrpSpPr>
            <a:grpSpLocks/>
          </p:cNvGrpSpPr>
          <p:nvPr/>
        </p:nvGrpSpPr>
        <p:grpSpPr bwMode="auto">
          <a:xfrm>
            <a:off x="5943600" y="2133600"/>
            <a:ext cx="2514600" cy="701675"/>
            <a:chOff x="3744" y="1344"/>
            <a:chExt cx="1584" cy="442"/>
          </a:xfrm>
        </p:grpSpPr>
        <p:sp>
          <p:nvSpPr>
            <p:cNvPr id="736321" name="Text Box 65"/>
            <p:cNvSpPr txBox="1">
              <a:spLocks noChangeArrowheads="1"/>
            </p:cNvSpPr>
            <p:nvPr/>
          </p:nvSpPr>
          <p:spPr bwMode="auto">
            <a:xfrm>
              <a:off x="3744" y="1344"/>
              <a:ext cx="15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n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= –4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 –5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6322" name="Freeform 66"/>
            <p:cNvSpPr>
              <a:spLocks/>
            </p:cNvSpPr>
            <p:nvPr/>
          </p:nvSpPr>
          <p:spPr bwMode="auto">
            <a:xfrm>
              <a:off x="3840" y="1488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6323" name="Freeform 67"/>
            <p:cNvSpPr>
              <a:spLocks/>
            </p:cNvSpPr>
            <p:nvPr/>
          </p:nvSpPr>
          <p:spPr bwMode="auto">
            <a:xfrm>
              <a:off x="4648" y="1438"/>
              <a:ext cx="15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2" y="2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6324" name="Freeform 68"/>
            <p:cNvSpPr>
              <a:spLocks/>
            </p:cNvSpPr>
            <p:nvPr/>
          </p:nvSpPr>
          <p:spPr bwMode="auto">
            <a:xfrm>
              <a:off x="5136" y="1435"/>
              <a:ext cx="144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" name="Group 100"/>
          <p:cNvGrpSpPr>
            <a:grpSpLocks/>
          </p:cNvGrpSpPr>
          <p:nvPr/>
        </p:nvGrpSpPr>
        <p:grpSpPr bwMode="auto">
          <a:xfrm>
            <a:off x="1498600" y="2743200"/>
            <a:ext cx="1536700" cy="701675"/>
            <a:chOff x="944" y="1728"/>
            <a:chExt cx="968" cy="442"/>
          </a:xfrm>
        </p:grpSpPr>
        <p:sp>
          <p:nvSpPr>
            <p:cNvPr id="736326" name="Freeform 70"/>
            <p:cNvSpPr>
              <a:spLocks/>
            </p:cNvSpPr>
            <p:nvPr/>
          </p:nvSpPr>
          <p:spPr bwMode="auto">
            <a:xfrm>
              <a:off x="944" y="2128"/>
              <a:ext cx="968" cy="8"/>
            </a:xfrm>
            <a:custGeom>
              <a:avLst/>
              <a:gdLst/>
              <a:ahLst/>
              <a:cxnLst>
                <a:cxn ang="0">
                  <a:pos x="968" y="0"/>
                </a:cxn>
                <a:cxn ang="0">
                  <a:pos x="0" y="8"/>
                </a:cxn>
              </a:cxnLst>
              <a:rect l="0" t="0" r="r" b="b"/>
              <a:pathLst>
                <a:path w="968" h="8">
                  <a:moveTo>
                    <a:pt x="968" y="0"/>
                  </a:moveTo>
                  <a:lnTo>
                    <a:pt x="0" y="8"/>
                  </a:lnTo>
                </a:path>
              </a:pathLst>
            </a:custGeom>
            <a:noFill/>
            <a:ln w="38100" cmpd="sng">
              <a:solidFill>
                <a:srgbClr val="0000FF"/>
              </a:solidFill>
              <a:round/>
              <a:headEnd type="oval" w="sm" len="sm"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0302" name="Group 71"/>
            <p:cNvGrpSpPr>
              <a:grpSpLocks/>
            </p:cNvGrpSpPr>
            <p:nvPr/>
          </p:nvGrpSpPr>
          <p:grpSpPr bwMode="auto">
            <a:xfrm>
              <a:off x="1200" y="1728"/>
              <a:ext cx="384" cy="442"/>
              <a:chOff x="2832" y="1776"/>
              <a:chExt cx="384" cy="442"/>
            </a:xfrm>
          </p:grpSpPr>
          <p:sp>
            <p:nvSpPr>
              <p:cNvPr id="736328" name="Text Box 72"/>
              <p:cNvSpPr txBox="1">
                <a:spLocks noChangeArrowheads="1"/>
              </p:cNvSpPr>
              <p:nvPr/>
            </p:nvSpPr>
            <p:spPr bwMode="auto">
              <a:xfrm>
                <a:off x="2832" y="1776"/>
                <a:ext cx="384" cy="44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</a:rPr>
                  <a:t>c</a:t>
                </a:r>
                <a:endParaRPr lang="ru-RU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endParaRPr>
              </a:p>
            </p:txBody>
          </p:sp>
          <p:sp>
            <p:nvSpPr>
              <p:cNvPr id="736329" name="Line 73"/>
              <p:cNvSpPr>
                <a:spLocks noChangeShapeType="1"/>
              </p:cNvSpPr>
              <p:nvPr/>
            </p:nvSpPr>
            <p:spPr bwMode="auto">
              <a:xfrm>
                <a:off x="2928" y="1920"/>
                <a:ext cx="240" cy="0"/>
              </a:xfrm>
              <a:prstGeom prst="line">
                <a:avLst/>
              </a:pr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736330" name="Freeform 74"/>
          <p:cNvSpPr>
            <a:spLocks/>
          </p:cNvSpPr>
          <p:nvPr/>
        </p:nvSpPr>
        <p:spPr bwMode="auto">
          <a:xfrm>
            <a:off x="3027363" y="2922588"/>
            <a:ext cx="1587" cy="468312"/>
          </a:xfrm>
          <a:custGeom>
            <a:avLst/>
            <a:gdLst/>
            <a:ahLst/>
            <a:cxnLst>
              <a:cxn ang="0">
                <a:pos x="0" y="295"/>
              </a:cxn>
              <a:cxn ang="0">
                <a:pos x="0" y="0"/>
              </a:cxn>
            </a:cxnLst>
            <a:rect l="0" t="0" r="r" b="b"/>
            <a:pathLst>
              <a:path w="1" h="295">
                <a:moveTo>
                  <a:pt x="0" y="295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oval" w="sm" len="sm"/>
            <a:tailEnd type="stealth" w="lg" len="lg"/>
          </a:ln>
          <a:effectLst/>
        </p:spPr>
        <p:txBody>
          <a:bodyPr/>
          <a:lstStyle/>
          <a:p>
            <a:pPr>
              <a:defRPr/>
            </a:pPr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0279" name="Group 75"/>
          <p:cNvGrpSpPr>
            <a:grpSpLocks/>
          </p:cNvGrpSpPr>
          <p:nvPr/>
        </p:nvGrpSpPr>
        <p:grpSpPr bwMode="auto">
          <a:xfrm>
            <a:off x="2514600" y="2743200"/>
            <a:ext cx="609600" cy="641350"/>
            <a:chOff x="1584" y="1728"/>
            <a:chExt cx="384" cy="404"/>
          </a:xfrm>
        </p:grpSpPr>
        <p:sp>
          <p:nvSpPr>
            <p:cNvPr id="736332" name="Text Box 76"/>
            <p:cNvSpPr txBox="1">
              <a:spLocks noChangeArrowheads="1"/>
            </p:cNvSpPr>
            <p:nvPr/>
          </p:nvSpPr>
          <p:spPr bwMode="auto">
            <a:xfrm>
              <a:off x="1584" y="1728"/>
              <a:ext cx="38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36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3600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6333" name="Freeform 77"/>
            <p:cNvSpPr>
              <a:spLocks/>
            </p:cNvSpPr>
            <p:nvPr/>
          </p:nvSpPr>
          <p:spPr bwMode="auto">
            <a:xfrm>
              <a:off x="1736" y="1816"/>
              <a:ext cx="142" cy="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2" y="4"/>
                </a:cxn>
              </a:cxnLst>
              <a:rect l="0" t="0" r="r" b="b"/>
              <a:pathLst>
                <a:path w="142" h="4">
                  <a:moveTo>
                    <a:pt x="0" y="0"/>
                  </a:moveTo>
                  <a:lnTo>
                    <a:pt x="142" y="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7" name="Group 99"/>
          <p:cNvGrpSpPr>
            <a:grpSpLocks/>
          </p:cNvGrpSpPr>
          <p:nvPr/>
        </p:nvGrpSpPr>
        <p:grpSpPr bwMode="auto">
          <a:xfrm>
            <a:off x="1219200" y="3306763"/>
            <a:ext cx="455613" cy="579437"/>
            <a:chOff x="768" y="2083"/>
            <a:chExt cx="287" cy="365"/>
          </a:xfrm>
        </p:grpSpPr>
        <p:sp>
          <p:nvSpPr>
            <p:cNvPr id="736335" name="Oval 79"/>
            <p:cNvSpPr>
              <a:spLocks noChangeArrowheads="1"/>
            </p:cNvSpPr>
            <p:nvPr/>
          </p:nvSpPr>
          <p:spPr bwMode="auto">
            <a:xfrm>
              <a:off x="912" y="2093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6336" name="Text Box 80"/>
            <p:cNvSpPr txBox="1">
              <a:spLocks noChangeArrowheads="1"/>
            </p:cNvSpPr>
            <p:nvPr/>
          </p:nvSpPr>
          <p:spPr bwMode="auto">
            <a:xfrm>
              <a:off x="768" y="2083"/>
              <a:ext cx="287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C</a:t>
              </a:r>
              <a:endPara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</p:grpSp>
      <p:grpSp>
        <p:nvGrpSpPr>
          <p:cNvPr id="18" name="Group 101"/>
          <p:cNvGrpSpPr>
            <a:grpSpLocks/>
          </p:cNvGrpSpPr>
          <p:nvPr/>
        </p:nvGrpSpPr>
        <p:grpSpPr bwMode="auto">
          <a:xfrm>
            <a:off x="5943600" y="4343400"/>
            <a:ext cx="2286000" cy="701675"/>
            <a:chOff x="3744" y="2736"/>
            <a:chExt cx="1440" cy="442"/>
          </a:xfrm>
        </p:grpSpPr>
        <p:sp>
          <p:nvSpPr>
            <p:cNvPr id="736338" name="Text Box 82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c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{-3,5;0}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6339" name="Freeform 83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36340" name="Text Box 84"/>
          <p:cNvSpPr txBox="1">
            <a:spLocks noChangeArrowheads="1"/>
          </p:cNvSpPr>
          <p:nvPr/>
        </p:nvSpPr>
        <p:spPr bwMode="auto">
          <a:xfrm>
            <a:off x="5943600" y="3581400"/>
            <a:ext cx="2362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000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</a:t>
            </a:r>
            <a:r>
              <a:rPr lang="ru-RU" sz="4000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</a:t>
            </a:r>
            <a:r>
              <a: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(</a:t>
            </a:r>
            <a:r>
              <a:rPr lang="en-US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-3,5;0</a:t>
            </a:r>
            <a:r>
              <a: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)</a:t>
            </a:r>
          </a:p>
        </p:txBody>
      </p:sp>
      <p:grpSp>
        <p:nvGrpSpPr>
          <p:cNvPr id="19" name="Group 102"/>
          <p:cNvGrpSpPr>
            <a:grpSpLocks/>
          </p:cNvGrpSpPr>
          <p:nvPr/>
        </p:nvGrpSpPr>
        <p:grpSpPr bwMode="auto">
          <a:xfrm>
            <a:off x="5943600" y="5257800"/>
            <a:ext cx="2514600" cy="701675"/>
            <a:chOff x="3744" y="3312"/>
            <a:chExt cx="1584" cy="442"/>
          </a:xfrm>
        </p:grpSpPr>
        <p:sp>
          <p:nvSpPr>
            <p:cNvPr id="736342" name="Text Box 86"/>
            <p:cNvSpPr txBox="1">
              <a:spLocks noChangeArrowheads="1"/>
            </p:cNvSpPr>
            <p:nvPr/>
          </p:nvSpPr>
          <p:spPr bwMode="auto">
            <a:xfrm>
              <a:off x="3744" y="3312"/>
              <a:ext cx="15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c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=-3,5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+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0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j</a:t>
              </a:r>
              <a:endPara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6343" name="Freeform 87"/>
            <p:cNvSpPr>
              <a:spLocks/>
            </p:cNvSpPr>
            <p:nvPr/>
          </p:nvSpPr>
          <p:spPr bwMode="auto">
            <a:xfrm>
              <a:off x="3792" y="3456"/>
              <a:ext cx="18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0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6344" name="Freeform 88"/>
            <p:cNvSpPr>
              <a:spLocks/>
            </p:cNvSpPr>
            <p:nvPr/>
          </p:nvSpPr>
          <p:spPr bwMode="auto">
            <a:xfrm>
              <a:off x="4723" y="3406"/>
              <a:ext cx="15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2" y="2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6345" name="Freeform 89"/>
            <p:cNvSpPr>
              <a:spLocks/>
            </p:cNvSpPr>
            <p:nvPr/>
          </p:nvSpPr>
          <p:spPr bwMode="auto">
            <a:xfrm>
              <a:off x="5136" y="3403"/>
              <a:ext cx="144" cy="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36346" name="Text Box 90"/>
          <p:cNvSpPr txBox="1">
            <a:spLocks noChangeArrowheads="1"/>
          </p:cNvSpPr>
          <p:nvPr/>
        </p:nvSpPr>
        <p:spPr bwMode="auto">
          <a:xfrm>
            <a:off x="5334000" y="2667000"/>
            <a:ext cx="46355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x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36347" name="Text Box 91"/>
          <p:cNvSpPr txBox="1">
            <a:spLocks noChangeArrowheads="1"/>
          </p:cNvSpPr>
          <p:nvPr/>
        </p:nvSpPr>
        <p:spPr bwMode="auto">
          <a:xfrm>
            <a:off x="2514600" y="0"/>
            <a:ext cx="43180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y</a:t>
            </a:r>
            <a:endParaRPr lang="ru-RU" sz="4400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20" name="Group 103"/>
          <p:cNvGrpSpPr>
            <a:grpSpLocks/>
          </p:cNvGrpSpPr>
          <p:nvPr/>
        </p:nvGrpSpPr>
        <p:grpSpPr bwMode="auto">
          <a:xfrm>
            <a:off x="6248400" y="5943600"/>
            <a:ext cx="2514600" cy="701675"/>
            <a:chOff x="3936" y="3744"/>
            <a:chExt cx="1584" cy="442"/>
          </a:xfrm>
        </p:grpSpPr>
        <p:sp>
          <p:nvSpPr>
            <p:cNvPr id="736349" name="Text Box 93"/>
            <p:cNvSpPr txBox="1">
              <a:spLocks noChangeArrowheads="1"/>
            </p:cNvSpPr>
            <p:nvPr/>
          </p:nvSpPr>
          <p:spPr bwMode="auto">
            <a:xfrm>
              <a:off x="3936" y="3744"/>
              <a:ext cx="15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c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= -3,5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i</a:t>
              </a:r>
              <a:endPara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736350" name="Freeform 94"/>
            <p:cNvSpPr>
              <a:spLocks/>
            </p:cNvSpPr>
            <p:nvPr/>
          </p:nvSpPr>
          <p:spPr bwMode="auto">
            <a:xfrm>
              <a:off x="3984" y="3888"/>
              <a:ext cx="208" cy="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8" y="8"/>
                </a:cxn>
              </a:cxnLst>
              <a:rect l="0" t="0" r="r" b="b"/>
              <a:pathLst>
                <a:path w="208" h="8">
                  <a:moveTo>
                    <a:pt x="0" y="0"/>
                  </a:moveTo>
                  <a:lnTo>
                    <a:pt x="208" y="8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6351" name="Freeform 95"/>
            <p:cNvSpPr>
              <a:spLocks/>
            </p:cNvSpPr>
            <p:nvPr/>
          </p:nvSpPr>
          <p:spPr bwMode="auto">
            <a:xfrm>
              <a:off x="4992" y="3838"/>
              <a:ext cx="152" cy="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2" y="2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0287" name="Номер слайда 97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6D4AFD-802F-46F2-AF8A-2367C95BB8E1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736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736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6315" grpId="0"/>
      <p:bldP spid="736340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2"/>
          </a:solidFill>
          <a:prstDash val="solid"/>
          <a:round/>
          <a:headEnd type="none" w="lg" len="lg"/>
          <a:tailEnd type="non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2"/>
          </a:solidFill>
          <a:prstDash val="solid"/>
          <a:round/>
          <a:headEnd type="none" w="lg" len="lg"/>
          <a:tailEnd type="non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9768</TotalTime>
  <Words>1026</Words>
  <Application>Microsoft Office PowerPoint</Application>
  <PresentationFormat>Экран (4:3)</PresentationFormat>
  <Paragraphs>368</Paragraphs>
  <Slides>22</Slides>
  <Notes>14</Notes>
  <HiddenSlides>0</HiddenSlides>
  <MMClips>1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Times New Roman</vt:lpstr>
      <vt:lpstr>Comic Sans MS</vt:lpstr>
      <vt:lpstr>Wingdings</vt:lpstr>
      <vt:lpstr>Оформление по умолчанию</vt:lpstr>
      <vt:lpstr>Microsoft Equation 3.0</vt:lpstr>
      <vt:lpstr>Слайд 1</vt:lpstr>
      <vt:lpstr>Слайд 2</vt:lpstr>
      <vt:lpstr>Слайд 3</vt:lpstr>
      <vt:lpstr>Слайд 4</vt:lpstr>
      <vt:lpstr>Домашнее задание:   учебник с.233  №919; №920; №921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Рефлексия                    Выбери вариант соответствующий твоим ощущениям после сегодняшнего занятия.  1. Я все знаю, понял и могу объяснить другим! 2. Я все знаю, понял, но не уверен, что смогу объяснить другому. 3. Я сам знаю, понял, но объяснить другому не смогу. 4. У меня остались некоторые вопросы.           Отрази свое настроение после                           занятия , написав три слова.</vt:lpstr>
      <vt:lpstr>Слайд 22</vt:lpstr>
    </vt:vector>
  </TitlesOfParts>
  <Company>МОУ гимназия №1 Полярные Зори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Савченко Е.М.</dc:creator>
  <cp:lastModifiedBy>revaz</cp:lastModifiedBy>
  <cp:revision>649</cp:revision>
  <cp:lastPrinted>1601-01-01T00:00:00Z</cp:lastPrinted>
  <dcterms:created xsi:type="dcterms:W3CDTF">1601-01-01T00:00:00Z</dcterms:created>
  <dcterms:modified xsi:type="dcterms:W3CDTF">2013-01-03T14:57:39Z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