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3" r:id="rId6"/>
    <p:sldId id="262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85728"/>
            <a:ext cx="7772400" cy="1470025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Букварь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1571612"/>
            <a:ext cx="6400800" cy="1752600"/>
          </a:xfrm>
        </p:spPr>
        <p:txBody>
          <a:bodyPr>
            <a:noAutofit/>
          </a:bodyPr>
          <a:lstStyle/>
          <a:p>
            <a:r>
              <a:rPr lang="ru-RU" sz="7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«Две роли мягкого знака в русском языке».</a:t>
            </a:r>
            <a:endParaRPr lang="ru-RU" sz="7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Documents and Settings\Admin\Рабочий стол\мама\лукоморье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63688" y="1844824"/>
            <a:ext cx="5660132" cy="481111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51520" y="332656"/>
            <a:ext cx="836664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Расскажите , что изображено </a:t>
            </a:r>
          </a:p>
          <a:p>
            <a:pPr algn="ctr"/>
            <a:r>
              <a:rPr lang="ru-RU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на  рисунке.</a:t>
            </a:r>
            <a:endParaRPr lang="ru-RU" sz="3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8229600" cy="1143000"/>
          </a:xfrm>
        </p:spPr>
        <p:txBody>
          <a:bodyPr/>
          <a:lstStyle/>
          <a:p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Алфавитинск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2771800" y="2132856"/>
          <a:ext cx="1543032" cy="2225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71516"/>
                <a:gridCol w="771516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     гласные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Ё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У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Ю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Э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Е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Ы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И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755576" y="1556792"/>
          <a:ext cx="1547802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3901"/>
                <a:gridCol w="773901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согласные  парные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Б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П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В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lang="ru-RU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Ф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Г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К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Д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Т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Ж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Ш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З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С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4860032" y="1916832"/>
          <a:ext cx="1242946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294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согласные непарные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Й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6660232" y="2492896"/>
          <a:ext cx="690546" cy="1917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546"/>
              </a:tblGrid>
              <a:tr h="434298">
                <a:tc>
                  <a:txBody>
                    <a:bodyPr/>
                    <a:lstStyle/>
                    <a:p>
                      <a:r>
                        <a:rPr lang="ru-RU" dirty="0" smtClean="0"/>
                        <a:t>    ?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7812360" y="3284984"/>
          <a:ext cx="619108" cy="1152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108"/>
              </a:tblGrid>
              <a:tr h="41054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   ?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7" name="Picture 1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7544" y="5013176"/>
            <a:ext cx="1512167" cy="1512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683568" y="260648"/>
            <a:ext cx="73739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Работа с алфавитной лентой.</a:t>
            </a:r>
            <a:endParaRPr lang="ru-RU" sz="32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1143000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В.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Сутеев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Под грибом.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Admin\Рабочий стол\мама\под грибом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95736" y="2420888"/>
            <a:ext cx="4803446" cy="4203015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27976" y="476672"/>
            <a:ext cx="63460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Работа с текстом сказки.</a:t>
            </a:r>
            <a:endParaRPr lang="ru-RU" sz="32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28654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Как-то раз застал Муравья сильный дождь.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Куда спрятаться? 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Увидел Муравей на полянке маленький грибок, добежал до него и спрятался под его шляпкой. 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Сидит под грибом - дождь пережидает. 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 дождь идёт всё сильнее и сильнее... 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Ползёт к грибу мокрая Бабочка: 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Муравей, Муравей, пусти меня под грибок! Промокла я - лететь не могу! </a:t>
            </a:r>
          </a:p>
          <a:p>
            <a:endParaRPr lang="ru-RU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8654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 тут Заяц на полянку выскочил, увидел гриб.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Спрячьте, - кричит, - спасите! За мной Лиса гонится!..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Жалко Зайца, - говорит Муравей. - Давайте ещё потеснимся.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Только спрятали Зайца - Лиса прибежала.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Зайца не видели? - спрашивает.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Не видели.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Подошла Лиса поближе, понюхала: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Не тут ли он спрятался?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Где ему тут спрятаться?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Махнула Лиса хвостом и ушла.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 тому времени дождик прошёл - солнышко выглянуло.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Вылезли все из-под гриба - радуются. </a:t>
            </a:r>
          </a:p>
          <a:p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14290"/>
            <a:ext cx="8229600" cy="6429420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Куда же я пущу тебя? - говорит Муравей. - Я один тут кое-как уместился. 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Ничего! В тесноте, да не в обиде. 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Пустил Муравей Бабочку под грибок. 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 дождь ещё сильнее идёт... 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Бежит мимо Мышка: 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Пустите меня под грибок! Вода с меня ручьём течёт. 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Куда же мы тебя пустим? Тут и места нет. 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Потеснитесь немножко! 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Потеснились - пустили Мышку под грибок. 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 дождь всё льёт и не перестаёт... 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Мимо гриба Воробей скачет и плачет: 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Намокли пёрышки, устали крылышки! Пустите меня под грибок обсохнуть, отдохнуть, дождик переждать! 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Подвиньтесь, пожалуйста! 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Ладно. 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Подвинулись - нашлось Воробью место. </a:t>
            </a:r>
          </a:p>
          <a:p>
            <a:pPr algn="just"/>
            <a:endParaRPr lang="ru-RU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8654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Муравей задумался и говорит: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Как же так? Раньше мне одному под грибом тесно было, а теперь всем пятерым место нашлось!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Ква-ха-ха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Ква-ха-ха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! - засмеялся кто-то.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Все посмотрели: на шляпке гриба сидит Лягушка и хохочет: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Эх, вы! Гриб-то...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досказала и ускакала.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Посмотрели все на гриб и тут догадались, почему сначала одному под грибом тесно было, а потом и пятерым место нашлось.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 вы догадались?</a:t>
            </a:r>
          </a:p>
          <a:p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5143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бел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чата              жил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ё            кол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я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бел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ё                  жил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цы          кол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цо</a:t>
            </a:r>
          </a:p>
          <a:p>
            <a:pPr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звер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ё                крыл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цо           стул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чик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звер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ки              крыл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я             стул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я          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260648"/>
            <a:ext cx="8597482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определите места мягкого знака </a:t>
            </a:r>
          </a:p>
          <a:p>
            <a:pPr algn="ctr"/>
            <a:r>
              <a:rPr lang="ru-RU" sz="32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в словах   и его роли.</a:t>
            </a:r>
            <a:endParaRPr lang="ru-RU" sz="32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62151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чата  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928670"/>
            <a:ext cx="235745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жи</a:t>
            </a: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цы</a:t>
            </a: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1571612"/>
            <a:ext cx="18335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ко</a:t>
            </a: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цо</a:t>
            </a:r>
            <a:endParaRPr lang="ru-RU" sz="4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2214554"/>
            <a:ext cx="217078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зве</a:t>
            </a: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ки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2786058"/>
            <a:ext cx="330250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кры</a:t>
            </a: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цо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сту</a:t>
            </a: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чик</a:t>
            </a:r>
            <a:endParaRPr lang="ru-RU" sz="4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643438" y="357166"/>
            <a:ext cx="15773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ьё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572000" y="928670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жи</a:t>
            </a: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ьё 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>
              <a:buNone/>
            </a:pP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ко</a:t>
            </a: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643438" y="2214554"/>
            <a:ext cx="18085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зве</a:t>
            </a: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ьё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572000" y="2786058"/>
            <a:ext cx="366959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кры</a:t>
            </a: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ья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сту</a:t>
            </a: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ья 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5536" y="4725144"/>
            <a:ext cx="78459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Разделите  на  два столбика.</a:t>
            </a:r>
            <a:endParaRPr lang="ru-RU" sz="3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507</Words>
  <Application>Microsoft Office PowerPoint</Application>
  <PresentationFormat>Экран (4:3)</PresentationFormat>
  <Paragraphs>103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Букварь</vt:lpstr>
      <vt:lpstr>Алфавитинск.</vt:lpstr>
      <vt:lpstr>В. Сутеев       Под грибом.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revaz</cp:lastModifiedBy>
  <cp:revision>23</cp:revision>
  <dcterms:modified xsi:type="dcterms:W3CDTF">2013-04-18T20:50:02Z</dcterms:modified>
</cp:coreProperties>
</file>