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87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4" r:id="rId18"/>
    <p:sldId id="273" r:id="rId19"/>
    <p:sldId id="272" r:id="rId20"/>
    <p:sldId id="275" r:id="rId21"/>
    <p:sldId id="276" r:id="rId22"/>
    <p:sldId id="288" r:id="rId23"/>
    <p:sldId id="285" r:id="rId24"/>
    <p:sldId id="28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C07-667C-451F-AB5A-B6F273D7410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EC04-7325-4F7C-B4D8-D7D18B610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ABFA-BD56-4A4F-BDDF-FEE019C3911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5500-ECFF-4958-BD34-1E4FDC8E3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9A45-B653-41BE-866F-8F8E0317042E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45A7-C06F-4FD7-8F6E-927389111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E1F5-E908-47B6-97BE-1E2D7A991B0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ACCC-311E-4155-842A-08C93485C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74E8-9F62-4D90-B49A-8A26C744C79F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DBFE-C30E-4415-91E6-AE2AB4345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F29E-2EA3-4E39-BC55-1186D8261DDB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A861-1A23-471E-9FCF-B7186BDBF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CBFB-2319-4BDE-A200-F60ED32B2A25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7D61-35C5-4536-ACDE-ABE7CF37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3367-52F3-4671-9D50-EF978B0EAFF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A97E-35AB-4C27-A6E0-21958D48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E979-EC94-49B1-92EA-6E856910205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2E51-503F-4740-94B1-7F3460D4B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BC75-3767-4D8D-864C-85D491EBBBCD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2ED3-E8DD-47A0-B71A-62A7161F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DFC-E717-4ED1-BF69-AF168D46867A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6BF3-C145-4DBF-9B0B-A975B51B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F7819-F443-4109-B4CE-FFF54600AFC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20556-4D1A-4805-B0B1-B5AB09D8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6;&#1082;&#1088;&#1091;&#1078;&#1072;&#1102;&#1097;&#1080;&#1081;%20&#1084;&#1080;&#1088;\012-&#1086;&#1073;&#1088;&#1091;&#1095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6;&#1082;&#1088;&#1091;&#1078;&#1072;&#1102;&#1097;&#1080;&#1081;%20&#1084;&#1080;&#1088;\007-&#1087;&#1088;&#1080;&#1089;&#1077;&#1076;&#1072;&#1085;&#1080;&#1103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sm_f_498855c90b2b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8" y="0"/>
            <a:ext cx="921543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5013" y="2214563"/>
            <a:ext cx="4924425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0035" y="2060848"/>
            <a:ext cx="5643602" cy="43704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Урок окружающего мира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1 класс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Соловьева Елена </a:t>
            </a:r>
            <a:r>
              <a:rPr lang="ru-RU" sz="1600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викторовна</a:t>
            </a:r>
            <a:endParaRPr lang="ru-RU" sz="1600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643050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7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071678"/>
            <a:ext cx="834990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драцена</a:t>
            </a:r>
          </a:p>
        </p:txBody>
      </p:sp>
      <p:pic>
        <p:nvPicPr>
          <p:cNvPr id="9" name="Содержимое 3" descr="0678576824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1500174"/>
            <a:ext cx="328614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238e6a8a932486a5bcb637e5abc2d4c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7000924" cy="525069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1216151559_sokotra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8" y="2714625"/>
            <a:ext cx="4752975" cy="3660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Drago_z0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50" y="642938"/>
            <a:ext cx="4953000" cy="3714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643050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7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071678"/>
            <a:ext cx="834990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5" descr="drac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1116" y="3500438"/>
            <a:ext cx="714380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диффенбахия</a:t>
            </a:r>
          </a:p>
        </p:txBody>
      </p:sp>
      <p:pic>
        <p:nvPicPr>
          <p:cNvPr id="8" name="Содержимое 7" descr="1227821475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461" y="1600200"/>
            <a:ext cx="3817077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3" descr="dieffenbach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604949"/>
            <a:ext cx="4214842" cy="4776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6" descr="0_5da6_60f9eef6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285860"/>
            <a:ext cx="5357850" cy="5311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643050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7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071678"/>
            <a:ext cx="834990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5" descr="drac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1116" y="3500438"/>
            <a:ext cx="714380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9" descr="dieffenbach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3643314"/>
            <a:ext cx="642942" cy="85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ОРХИДЕЯ</a:t>
            </a:r>
          </a:p>
        </p:txBody>
      </p:sp>
      <p:pic>
        <p:nvPicPr>
          <p:cNvPr id="7" name="Содержимое 6" descr="0_548a_1407a127_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143116"/>
            <a:ext cx="4038600" cy="327126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0_409d_6cac422a_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571612"/>
            <a:ext cx="3340735" cy="501611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d1737456f2db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1"/>
            <a:ext cx="4429156" cy="590554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1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928670"/>
            <a:ext cx="4126927" cy="578647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643050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7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071678"/>
            <a:ext cx="834990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5" descr="drac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1116" y="3500438"/>
            <a:ext cx="714380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9" descr="dieffenbach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3643314"/>
            <a:ext cx="642942" cy="85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1256134029_rssrjorr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58148" y="3643314"/>
            <a:ext cx="712176" cy="703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ЮККА</a:t>
            </a:r>
          </a:p>
        </p:txBody>
      </p:sp>
      <p:pic>
        <p:nvPicPr>
          <p:cNvPr id="8" name="Содержимое 7" descr="%DE%EA%EA%E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4572032" cy="457203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9" descr="0ee38ee1ff5305fd37ccefb617921eff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290" y="1357298"/>
            <a:ext cx="5929354" cy="53340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Содержимое 3" descr="1234934659_0lik.ru_old-paper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2088"/>
            <a:ext cx="9144000" cy="7407276"/>
          </a:xfrm>
        </p:spPr>
      </p:pic>
      <p:sp>
        <p:nvSpPr>
          <p:cNvPr id="6" name="Прямоугольник 5"/>
          <p:cNvSpPr/>
          <p:nvPr/>
        </p:nvSpPr>
        <p:spPr>
          <a:xfrm>
            <a:off x="3143240" y="1071547"/>
            <a:ext cx="285752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3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Содержимое 3" descr="0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404924"/>
            <a:ext cx="5822196" cy="388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143404" cy="552453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yucca filamentos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875757"/>
            <a:ext cx="4145057" cy="576795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643050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3767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2071678"/>
            <a:ext cx="834990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5" descr="drace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1116" y="3500438"/>
            <a:ext cx="714380" cy="71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9" descr="dieffenbachi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3643314"/>
            <a:ext cx="642942" cy="85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4" descr="1256134029_rssrjorr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58148" y="3643314"/>
            <a:ext cx="712176" cy="703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192626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3108" y="1714488"/>
            <a:ext cx="642942" cy="76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3" descr="fe33ad094d5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500563"/>
            <a:ext cx="17573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56041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6050" y="1357298"/>
            <a:ext cx="4071966" cy="4071966"/>
          </a:xfrm>
          <a:effectLst>
            <a:softEdge rad="112500"/>
          </a:effectLst>
        </p:spPr>
      </p:pic>
      <p:pic>
        <p:nvPicPr>
          <p:cNvPr id="23557" name="Содержимое 3" descr="fe33ad094d5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357813"/>
            <a:ext cx="17573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Содержимое 3" descr="fe33ad094d5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813" y="5214938"/>
            <a:ext cx="1857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Содержимое 11" descr="0_318b0_2d79e8c5_L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714375"/>
            <a:ext cx="2286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2-обру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Rainforest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pic>
        <p:nvPicPr>
          <p:cNvPr id="5" name="Содержимое 3" descr="45930b5be7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0_318b0_2d79e8c5_L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0"/>
            <a:ext cx="3571875" cy="2928938"/>
          </a:xfrm>
        </p:spPr>
      </p:pic>
      <p:pic>
        <p:nvPicPr>
          <p:cNvPr id="8" name="Содержимое 7" descr="15643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3500" y="1857375"/>
            <a:ext cx="3810000" cy="2800350"/>
          </a:xfrm>
        </p:spPr>
      </p:pic>
      <p:pic>
        <p:nvPicPr>
          <p:cNvPr id="9" name="Содержимое 4" descr="potting_soi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3714750"/>
            <a:ext cx="272732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image67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4572000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Biocha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571875"/>
            <a:ext cx="4851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Содержимое 8" descr="india rubber tre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4143404" cy="55612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9" descr="44091ed8596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50184"/>
            <a:ext cx="3857652" cy="514353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6bab103fb2cf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572132" y="214290"/>
            <a:ext cx="3394472" cy="45259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4" descr="3308371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285728"/>
            <a:ext cx="431570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366_photo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000364" y="2714620"/>
            <a:ext cx="2905125" cy="3810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opun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28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0_a28e_76a83672_XL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4929222" cy="369691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39060305_succulent1big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2857488" y="3214686"/>
            <a:ext cx="4038600" cy="340092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FernLavaClose40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5008" y="214290"/>
            <a:ext cx="3143272" cy="449487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1205664745_img_486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00298" y="3643314"/>
            <a:ext cx="4038600" cy="30289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7" descr="nefrolepsis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290"/>
            <a:ext cx="40005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Содержимое 12" descr="z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6bd16a6bb21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28992" y="2214554"/>
            <a:ext cx="5413607" cy="396715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214313" y="500063"/>
            <a:ext cx="5500687" cy="2928937"/>
          </a:xfrm>
          <a:prstGeom prst="cloudCallout">
            <a:avLst>
              <a:gd name="adj1" fmla="val 36684"/>
              <a:gd name="adj2" fmla="val 57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ли совершить открытие, не выходя из дома?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4714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такое комнатные растения?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необходимо комнатным растениям?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чего человек выращивает комнатные растения?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gallery1236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4536454"/>
            <a:ext cx="2767266" cy="20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Monotype Corsiva" pitchFamily="66" charset="0"/>
              </a:rPr>
              <a:t>«Красота спасёт мир»</a:t>
            </a:r>
          </a:p>
        </p:txBody>
      </p:sp>
      <p:pic>
        <p:nvPicPr>
          <p:cNvPr id="4" name="Содержимое 3" descr="Bioch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6733032" cy="414340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3" name="Содержимое 15" descr="0002b29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9144000" cy="5429250"/>
          </a:xfrm>
        </p:spPr>
      </p:pic>
      <p:sp>
        <p:nvSpPr>
          <p:cNvPr id="17" name="Прямоугольник 16"/>
          <p:cNvSpPr/>
          <p:nvPr/>
        </p:nvSpPr>
        <p:spPr>
          <a:xfrm>
            <a:off x="1" y="285728"/>
            <a:ext cx="835821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   МН   ТН         Р   СТ  Н </a:t>
            </a:r>
            <a:endParaRPr lang="ru-RU" sz="54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785786" y="285728"/>
            <a:ext cx="11430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285728"/>
            <a:ext cx="12858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85728"/>
            <a:ext cx="171451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285728"/>
            <a:ext cx="14287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285728"/>
            <a:ext cx="11430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285728"/>
            <a:ext cx="8572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85728"/>
            <a:ext cx="14287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86710" y="285728"/>
            <a:ext cx="8572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Содержимое 3" descr="6583jpgresized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5" descr="0_e530_216be2a5_XL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2" name="Содержимое 3" descr="f5c7e92263c00c4a49d03f51a2b7d25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286250"/>
            <a:ext cx="38131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007-присед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цикламен</a:t>
            </a:r>
          </a:p>
        </p:txBody>
      </p:sp>
      <p:pic>
        <p:nvPicPr>
          <p:cNvPr id="5" name="Содержимое 3" descr="49635841_Ciklamen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714488"/>
            <a:ext cx="4479377" cy="4710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 descr="%D6%E8%EA%EB%E0%EC%E5%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357298"/>
            <a:ext cx="5500726" cy="52864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0002b29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5" descr="49635841_Ciklamen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1714488"/>
            <a:ext cx="642942" cy="72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7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гибискус</a:t>
            </a:r>
            <a:endParaRPr lang="ru-RU" sz="7200" smtClean="0"/>
          </a:p>
        </p:txBody>
      </p:sp>
      <p:pic>
        <p:nvPicPr>
          <p:cNvPr id="8" name="Содержимое 7" descr="6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325" y="1785926"/>
            <a:ext cx="5810291" cy="435771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6" descr="gibis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6786610" cy="508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7" descr="gibisk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357298"/>
            <a:ext cx="735811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65</Words>
  <PresentationFormat>Экран (4:3)</PresentationFormat>
  <Paragraphs>30</Paragraphs>
  <Slides>31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Arial</vt:lpstr>
      <vt:lpstr>Times New Roman</vt:lpstr>
      <vt:lpstr>Wingdings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цикламен</vt:lpstr>
      <vt:lpstr>Слайд 8</vt:lpstr>
      <vt:lpstr>гибискус</vt:lpstr>
      <vt:lpstr>Слайд 10</vt:lpstr>
      <vt:lpstr>драцена</vt:lpstr>
      <vt:lpstr>Слайд 12</vt:lpstr>
      <vt:lpstr>Слайд 13</vt:lpstr>
      <vt:lpstr>диффенбахия</vt:lpstr>
      <vt:lpstr>Слайд 15</vt:lpstr>
      <vt:lpstr>ОРХИДЕЯ</vt:lpstr>
      <vt:lpstr>Слайд 17</vt:lpstr>
      <vt:lpstr>Слайд 18</vt:lpstr>
      <vt:lpstr>ЮККА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«Красота спасёт мир»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Spray</dc:creator>
  <cp:lastModifiedBy>Tata</cp:lastModifiedBy>
  <cp:revision>26</cp:revision>
  <dcterms:modified xsi:type="dcterms:W3CDTF">2012-12-18T13:04:07Z</dcterms:modified>
</cp:coreProperties>
</file>