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DD7E9B2-4571-4E18-9F7F-6BA0DCB209A6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5CCB5C9-CC6F-4AD1-ACEE-639059A45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18DEDB-ED2C-4ED7-AC9B-8DDA4AB24490}" type="slidenum">
              <a:rPr lang="ru-RU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80C4-71C0-4C1A-9740-8ADCFDC0BF5C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E85F4-524C-41B0-96F4-5F6DC3707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6DC18-6A7A-4087-A11C-7527A91BCCCC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D0174-2C6E-4496-9E6C-F026A2B7B6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3FD9D-9D5E-43E4-948B-AB68419C033A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F5BF7-B630-4410-8CE5-05ED7699D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D10B1-ADEB-494E-9011-C1F9B3ED559C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1499F-1C6A-4FD1-AB39-358855C19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34DA-328A-4C2A-A12F-0558A3C7FDF7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F456C-B9A2-4FD1-A20F-30692F6C7A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58E9-4CDE-485A-B644-C1484655DB92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D5DB1-2D73-49F5-ABF1-F6941B152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CF4F-2AEC-48E2-8CFB-BE6F8B68A766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D55A1-1C94-4583-B6A1-98C030949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A8A2-5843-42BC-AD1F-66625462C0CF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874C-B787-451F-BDED-8548DDAA4B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7CAE4-86AB-4811-8069-73F66F526072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7C62B-E978-4AE8-ADB9-90CFAE68C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60A61-D744-47ED-80DC-C68678E80DDA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D1351-1647-429B-8DDE-85FD5A6835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84C7-49BF-40D1-BAD0-F671183F66E4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1B4EA-F81D-4DA1-9DC6-BAF496026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F2D9AC-845B-401B-AA49-48838F71ED4C}" type="datetimeFigureOut">
              <a:rPr lang="ru-RU"/>
              <a:pPr>
                <a:defRPr/>
              </a:pPr>
              <a:t>03.01.2013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33E03D-C9CF-47FA-A5F3-A2E072FCC5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75" r:id="rId4"/>
    <p:sldLayoutId id="2147483781" r:id="rId5"/>
    <p:sldLayoutId id="2147483776" r:id="rId6"/>
    <p:sldLayoutId id="2147483782" r:id="rId7"/>
    <p:sldLayoutId id="2147483783" r:id="rId8"/>
    <p:sldLayoutId id="2147483784" r:id="rId9"/>
    <p:sldLayoutId id="2147483777" r:id="rId10"/>
    <p:sldLayoutId id="21474837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48681"/>
            <a:ext cx="8458200" cy="552710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Krakatoa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8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754563"/>
            <a:ext cx="8458200" cy="46037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026" name="Picture 2" descr="C:\Documents and Settings\Mish\Рабочий стол\вулканы\1308901634_x_b41f5e9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49649" y="2457250"/>
            <a:ext cx="4244702" cy="3014863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3" descr="300px-Krakatoa_0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38" y="1143000"/>
            <a:ext cx="6062662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" descr="image00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88" y="1357313"/>
            <a:ext cx="3286125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571625" y="500063"/>
            <a:ext cx="5559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Arial Black" pitchFamily="34" charset="0"/>
              </a:rPr>
              <a:t>The history of Krakatoa</a:t>
            </a:r>
            <a:endParaRPr lang="ru-RU" sz="3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" descr="Рисунок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357188"/>
            <a:ext cx="2667000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Рисунок 2" descr="Рисунок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1214438"/>
            <a:ext cx="3854450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Рисунок 3" descr="Рисунок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08400" y="4429125"/>
            <a:ext cx="3990975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4714875"/>
            <a:ext cx="2070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 Black" pitchFamily="34" charset="0"/>
              </a:rPr>
              <a:t>eruption</a:t>
            </a:r>
            <a:endParaRPr lang="ru-RU" sz="3200">
              <a:latin typeface="Arial Black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750888" y="4321175"/>
            <a:ext cx="928688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43625" y="285750"/>
            <a:ext cx="1082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Arial Black" pitchFamily="34" charset="0"/>
              </a:rPr>
              <a:t>ash</a:t>
            </a:r>
            <a:endParaRPr lang="ru-RU" sz="3600">
              <a:latin typeface="Arial Black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5500688" y="642938"/>
            <a:ext cx="571500" cy="50006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0" idx="3"/>
          </p:cNvCxnSpPr>
          <p:nvPr/>
        </p:nvCxnSpPr>
        <p:spPr>
          <a:xfrm>
            <a:off x="7226300" y="609600"/>
            <a:ext cx="703263" cy="46196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643313" y="3429000"/>
            <a:ext cx="3857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 Black" pitchFamily="34" charset="0"/>
              </a:rPr>
              <a:t>Colourful sunset</a:t>
            </a:r>
            <a:endParaRPr lang="ru-RU" sz="3200">
              <a:latin typeface="Arial Black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5572919" y="4144169"/>
            <a:ext cx="428625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1" descr="Рисунок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1928813"/>
            <a:ext cx="49911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643313" y="857250"/>
            <a:ext cx="1979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 Black" pitchFamily="34" charset="0"/>
              </a:rPr>
              <a:t>Pumice </a:t>
            </a:r>
            <a:endParaRPr lang="ru-RU" sz="3200">
              <a:latin typeface="Arial Black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4214019" y="1570832"/>
            <a:ext cx="428625" cy="158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" descr="Рисунок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571500"/>
            <a:ext cx="4216400" cy="280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Рисунок 2" descr="Рисунок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3" y="3762375"/>
            <a:ext cx="4151312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4929188" y="1214438"/>
            <a:ext cx="40005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latin typeface="Arial Black" pitchFamily="34" charset="0"/>
              </a:rPr>
              <a:t>There are extinct volcanoes.</a:t>
            </a:r>
          </a:p>
          <a:p>
            <a:pPr algn="ctr"/>
            <a:r>
              <a:rPr lang="en-US" sz="2800">
                <a:latin typeface="Arial Black" pitchFamily="34" charset="0"/>
              </a:rPr>
              <a:t>We think they can’t erupt again</a:t>
            </a:r>
            <a:r>
              <a:rPr lang="en-US" sz="2800"/>
              <a:t>.</a:t>
            </a:r>
            <a:endParaRPr lang="ru-RU" sz="2800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357188" y="4357688"/>
            <a:ext cx="42148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latin typeface="Arial Black" pitchFamily="34" charset="0"/>
              </a:rPr>
              <a:t>There are also dormant volcanoes.</a:t>
            </a:r>
          </a:p>
          <a:p>
            <a:pPr algn="ctr"/>
            <a:r>
              <a:rPr lang="en-US" sz="2800">
                <a:latin typeface="Arial Black" pitchFamily="34" charset="0"/>
              </a:rPr>
              <a:t>These volcanoes are sleeping.</a:t>
            </a:r>
            <a:endParaRPr lang="ru-RU" sz="28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1" descr="Рисунок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75" y="571500"/>
            <a:ext cx="4629150" cy="347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Box 2"/>
          <p:cNvSpPr txBox="1">
            <a:spLocks noChangeArrowheads="1"/>
          </p:cNvSpPr>
          <p:nvPr/>
        </p:nvSpPr>
        <p:spPr bwMode="auto">
          <a:xfrm>
            <a:off x="1428750" y="4929188"/>
            <a:ext cx="67897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 Black" pitchFamily="34" charset="0"/>
              </a:rPr>
              <a:t>There are active volcanoes,</a:t>
            </a:r>
          </a:p>
          <a:p>
            <a:pPr algn="ctr"/>
            <a:r>
              <a:rPr lang="en-US" sz="2800">
                <a:latin typeface="Arial Black" pitchFamily="34" charset="0"/>
              </a:rPr>
              <a:t> because they erupted in the past</a:t>
            </a:r>
          </a:p>
          <a:p>
            <a:pPr algn="ctr"/>
            <a:r>
              <a:rPr lang="en-US" sz="2800">
                <a:latin typeface="Arial Black" pitchFamily="34" charset="0"/>
              </a:rPr>
              <a:t> and they can erupt again.</a:t>
            </a:r>
            <a:endParaRPr lang="ru-RU" sz="28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14375" y="642938"/>
            <a:ext cx="774858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Krakatao was a small , beautiful island in Indonesia</a:t>
            </a:r>
            <a:r>
              <a:rPr lang="en-US" b="1"/>
              <a:t>.</a:t>
            </a:r>
            <a:endParaRPr lang="ru-RU"/>
          </a:p>
          <a:p>
            <a:endParaRPr lang="ru-RU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08288" y="1500188"/>
            <a:ext cx="63357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The volcano destroyed most of the island.</a:t>
            </a:r>
            <a:endParaRPr lang="ru-RU" sz="240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5813" y="2428875"/>
            <a:ext cx="63531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The waves in the sea were 15 metres high</a:t>
            </a:r>
            <a:r>
              <a:rPr lang="en-US" b="1"/>
              <a:t>.</a:t>
            </a:r>
            <a:endParaRPr lang="ru-RU"/>
          </a:p>
          <a:p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14875" y="3286125"/>
            <a:ext cx="39766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About 36,000 people died.</a:t>
            </a:r>
            <a:endParaRPr lang="ru-RU" sz="2400"/>
          </a:p>
          <a:p>
            <a:endParaRPr lang="ru-RU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4071938"/>
            <a:ext cx="780732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For three years people saw beautiful bright sunsets.</a:t>
            </a:r>
            <a:endParaRPr lang="ru-RU" sz="2400"/>
          </a:p>
          <a:p>
            <a:endParaRPr lang="ru-RU"/>
          </a:p>
        </p:txBody>
      </p:sp>
      <p:sp>
        <p:nvSpPr>
          <p:cNvPr id="25607" name="TextBox 6"/>
          <p:cNvSpPr txBox="1">
            <a:spLocks noChangeArrowheads="1"/>
          </p:cNvSpPr>
          <p:nvPr/>
        </p:nvSpPr>
        <p:spPr bwMode="auto">
          <a:xfrm>
            <a:off x="1500188" y="55006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71938" y="5000625"/>
            <a:ext cx="4679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In 1928 a new island appeared.</a:t>
            </a:r>
            <a:endParaRPr lang="ru-RU" sz="24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643063" y="5786438"/>
            <a:ext cx="59912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cs typeface="Arial" charset="0"/>
              </a:rPr>
              <a:t>Krakatoa is an active volcano. </a:t>
            </a:r>
          </a:p>
          <a:p>
            <a:pPr algn="ctr"/>
            <a:r>
              <a:rPr lang="en-US" sz="2400" b="1">
                <a:cs typeface="Arial" charset="0"/>
              </a:rPr>
              <a:t> People of Indonesia are in danger now</a:t>
            </a:r>
            <a:r>
              <a:rPr lang="en-US" sz="2400" b="1"/>
              <a:t>!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16013" y="1125538"/>
            <a:ext cx="9515475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Krakatoa is a great volcano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on the island of Krakatoa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between Java and Sumatra </a:t>
            </a: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in present day in Indinesia.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Рисунок 8" descr="26fe1860aa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16238" y="3213100"/>
            <a:ext cx="46577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вал 9"/>
          <p:cNvSpPr/>
          <p:nvPr/>
        </p:nvSpPr>
        <p:spPr>
          <a:xfrm>
            <a:off x="4500563" y="4724400"/>
            <a:ext cx="576262" cy="36036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500563" y="4797425"/>
            <a:ext cx="576262" cy="2159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627313" y="4797425"/>
            <a:ext cx="1800225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3850" y="4581525"/>
            <a:ext cx="22320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Island of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Karakatoa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2132013" y="0"/>
            <a:ext cx="4879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History of the volcano.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1331913" y="1700213"/>
            <a:ext cx="7127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On August, 26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1883 the volcano erupted</a:t>
            </a:r>
            <a:r>
              <a:rPr lang="en-US">
                <a:latin typeface="Calibri" pitchFamily="34" charset="0"/>
              </a:rPr>
              <a:t>.</a:t>
            </a:r>
            <a:endParaRPr lang="ru-RU">
              <a:latin typeface="Calibri" pitchFamily="34" charset="0"/>
            </a:endParaRPr>
          </a:p>
        </p:txBody>
      </p:sp>
      <p:pic>
        <p:nvPicPr>
          <p:cNvPr id="4" name="Рисунок 3" descr="anak-krakatau-1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513" y="2708275"/>
            <a:ext cx="4776787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 descr="29590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404813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4427538" y="1341438"/>
            <a:ext cx="47164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There were big waves 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            in the sea</a:t>
            </a:r>
            <a:r>
              <a:rPr lang="en-US" sz="3600">
                <a:latin typeface="Calibri" pitchFamily="34" charset="0"/>
              </a:rPr>
              <a:t>.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971550" y="4221163"/>
            <a:ext cx="51212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They were 15 metres high </a:t>
            </a:r>
          </a:p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and travelled 13,000 km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827088" y="1484313"/>
            <a:ext cx="7826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Dust from the volcano travelled all around the world.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Рисунок 2" descr="anak-krakatau-1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2708275"/>
            <a:ext cx="5424488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0_7419_b94b6323_XL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413" y="476250"/>
            <a:ext cx="4554537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2875" y="5300663"/>
            <a:ext cx="8821738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three years people saw </a:t>
            </a:r>
            <a:r>
              <a:rPr lang="en-US" sz="32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colourful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bright sunsets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1" descr="anak-krakatau-0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476250"/>
            <a:ext cx="399256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684213" y="476250"/>
            <a:ext cx="39401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Calibri" pitchFamily="34" charset="0"/>
              </a:rPr>
              <a:t>Everything was buried </a:t>
            </a:r>
          </a:p>
          <a:p>
            <a:r>
              <a:rPr lang="en-US" sz="2800">
                <a:latin typeface="Calibri" pitchFamily="34" charset="0"/>
              </a:rPr>
              <a:t>under a thick layer of ash.</a:t>
            </a:r>
            <a:endParaRPr lang="ru-RU" sz="2800">
              <a:latin typeface="Calibri" pitchFamily="34" charset="0"/>
            </a:endParaRPr>
          </a:p>
        </p:txBody>
      </p:sp>
      <p:pic>
        <p:nvPicPr>
          <p:cNvPr id="16388" name="Рисунок 3" descr="anak-krakatau-0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3590925"/>
            <a:ext cx="3960812" cy="297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4787900" y="3933825"/>
            <a:ext cx="375285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Plants and animal life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didn’t begin in these 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islands for nearly 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five years.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700"/>
                            </p:stCondLst>
                            <p:childTnLst>
                              <p:par>
                                <p:cTn id="18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7" grpId="1"/>
      <p:bldP spid="16389" grpId="0"/>
      <p:bldP spid="1638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042988" y="1052513"/>
            <a:ext cx="75549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In 1928 a new island appeared.</a:t>
            </a:r>
          </a:p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It started to grow bigger and bigger.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Рисунок 2" descr="4.jpe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2847975"/>
            <a:ext cx="5400675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88313" y="6438900"/>
            <a:ext cx="10668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785938"/>
            <a:ext cx="6643688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All about volcanoes.</a:t>
            </a:r>
            <a:endParaRPr lang="ru-RU" sz="8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275</TotalTime>
  <Words>235</Words>
  <Application>Microsoft Office PowerPoint</Application>
  <PresentationFormat>Экран (4:3)</PresentationFormat>
  <Paragraphs>44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Wingdings 2</vt:lpstr>
      <vt:lpstr>Times New Roman</vt:lpstr>
      <vt:lpstr>Arial Black</vt:lpstr>
      <vt:lpstr>Трек</vt:lpstr>
      <vt:lpstr>Krakatoa.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Krakatoa.</dc:title>
  <cp:lastModifiedBy>revaz</cp:lastModifiedBy>
  <cp:revision>33</cp:revision>
  <dcterms:modified xsi:type="dcterms:W3CDTF">2013-01-03T17:31:39Z</dcterms:modified>
</cp:coreProperties>
</file>