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9" r:id="rId21"/>
    <p:sldId id="274" r:id="rId22"/>
    <p:sldId id="275" r:id="rId23"/>
    <p:sldId id="276" r:id="rId24"/>
    <p:sldId id="277" r:id="rId25"/>
    <p:sldId id="286" r:id="rId26"/>
    <p:sldId id="290" r:id="rId27"/>
    <p:sldId id="278" r:id="rId28"/>
    <p:sldId id="291" r:id="rId29"/>
    <p:sldId id="279" r:id="rId30"/>
    <p:sldId id="280" r:id="rId31"/>
    <p:sldId id="281" r:id="rId32"/>
    <p:sldId id="282" r:id="rId33"/>
    <p:sldId id="283" r:id="rId34"/>
    <p:sldId id="287" r:id="rId35"/>
    <p:sldId id="288" r:id="rId36"/>
    <p:sldId id="284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2" autoAdjust="0"/>
    <p:restoredTop sz="94660"/>
  </p:normalViewPr>
  <p:slideViewPr>
    <p:cSldViewPr>
      <p:cViewPr>
        <p:scale>
          <a:sx n="60" d="100"/>
          <a:sy n="60" d="100"/>
        </p:scale>
        <p:origin x="-906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26F4AE-92BC-4DD1-BBEE-5A23E235F6CF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43EB26-A049-49FB-86B7-029F611A7A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16F09-C2D5-41D5-92AE-8DD0D59B0AAA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147A5-8BE9-4D0F-8F1E-95E7BF121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CDCEE-6958-408C-A4D7-063F569447A0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DD574-3B7D-41E2-9A02-8196C172A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3E79-0FC5-46C2-AA08-BD97A0BA1FED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82FCD-792A-4EA5-94BD-D21C90334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A7D42E2-021B-4360-B1B7-DA3282008B29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98EDCD-CD3B-4271-A76E-A9363AA51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BE56F-18B9-4287-A2F1-B5D240759C33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01F90-6C4E-4093-8900-32868B777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48371-D90C-439D-9B5B-24113EDE5688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47A0-451F-43A4-8A64-8BC55414C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0378-4568-453D-9EF3-CDC94CE32CD5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D105F-AFF0-4277-9148-98AE75B398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F20363-C4BF-4EF9-942E-A054666F6646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B74974-AD66-47A2-B022-14C7272DD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6AB75-71D9-40BD-AB83-9BA130B0FBFF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09EB-285B-412A-91A5-816137380D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F46DB1-756C-446C-BCBC-0FC0891BDB30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01C41B-292A-4181-8CB3-C455D6D4F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04095F3-1726-46B0-AAEC-123DE6FABF65}" type="datetimeFigureOut">
              <a:rPr lang="ru-RU"/>
              <a:pPr>
                <a:defRPr/>
              </a:pPr>
              <a:t>03.01.2013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D28950F-FB86-4347-8129-D35D0AF5B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1" r:id="rId2"/>
    <p:sldLayoutId id="2147483729" r:id="rId3"/>
    <p:sldLayoutId id="2147483722" r:id="rId4"/>
    <p:sldLayoutId id="2147483723" r:id="rId5"/>
    <p:sldLayoutId id="2147483724" r:id="rId6"/>
    <p:sldLayoutId id="2147483730" r:id="rId7"/>
    <p:sldLayoutId id="2147483725" r:id="rId8"/>
    <p:sldLayoutId id="2147483731" r:id="rId9"/>
    <p:sldLayoutId id="2147483726" r:id="rId10"/>
    <p:sldLayoutId id="21474837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ARISA\Desktop\&#1052;&#1091;&#1076;&#1088;&#1072;&#1103;%20&#1089;&#1086;&#1074;&#1072;\&#1087;&#1088;&#1077;&#1079;&#1077;&#1085;&#1090;&#1072;&#1094;&#1080;&#1103;%20&#1082;%20&#1084;&#1077;&#1088;&#1086;&#1087;&#1088;&#1080;&#1103;&#1090;&#1080;&#1102;\&#1084;&#1072;&#1083;&#1077;&#1085;&#1100;&#1082;&#1072;&#1103;%20&#1089;&#1090;&#1088;&#1072;&#1085;&#1072;.mp3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ARISA\Desktop\&#1052;&#1091;&#1076;&#1088;&#1072;&#1103;%20&#1089;&#1086;&#1074;&#1072;\&#1087;&#1088;&#1077;&#1079;&#1077;&#1085;&#1090;&#1072;&#1094;&#1080;&#1103;%20&#1082;%20&#1084;&#1077;&#1088;&#1086;&#1087;&#1088;&#1080;&#1103;&#1090;&#1080;&#1102;\&#1044;&#1077;&#1090;&#1089;&#1082;&#1080;&#1077;%20&#1055;&#1077;&#1089;&#1085;&#1080;%20-%20&#1055;&#1088;&#1077;&#1082;&#1088;&#1072;&#1089;&#1085;&#1086;&#1077;%20&#1044;&#1072;&#1083;&#1077;&#1082;&#1086;.mp3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ARISA\Desktop\&#1052;&#1091;&#1076;&#1088;&#1072;&#1103;%20&#1089;&#1086;&#1074;&#1072;\&#1087;&#1088;&#1077;&#1079;&#1077;&#1085;&#1090;&#1072;&#1094;&#1080;&#1103;%20&#1082;%20&#1084;&#1077;&#1088;&#1086;&#1087;&#1088;&#1080;&#1103;&#1090;&#1080;&#1102;\&#1044;&#1077;&#1090;&#1089;&#1082;&#1080;&#1077;%20&#1055;&#1077;&#1089;&#1085;&#1080;%20-%20&#1044;&#1086;&#1088;&#1086;&#1075;&#1086;&#1102;%20&#1044;&#1086;&#1073;&#1088;&#1072;.mp3" TargetMode="Externa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5875" y="500063"/>
            <a:ext cx="65008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Наша малая Родина</a:t>
            </a:r>
          </a:p>
        </p:txBody>
      </p:sp>
      <p:pic>
        <p:nvPicPr>
          <p:cNvPr id="6147" name="Picture 4" descr="C:\Users\LARISA\Desktop\конкурс\Рисунок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1428750"/>
            <a:ext cx="8215312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285750" y="357188"/>
            <a:ext cx="85725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Дмитрий Минин и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 Кузьма Пожарский</a:t>
            </a:r>
          </a:p>
        </p:txBody>
      </p:sp>
      <p:pic>
        <p:nvPicPr>
          <p:cNvPr id="15363" name="Picture 4" descr="C:\Users\LARISA\Desktop\конкурс\Рисунок10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75" y="1500188"/>
            <a:ext cx="7753350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357188" y="571500"/>
            <a:ext cx="84296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Много к ним еще народу присоединилось…</a:t>
            </a:r>
          </a:p>
        </p:txBody>
      </p:sp>
      <p:pic>
        <p:nvPicPr>
          <p:cNvPr id="16387" name="Picture 4" descr="C:\Users\LARISA\Desktop\конкурс\Рисунок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500" y="2071688"/>
            <a:ext cx="8101013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357313" y="428625"/>
            <a:ext cx="6643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Победа!!!</a:t>
            </a:r>
          </a:p>
        </p:txBody>
      </p:sp>
      <p:pic>
        <p:nvPicPr>
          <p:cNvPr id="17411" name="Picture 4" descr="C:\Users\LARISA\Desktop\конкурс\Рисунок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" y="928688"/>
            <a:ext cx="8001000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571500" y="428625"/>
            <a:ext cx="7929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Икона Казанской Божьей Матери</a:t>
            </a:r>
          </a:p>
        </p:txBody>
      </p:sp>
      <p:pic>
        <p:nvPicPr>
          <p:cNvPr id="18435" name="Picture 4" descr="C:\Users\LARISA\Desktop\конкурс\Рисунок1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25" y="1143000"/>
            <a:ext cx="7143750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428625" y="1928813"/>
            <a:ext cx="33782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Праздник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дружбы и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объединения,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любви и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согласия</a:t>
            </a:r>
          </a:p>
        </p:txBody>
      </p:sp>
      <p:pic>
        <p:nvPicPr>
          <p:cNvPr id="19459" name="Picture 4" descr="C:\Users\LARISA\Desktop\конкурс\Рисунок1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9063" y="500063"/>
            <a:ext cx="4759325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:\Users\LARISA\Desktop\конкурс\Рисунок1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500063"/>
            <a:ext cx="84582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857250" y="1285875"/>
            <a:ext cx="750093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Главное — вместе!</a:t>
            </a:r>
            <a:endParaRPr lang="ru-RU" sz="4000" b="1">
              <a:solidFill>
                <a:srgbClr val="FF0000"/>
              </a:solidFill>
              <a:latin typeface="Georgia" pitchFamily="18" charset="0"/>
            </a:endParaRPr>
          </a:p>
          <a:p>
            <a:pPr algn="ctr" eaLnBrk="0" hangingPunct="0"/>
            <a:r>
              <a:rPr lang="ru-RU" sz="4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Главное — дружно!</a:t>
            </a:r>
            <a:endParaRPr lang="ru-RU" sz="4000" b="1">
              <a:solidFill>
                <a:srgbClr val="FF0000"/>
              </a:solidFill>
              <a:latin typeface="Georgia" pitchFamily="18" charset="0"/>
            </a:endParaRPr>
          </a:p>
          <a:p>
            <a:pPr algn="ctr" eaLnBrk="0" hangingPunct="0"/>
            <a:r>
              <a:rPr lang="ru-RU" sz="4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Главное — с сердцем горящим в груди!</a:t>
            </a:r>
            <a:endParaRPr lang="ru-RU" sz="4000" b="1">
              <a:solidFill>
                <a:srgbClr val="FF0000"/>
              </a:solidFill>
              <a:latin typeface="Georgia" pitchFamily="18" charset="0"/>
            </a:endParaRPr>
          </a:p>
          <a:p>
            <a:pPr algn="ctr" eaLnBrk="0" hangingPunct="0"/>
            <a:r>
              <a:rPr lang="ru-RU" sz="4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Нам равнодушие не нужно!</a:t>
            </a:r>
            <a:endParaRPr lang="ru-RU" sz="4000" b="1">
              <a:solidFill>
                <a:srgbClr val="FF0000"/>
              </a:solidFill>
              <a:latin typeface="Georgia" pitchFamily="18" charset="0"/>
            </a:endParaRPr>
          </a:p>
          <a:p>
            <a:pPr algn="ctr" eaLnBrk="0" hangingPunct="0"/>
            <a:r>
              <a:rPr lang="ru-RU" sz="4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Злобу, обиду прочь гони!</a:t>
            </a:r>
            <a:endParaRPr lang="ru-RU" sz="4000" b="1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571500" y="1643063"/>
            <a:ext cx="28575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Руку протяните,</a:t>
            </a:r>
          </a:p>
          <a:p>
            <a:pPr algn="ctr" eaLnBrk="0" hangingPunct="0"/>
            <a:r>
              <a:rPr lang="ru-RU" sz="3200" b="1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чтобы в дружбу верил каждый человек.</a:t>
            </a:r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21507" name="Picture 4" descr="C:\Users\LARISA\Desktop\конкурс\Рисунок16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59200" y="785813"/>
            <a:ext cx="4816475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LARISA\Desktop\конкурс\Рисунок1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354013"/>
            <a:ext cx="828675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143000" y="500063"/>
            <a:ext cx="6786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Россияне</a:t>
            </a:r>
          </a:p>
        </p:txBody>
      </p:sp>
      <p:pic>
        <p:nvPicPr>
          <p:cNvPr id="23555" name="Picture 4" descr="C:\Users\LARISA\Desktop\конкурс\Рисунок18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1000125"/>
            <a:ext cx="8215312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1571625" y="500063"/>
            <a:ext cx="6072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Россия</a:t>
            </a:r>
          </a:p>
        </p:txBody>
      </p:sp>
      <p:pic>
        <p:nvPicPr>
          <p:cNvPr id="8" name="маленькая стра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15313" y="6072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C:\Users\LARISA\Desktop\конкурс\Рисунок1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63" y="1357313"/>
            <a:ext cx="8232775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625" y="500063"/>
            <a:ext cx="835818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Россия – Родина моя!</a:t>
            </a:r>
          </a:p>
        </p:txBody>
      </p:sp>
      <p:pic>
        <p:nvPicPr>
          <p:cNvPr id="7171" name="Picture 4" descr="C:\Users\LARISA\Desktop\конкурс\Рисунок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" y="1571625"/>
            <a:ext cx="7786687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:\Users\123\Pictures\девушки\580038_ya-zdes-pohorone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09775" y="847725"/>
            <a:ext cx="51244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C:\Users\123\Desktop\1d30403e344b-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750" y="785813"/>
            <a:ext cx="1500188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 descr="C:\Users\123\Desktop\1d30403e344b-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500" y="4214813"/>
            <a:ext cx="142875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 descr="C:\Users\123\Pictures\девушки\1d30403e344b-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750" y="4214813"/>
            <a:ext cx="14795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2" descr="C:\Users\123\Desktop\1d30403e344b-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6250" y="4214813"/>
            <a:ext cx="1714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3" descr="C:\Users\123\Pictures\девушки\1d30403e344b-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00750" y="4214813"/>
            <a:ext cx="14287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5" descr="C:\Users\123\Desktop\1d30403e344b-2 - копия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86500" y="2500313"/>
            <a:ext cx="13081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6" descr="C:\Users\123\Desktop\1d30403e344b-2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86500" y="763588"/>
            <a:ext cx="135731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6" descr="C:\Users\123\Desktop\1d30403e344b-2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428750" y="2571750"/>
            <a:ext cx="14668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7" descr="C:\Users\123\Desktop\1d30403e344b-8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928938" y="571500"/>
            <a:ext cx="1500187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8" descr="C:\Users\123\Desktop\1d30403e344b-8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572375" y="4714875"/>
            <a:ext cx="10715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20" descr="C:\Users\123\Pictures\девушки\1d30403e344b-8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28625" y="4857750"/>
            <a:ext cx="10858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21" descr="C:\Users\123\Desktop\1d30403e344b-2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00063" y="428625"/>
            <a:ext cx="1071562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22" descr="C:\Users\123\Desktop\1d30403e344b-2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572375" y="428625"/>
            <a:ext cx="124301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23" descr="C:\Users\123\Desktop\1d30403e344b-2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5143500" y="428625"/>
            <a:ext cx="11430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24" descr="C:\Users\123\Desktop\1d30403e344b-2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4429125" y="357188"/>
            <a:ext cx="754063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:\Users\LARISA\Desktop\конкурс\Рисунок20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366713"/>
            <a:ext cx="8215313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1214438" y="428625"/>
            <a:ext cx="6500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Русская песня</a:t>
            </a:r>
          </a:p>
        </p:txBody>
      </p:sp>
      <p:pic>
        <p:nvPicPr>
          <p:cNvPr id="27651" name="Picture 4" descr="C:\Users\LARISA\Desktop\конкурс\Рисунок2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1000125"/>
            <a:ext cx="8199437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1357313" y="571500"/>
            <a:ext cx="6643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Зажигательная лезгинка</a:t>
            </a:r>
          </a:p>
        </p:txBody>
      </p:sp>
      <p:pic>
        <p:nvPicPr>
          <p:cNvPr id="28675" name="Picture 4" descr="C:\Users\LARISA\Desktop\конкурс\Рисунок2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1212850"/>
            <a:ext cx="8429625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571500" y="642938"/>
            <a:ext cx="8072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Все мы разные, но все мы равные</a:t>
            </a:r>
          </a:p>
        </p:txBody>
      </p:sp>
      <p:pic>
        <p:nvPicPr>
          <p:cNvPr id="7" name="Детские Песни - Прекрасное Далек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9625" y="6072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C:\Users\LARISA\Desktop\конкурс\Рисунок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625" y="1214438"/>
            <a:ext cx="5516563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 descr="C:\Users\LARISA\Desktop\конкурс\Рисунок2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43625" y="1357313"/>
            <a:ext cx="2500313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:\Users\LARISA\Desktop\конкурс\Рисунок2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428625"/>
            <a:ext cx="4360863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 descr="C:\Users\LARISA\Desktop\конкурс\Рисунок2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3500" y="1285875"/>
            <a:ext cx="3432175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4786313" y="357188"/>
            <a:ext cx="4000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Расул Гамзатов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357188" y="500063"/>
            <a:ext cx="8501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Родина, семья, дружба, мир, любовь</a:t>
            </a:r>
          </a:p>
        </p:txBody>
      </p:sp>
      <p:pic>
        <p:nvPicPr>
          <p:cNvPr id="31747" name="Picture 4" descr="C:\Users\LARISA\Desktop\конкурс\Рисунок2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50" y="1143000"/>
            <a:ext cx="7554913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1428750" y="428625"/>
            <a:ext cx="6429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Равные права</a:t>
            </a:r>
          </a:p>
        </p:txBody>
      </p:sp>
      <p:pic>
        <p:nvPicPr>
          <p:cNvPr id="6" name="Детские Песни - Дорогою Добр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58188" y="6072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C:\Users\LARISA\Desktop\конкурс\Рисунок2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5" y="1000125"/>
            <a:ext cx="7813675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C:\Users\LARISA\Desktop\конкурс\Рисунок29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1143000"/>
            <a:ext cx="41084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 descr="C:\Users\LARISA\Desktop\конкурс\Рисунок30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02188" y="571500"/>
            <a:ext cx="3925887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C:\Users\LARISA\Desktop\конкурс\Рисунок3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38688" y="3429000"/>
            <a:ext cx="39846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428625" y="1357313"/>
            <a:ext cx="37147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Связанного веника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не переломишь,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а по прутику весь веник переломаешь.</a:t>
            </a:r>
          </a:p>
        </p:txBody>
      </p:sp>
      <p:pic>
        <p:nvPicPr>
          <p:cNvPr id="34819" name="Picture 4" descr="C:\Users\LARISA\Desktop\конкурс\Рисунок3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14750" y="1071563"/>
            <a:ext cx="5100638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428625" y="500063"/>
            <a:ext cx="8143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Georgia" pitchFamily="18" charset="0"/>
              </a:rPr>
              <a:t>Солнцем озаренные края</a:t>
            </a:r>
          </a:p>
        </p:txBody>
      </p:sp>
      <p:pic>
        <p:nvPicPr>
          <p:cNvPr id="8195" name="Picture 4" descr="C:\Users\LARISA\Desktop\конкурс\Рисунок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25" y="1143000"/>
            <a:ext cx="6954838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1214438" y="428625"/>
            <a:ext cx="6715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Притча о венике</a:t>
            </a:r>
          </a:p>
        </p:txBody>
      </p:sp>
      <p:pic>
        <p:nvPicPr>
          <p:cNvPr id="35843" name="Picture 4" descr="C:\Users\LARISA\Desktop\конкурс\Рисунок3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1571625"/>
            <a:ext cx="844391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285750" y="357188"/>
            <a:ext cx="84296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Коли будем вместе мы,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будет в доме лад.</a:t>
            </a:r>
          </a:p>
        </p:txBody>
      </p:sp>
      <p:pic>
        <p:nvPicPr>
          <p:cNvPr id="36867" name="Picture 4" descr="C:\Users\LARISA\Desktop\конкурс\Рисунок3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75" y="1357313"/>
            <a:ext cx="7589838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2286000" y="571500"/>
            <a:ext cx="4632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В дружбе наша сила</a:t>
            </a:r>
          </a:p>
        </p:txBody>
      </p:sp>
      <p:pic>
        <p:nvPicPr>
          <p:cNvPr id="37891" name="Picture 4" descr="C:\Users\LARISA\Desktop\конкурс\Рисунок3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1714500"/>
            <a:ext cx="8123237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642938" y="2786063"/>
            <a:ext cx="26431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C00000"/>
                </a:solidFill>
                <a:latin typeface="Georgia" pitchFamily="18" charset="0"/>
              </a:rPr>
              <a:t>Мы вместе!</a:t>
            </a:r>
          </a:p>
        </p:txBody>
      </p:sp>
      <p:pic>
        <p:nvPicPr>
          <p:cNvPr id="38915" name="Picture 5" descr="C:\Users\LARISA\Desktop\конкурс\Рисунок3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7888" y="857250"/>
            <a:ext cx="5110162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C:\Users\LARISA\Desktop\конкурс\Рисунок3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3063" y="584200"/>
            <a:ext cx="8485187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428750" y="428625"/>
            <a:ext cx="6500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Наш общий дом</a:t>
            </a:r>
          </a:p>
        </p:txBody>
      </p:sp>
      <p:pic>
        <p:nvPicPr>
          <p:cNvPr id="40963" name="Picture 4" descr="C:\Users\LARISA\Desktop\конкурс\Рисунок38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1143000"/>
            <a:ext cx="83597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285750" y="2143125"/>
            <a:ext cx="30051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С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праздником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вас,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дорогие </a:t>
            </a:r>
          </a:p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ребята!</a:t>
            </a:r>
          </a:p>
        </p:txBody>
      </p:sp>
      <p:pic>
        <p:nvPicPr>
          <p:cNvPr id="41987" name="Picture 4" descr="C:\Users\LARISA\Desktop\конкурс\Рисунок39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14688" y="714375"/>
            <a:ext cx="55721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642938" y="428625"/>
            <a:ext cx="7715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Georgia" pitchFamily="18" charset="0"/>
              </a:rPr>
              <a:t>Это наша Родина, друзья!</a:t>
            </a:r>
          </a:p>
        </p:txBody>
      </p:sp>
      <p:pic>
        <p:nvPicPr>
          <p:cNvPr id="9219" name="Picture 4" descr="C:\Users\LARISA\Desktop\конкурс\Рисунок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38" y="1071563"/>
            <a:ext cx="6929437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57250" y="357188"/>
            <a:ext cx="7500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Русь! Россия! Слово-то какое!</a:t>
            </a:r>
          </a:p>
        </p:txBody>
      </p:sp>
      <p:pic>
        <p:nvPicPr>
          <p:cNvPr id="10243" name="Picture 4" descr="C:\Users\LARISA\Desktop\конкурс\Рисунок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25" y="1071563"/>
            <a:ext cx="7000875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1214438" y="500063"/>
            <a:ext cx="685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Россия - матушка</a:t>
            </a:r>
          </a:p>
        </p:txBody>
      </p:sp>
      <p:pic>
        <p:nvPicPr>
          <p:cNvPr id="11267" name="Picture 4" descr="C:\Users\LARISA\Desktop\конкурс\Рисунок6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63" y="1214438"/>
            <a:ext cx="7215187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1071563" y="714375"/>
            <a:ext cx="7358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4 ноября 2012 года</a:t>
            </a:r>
          </a:p>
        </p:txBody>
      </p:sp>
      <p:pic>
        <p:nvPicPr>
          <p:cNvPr id="12291" name="Picture 4" descr="C:\Users\LARISA\Desktop\конкурс\Рисунок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75" y="1479550"/>
            <a:ext cx="67865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Users\LARISA\Desktop\конкурс\Рисунок8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9100" y="506413"/>
            <a:ext cx="829627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285875" y="428625"/>
            <a:ext cx="6643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История страны древняя…</a:t>
            </a:r>
          </a:p>
        </p:txBody>
      </p:sp>
      <p:pic>
        <p:nvPicPr>
          <p:cNvPr id="14339" name="Picture 4" descr="C:\Users\LARISA\Desktop\конкурс\Рисунок9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500" y="1214438"/>
            <a:ext cx="7927975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596</TotalTime>
  <Words>168</Words>
  <Application>Microsoft Office PowerPoint</Application>
  <PresentationFormat>Экран (4:3)</PresentationFormat>
  <Paragraphs>47</Paragraphs>
  <Slides>36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Verdana</vt:lpstr>
      <vt:lpstr>Wingdings 2</vt:lpstr>
      <vt:lpstr>Calibri</vt:lpstr>
      <vt:lpstr>Georgia</vt:lpstr>
      <vt:lpstr>Times New Roman</vt:lpstr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revaz</cp:lastModifiedBy>
  <cp:revision>64</cp:revision>
  <dcterms:created xsi:type="dcterms:W3CDTF">2010-10-21T16:41:47Z</dcterms:created>
  <dcterms:modified xsi:type="dcterms:W3CDTF">2013-01-03T16:50:34Z</dcterms:modified>
</cp:coreProperties>
</file>