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F24E-5984-486A-BFE2-4BA93A362817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73B5-6AAC-4E12-8B48-99EBF8DAE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03D45-E3F2-4A2A-9C8B-E2609EB195E0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CCCB-AFD5-447B-88A9-CC1282753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AF67-CD4D-42D7-A82D-2A146041864B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20BF4-E7B1-4CD8-8EF2-A8E3BFF3C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750D-47F7-4FD8-929C-A866245CEA72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B508-E997-4C5A-8951-B50782322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5E3A-7A1D-4C9D-B4C1-01B9A9FA04E3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1AB0-64B6-465F-8F1C-717077691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589C-93F4-4A6D-8E11-7D79CA97D7E4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A474-8001-4094-892F-82E54E9AD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FFF2-D80A-414A-B294-1AEE7E5AE5B9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82F7-7773-4B8E-8E7C-3D05F61D5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AF83-9BF7-4650-9216-CF113351C17E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E2EF2-081D-4C00-88F3-B45602489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75B9-DBB8-4210-965E-1C5F60B78465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270B-BA26-434C-A98E-F825A8E00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441F-04CB-40BC-A129-796D7C7AC5AE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61185-AB1C-489D-B060-37C3196DA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9513-E7AC-47E9-8A02-703811FDD73C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BF77E-32C6-4FD7-ACB5-3CA567278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D45945-D5EF-4DA2-8A4C-806B71814663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C2385E-498B-41B3-BBCE-F8DD912EC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plantarium.ru/viewtopic.php?id=25747" TargetMode="External"/><Relationship Id="rId2" Type="http://schemas.openxmlformats.org/officeDocument/2006/relationships/hyperlink" Target="http://petkun.ucoz.ru/publ/poleznye_stati_po_estestvoznaniju/vegetativnye_organy_rastenij/3-1-0-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foteka.ru/r-18163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</p:spPr>
        <p:txBody>
          <a:bodyPr rtlCol="0">
            <a:prstTxWarp prst="textWave2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Внешнее строение листа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2565400"/>
            <a:ext cx="6440487" cy="33845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Горбачева Г.А. учитель географии и естествознания КГСБ (К)ОУ «</a:t>
            </a:r>
            <a:r>
              <a:rPr lang="ru-RU" i="1" dirty="0" err="1" smtClean="0">
                <a:solidFill>
                  <a:schemeClr val="tx1"/>
                </a:solidFill>
              </a:rPr>
              <a:t>Завьяловская</a:t>
            </a:r>
            <a:r>
              <a:rPr lang="ru-RU" i="1" dirty="0" smtClean="0">
                <a:solidFill>
                  <a:schemeClr val="tx1"/>
                </a:solidFill>
              </a:rPr>
              <a:t> специальная (коррекционная) общеобразовательная школа-интернат </a:t>
            </a:r>
            <a:r>
              <a:rPr lang="en-US" i="1" dirty="0" smtClean="0">
                <a:solidFill>
                  <a:schemeClr val="tx1"/>
                </a:solidFill>
              </a:rPr>
              <a:t>VIII </a:t>
            </a:r>
            <a:r>
              <a:rPr lang="ru-RU" i="1" dirty="0" smtClean="0">
                <a:solidFill>
                  <a:schemeClr val="tx1"/>
                </a:solidFill>
              </a:rPr>
              <a:t>вида»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1"/>
                </a:solidFill>
              </a:rPr>
              <a:t>Алтайский край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1035050"/>
            <a:ext cx="8229600" cy="1035050"/>
          </a:xfrm>
        </p:spPr>
        <p:txBody>
          <a:bodyPr/>
          <a:lstStyle/>
          <a:p>
            <a:pPr algn="l"/>
            <a:r>
              <a:rPr lang="ru-RU" smtClean="0"/>
              <a:t>   </a:t>
            </a:r>
          </a:p>
        </p:txBody>
      </p:sp>
      <p:sp>
        <p:nvSpPr>
          <p:cNvPr id="22530" name="Объект 4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ru-RU" smtClean="0"/>
              <a:t>Вариант 1                   </a:t>
            </a:r>
          </a:p>
          <a:p>
            <a:endParaRPr lang="ru-RU" smtClean="0"/>
          </a:p>
          <a:p>
            <a:r>
              <a:rPr lang="ru-RU" smtClean="0"/>
              <a:t>Определить жилкование листьев.</a:t>
            </a:r>
          </a:p>
          <a:p>
            <a:endParaRPr lang="ru-RU" smtClean="0"/>
          </a:p>
          <a:p>
            <a:r>
              <a:rPr lang="ru-RU" smtClean="0"/>
              <a:t>Вариант 2</a:t>
            </a:r>
          </a:p>
          <a:p>
            <a:endParaRPr lang="ru-RU" smtClean="0"/>
          </a:p>
          <a:p>
            <a:r>
              <a:rPr lang="ru-RU" smtClean="0"/>
              <a:t>Определить сидячий лист или черешковый.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r>
              <a:rPr lang="ru-RU" sz="6000" smtClean="0">
                <a:solidFill>
                  <a:schemeClr val="tx2"/>
                </a:solidFill>
              </a:rPr>
              <a:t>Любите Родину большую- Россию и малую - ту, где вы живете, берегите свой дом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chemeClr val="tx2"/>
                </a:solidFill>
              </a:rPr>
              <a:t>Спасибо!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marL="1371600" lvl="3" indent="0">
              <a:buFont typeface="Arial" charset="0"/>
              <a:buNone/>
            </a:pPr>
            <a:r>
              <a:rPr lang="ru-RU" sz="6000" smtClean="0">
                <a:solidFill>
                  <a:schemeClr val="tx2"/>
                </a:solidFill>
              </a:rPr>
              <a:t>Урок окончен!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Список используемых  источников :</a:t>
            </a:r>
            <a:endParaRPr lang="ru-RU" dirty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http://petkun.ucoz.ru/publ/pol…</a:t>
            </a:r>
            <a:endParaRPr lang="ru-RU" smtClean="0"/>
          </a:p>
          <a:p>
            <a:r>
              <a:rPr lang="en-US" smtClean="0">
                <a:hlinkClick r:id="rId3"/>
              </a:rPr>
              <a:t>forum.plantarium.ru</a:t>
            </a:r>
            <a:endParaRPr lang="en-US" smtClean="0"/>
          </a:p>
          <a:p>
            <a:r>
              <a:rPr lang="en-US" smtClean="0">
                <a:hlinkClick r:id="rId4"/>
              </a:rPr>
              <a:t>refoteka.ru</a:t>
            </a:r>
            <a:endParaRPr lang="en-US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95288" y="260350"/>
            <a:ext cx="8291512" cy="5865813"/>
          </a:xfrm>
        </p:spPr>
        <p:txBody>
          <a:bodyPr/>
          <a:lstStyle/>
          <a:p>
            <a:r>
              <a:rPr lang="ru-RU" sz="4000" i="1" smtClean="0">
                <a:solidFill>
                  <a:schemeClr val="tx2"/>
                </a:solidFill>
              </a:rPr>
              <a:t>Делай добро</a:t>
            </a:r>
          </a:p>
          <a:p>
            <a:r>
              <a:rPr lang="ru-RU" sz="4000" i="1" smtClean="0">
                <a:solidFill>
                  <a:schemeClr val="tx2"/>
                </a:solidFill>
              </a:rPr>
              <a:t>Бойся обидеть человека</a:t>
            </a:r>
          </a:p>
          <a:p>
            <a:r>
              <a:rPr lang="ru-RU" sz="4000" i="1" smtClean="0">
                <a:solidFill>
                  <a:schemeClr val="tx2"/>
                </a:solidFill>
              </a:rPr>
              <a:t>Люби и прощай людей</a:t>
            </a:r>
          </a:p>
          <a:p>
            <a:r>
              <a:rPr lang="ru-RU" sz="4000" i="1" smtClean="0">
                <a:solidFill>
                  <a:schemeClr val="tx2"/>
                </a:solidFill>
              </a:rPr>
              <a:t>Говори обо всем честно и правдиво</a:t>
            </a:r>
          </a:p>
          <a:p>
            <a:r>
              <a:rPr lang="ru-RU" sz="4000" i="1" smtClean="0">
                <a:solidFill>
                  <a:schemeClr val="tx2"/>
                </a:solidFill>
              </a:rPr>
              <a:t>Помни: учеба твой главный труд</a:t>
            </a:r>
          </a:p>
          <a:p>
            <a:r>
              <a:rPr lang="ru-RU" sz="4000" i="1" smtClean="0">
                <a:solidFill>
                  <a:schemeClr val="tx2"/>
                </a:solidFill>
              </a:rPr>
              <a:t>Живи и трудись на совесть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4000" i="1" smtClean="0">
                <a:solidFill>
                  <a:schemeClr val="tx2"/>
                </a:solidFill>
              </a:rPr>
              <a:t>«Земля моя златая</a:t>
            </a:r>
          </a:p>
          <a:p>
            <a:pPr marL="0" indent="0">
              <a:buFont typeface="Arial" charset="0"/>
              <a:buNone/>
            </a:pPr>
            <a:r>
              <a:rPr lang="ru-RU" sz="4000" i="1" smtClean="0">
                <a:solidFill>
                  <a:schemeClr val="tx2"/>
                </a:solidFill>
              </a:rPr>
              <a:t>Осенний светлый храм</a:t>
            </a:r>
          </a:p>
          <a:p>
            <a:pPr marL="0" indent="0">
              <a:buFont typeface="Arial" charset="0"/>
              <a:buNone/>
            </a:pPr>
            <a:r>
              <a:rPr lang="ru-RU" sz="4000" i="1" smtClean="0">
                <a:solidFill>
                  <a:schemeClr val="tx2"/>
                </a:solidFill>
              </a:rPr>
              <a:t>Гусей крикливых стая</a:t>
            </a:r>
          </a:p>
          <a:p>
            <a:pPr marL="0" indent="0">
              <a:buFont typeface="Arial" charset="0"/>
              <a:buNone/>
            </a:pPr>
            <a:r>
              <a:rPr lang="ru-RU" sz="4000" i="1" smtClean="0">
                <a:solidFill>
                  <a:schemeClr val="tx2"/>
                </a:solidFill>
              </a:rPr>
              <a:t>Несется к облакам»</a:t>
            </a:r>
          </a:p>
          <a:p>
            <a:pPr marL="0" indent="0">
              <a:buFont typeface="Arial" charset="0"/>
              <a:buNone/>
            </a:pPr>
            <a:endParaRPr lang="ru-RU" sz="4000" smtClean="0">
              <a:solidFill>
                <a:schemeClr val="tx2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sz="4000" smtClean="0">
                <a:solidFill>
                  <a:schemeClr val="tx2"/>
                </a:solidFill>
              </a:rPr>
              <a:t>                                                 С.Есенин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67421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aleast1.narod.ru/gold_bir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75050"/>
            <a:ext cx="6761163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7921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5768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59" y="1556792"/>
            <a:ext cx="7627409" cy="230425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Внешнее строение листа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2565400"/>
            <a:ext cx="38973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50" y="2586038"/>
            <a:ext cx="39655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smtClean="0">
                <a:solidFill>
                  <a:schemeClr val="tx2"/>
                </a:solidFill>
              </a:rPr>
              <a:t/>
            </a:r>
            <a:br>
              <a:rPr lang="ru-RU" sz="7200" smtClean="0">
                <a:solidFill>
                  <a:schemeClr val="tx2"/>
                </a:solidFill>
              </a:rPr>
            </a:br>
            <a:endParaRPr lang="ru-RU" sz="7200" smtClean="0">
              <a:solidFill>
                <a:schemeClr val="tx2"/>
              </a:solidFill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8000" smtClean="0">
                <a:solidFill>
                  <a:schemeClr val="tx2"/>
                </a:solidFill>
              </a:rPr>
              <a:t>Фикус</a:t>
            </a:r>
          </a:p>
          <a:p>
            <a:pPr marL="0" indent="0">
              <a:buFont typeface="Arial" charset="0"/>
              <a:buNone/>
            </a:pPr>
            <a:r>
              <a:rPr lang="ru-RU" sz="8000" smtClean="0">
                <a:solidFill>
                  <a:schemeClr val="tx2"/>
                </a:solidFill>
              </a:rPr>
              <a:t>      Монстера</a:t>
            </a:r>
          </a:p>
          <a:p>
            <a:pPr marL="0" indent="0">
              <a:buFont typeface="Arial" charset="0"/>
              <a:buNone/>
            </a:pPr>
            <a:r>
              <a:rPr lang="ru-RU" sz="8000" smtClean="0">
                <a:solidFill>
                  <a:schemeClr val="tx2"/>
                </a:solidFill>
              </a:rPr>
              <a:t>          Хлорофитум</a:t>
            </a:r>
          </a:p>
          <a:p>
            <a:pPr marL="0" indent="0">
              <a:buFont typeface="Arial" charset="0"/>
              <a:buNone/>
            </a:pPr>
            <a:r>
              <a:rPr lang="ru-RU" sz="8000" smtClean="0">
                <a:solidFill>
                  <a:schemeClr val="tx2"/>
                </a:solidFill>
              </a:rPr>
              <a:t>                Шефлера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Лист черешковый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Лист сидячий</a:t>
            </a:r>
            <a:endParaRPr lang="ru-RU" dirty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                                              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113"/>
            <a:ext cx="39957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0350" y="1916113"/>
            <a:ext cx="446405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Жилкование листьев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Листорасположение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949950"/>
            <a:ext cx="7561262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219450"/>
            <a:ext cx="75660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Объект 3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ru-RU" smtClean="0"/>
              <a:t>Очередное</a:t>
            </a:r>
          </a:p>
          <a:p>
            <a:r>
              <a:rPr lang="ru-RU" smtClean="0"/>
              <a:t>                        супротивное   </a:t>
            </a:r>
          </a:p>
          <a:p>
            <a:r>
              <a:rPr lang="ru-RU" smtClean="0"/>
              <a:t>                                                        мутовчатое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104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 </vt:lpstr>
      <vt:lpstr>Лист черешковый                                        Лист сидячий</vt:lpstr>
      <vt:lpstr>Жилкование листьев</vt:lpstr>
      <vt:lpstr>Листорасположение</vt:lpstr>
      <vt:lpstr>   </vt:lpstr>
      <vt:lpstr>Слайд 11</vt:lpstr>
      <vt:lpstr>Спасибо!</vt:lpstr>
      <vt:lpstr>Список используемых  источников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Внешнее строение листа</dc:title>
  <dc:creator>галина</dc:creator>
  <cp:lastModifiedBy>User</cp:lastModifiedBy>
  <cp:revision>12</cp:revision>
  <dcterms:created xsi:type="dcterms:W3CDTF">2012-10-19T12:51:57Z</dcterms:created>
  <dcterms:modified xsi:type="dcterms:W3CDTF">2012-12-15T11:36:36Z</dcterms:modified>
</cp:coreProperties>
</file>