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7" r:id="rId31"/>
    <p:sldId id="288" r:id="rId32"/>
    <p:sldId id="289" r:id="rId33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6A5095-3243-417E-89C2-9C006CFBFA9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7876A8-CDE4-45BA-9263-BC7B9EC48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files.1september.ru/festival/articles/506029/Image489.gif" TargetMode="External"/><Relationship Id="rId5" Type="http://schemas.openxmlformats.org/officeDocument/2006/relationships/image" Target="../media/image31.png"/><Relationship Id="rId4" Type="http://schemas.openxmlformats.org/officeDocument/2006/relationships/image" Target="http://files.1september.ru/festival/articles/506029/Image488.gi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429552" cy="1068838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 в 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Школоград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»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850064"/>
            <a:ext cx="7553348" cy="4365018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Открытое  мероприятие  для  4  класса, посвящённое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Дню Знаний</a:t>
            </a:r>
          </a:p>
          <a:p>
            <a:endParaRPr lang="ru-RU" dirty="0" smtClean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Составила: Образцова Людмила Николаевна, учитель начальных классов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МОУ «Средняя школа № 16»                    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города Балаково, Саратовской области</a:t>
            </a:r>
            <a:endParaRPr lang="ru-RU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dja\Рабочий стол\Михаил Раскатовпропавшая букваМоскваСовеиская Россия1981\1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6858016" y="4500570"/>
            <a:ext cx="1928826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498080" cy="1143000"/>
          </a:xfrm>
          <a:ln>
            <a:noFill/>
            <a:prstDash val="sysDot"/>
          </a:ln>
        </p:spPr>
        <p:txBody>
          <a:bodyPr>
            <a:prstTxWarp prst="textInflate">
              <a:avLst/>
            </a:prstTxWarp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Narrow" pitchFamily="34" charset="0"/>
              </a:rPr>
              <a:t>Принцесса Лени</a:t>
            </a:r>
            <a:endParaRPr lang="ru-RU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dja\Рабочий стол\Михаил Раскатовпропавшая букваМоскваСовеиская Россия1981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353897" y="1447800"/>
            <a:ext cx="3661756" cy="48006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dirty="0" smtClean="0"/>
              <a:t>Задание принцессы Лени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428736"/>
            <a:ext cx="7719274" cy="4819664"/>
          </a:xfr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/>
              <a:t>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Пятёрочная викторина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1.Высшая школьная отметка в России – это 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2.Как называется словесный эквивалент школьной оценки «пять»?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3.Как называют учащегося, получающего только «пятёрки»?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4.Как называют рабочую неделю с двумя выходными?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5.Как называется музыкальный ансамбль из пяти человек?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6.Назовите пятую букву русского алфавита?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7..Как зовут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розового</a:t>
            </a:r>
            <a:r>
              <a:rPr lang="ru-RU" sz="2400" b="1" dirty="0" smtClean="0">
                <a:solidFill>
                  <a:srgbClr val="002060"/>
                </a:solidFill>
              </a:rPr>
              <a:t> друга </a:t>
            </a:r>
            <a:r>
              <a:rPr lang="ru-RU" sz="2400" b="1" dirty="0" err="1" smtClean="0">
                <a:solidFill>
                  <a:srgbClr val="002060"/>
                </a:solidFill>
              </a:rPr>
              <a:t>Винни</a:t>
            </a:r>
            <a:r>
              <a:rPr lang="ru-RU" sz="2400" b="1" dirty="0" smtClean="0">
                <a:solidFill>
                  <a:srgbClr val="002060"/>
                </a:solidFill>
              </a:rPr>
              <a:t> – Пуха?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8.Как называется монета или сумма в пять копеек?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  <a:scene3d>
              <a:camera prst="perspectiveLeft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 Озеро пролитых чернил»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его    жители </a:t>
            </a:r>
            <a:r>
              <a:rPr lang="ru-RU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Кляксочки</a:t>
            </a: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dja\Рабочий стол\Михаил Раскатовпропавшая букваМоскваСовеиская Россия1981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500429" y="1447800"/>
            <a:ext cx="2714645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429132"/>
            <a:ext cx="1344930" cy="14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9" y="1571613"/>
            <a:ext cx="16430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357694"/>
            <a:ext cx="13573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928803"/>
            <a:ext cx="17145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86742" cy="714380"/>
          </a:xfrm>
        </p:spPr>
        <p:txBody>
          <a:bodyPr>
            <a:prstTxWarp prst="textWave1">
              <a:avLst>
                <a:gd name="adj1" fmla="val 12500"/>
                <a:gd name="adj2" fmla="val -257"/>
              </a:avLst>
            </a:prstTxWarp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Задание </a:t>
            </a:r>
            <a:r>
              <a:rPr lang="ru-RU" dirty="0" err="1" smtClean="0">
                <a:solidFill>
                  <a:srgbClr val="7030A0"/>
                </a:solidFill>
              </a:rPr>
              <a:t>Кляксочек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71546"/>
            <a:ext cx="7498080" cy="55007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Самая школьная викторина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1.Что за учреждение, куда принимают неграмотных?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2.Как называется временной интервал между каникулами?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3.Каким словом называют школьный тайм – аут?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4.Цифра в классном журнале – это 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5.Какие есть синонимы у школьной «отметки»?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6.Книжная одёжка – это 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7.Школьный будильник – это 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8.Как называется линейка – «кривляка»?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9.Как называется помощь, которую оказывают шёпотом?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10.Что можно приготовить, но нельзя съесть?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1000108"/>
            <a:ext cx="84486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00107"/>
            <a:ext cx="785818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99070" y="5643578"/>
            <a:ext cx="987772" cy="8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5643578"/>
            <a:ext cx="1059210" cy="8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/>
              <a:t>Мистер «Кривой почерк»</a:t>
            </a:r>
            <a:endParaRPr lang="ru-RU" dirty="0"/>
          </a:p>
        </p:txBody>
      </p:sp>
      <p:pic>
        <p:nvPicPr>
          <p:cNvPr id="4098" name="Picture 2" descr="C:\Documents and Settings\dja\Рабочий стол\Михаил Раскатовпропавшая букваМоскваСовеиская Россия1981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143240" y="1428736"/>
            <a:ext cx="2714644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Пещера Кривого почерка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dja\Рабочий стол\Михаил Раскатовпропавшая букваМоскваСовеиская Россия1981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143636" y="1643050"/>
            <a:ext cx="257176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14480" y="1785926"/>
            <a:ext cx="2428892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Переправа через реку Строчку</a:t>
            </a:r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5122" name="Picture 2" descr="C:\Documents and Settings\dja\Рабочий стол\Михаил Раскатовпропавшая букваМоскваСовеиская Россия1981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613669" y="1447800"/>
            <a:ext cx="3142211" cy="48006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Конкурс: «На чём плыла </a:t>
            </a:r>
            <a:r>
              <a:rPr lang="ru-RU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Элли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?»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 у реки, за которой виден небольшой город. На берегу лежат: </a:t>
            </a:r>
          </a:p>
          <a:p>
            <a:pPr>
              <a:buNone/>
            </a:pPr>
            <a:r>
              <a:rPr lang="ru-RU" dirty="0" smtClean="0"/>
              <a:t>1. Бочка.                      5. Лодка.</a:t>
            </a:r>
          </a:p>
          <a:p>
            <a:pPr>
              <a:buNone/>
            </a:pPr>
            <a:r>
              <a:rPr lang="ru-RU" dirty="0" smtClean="0"/>
              <a:t>2. Ведро.                     6. Плот.</a:t>
            </a:r>
          </a:p>
          <a:p>
            <a:pPr>
              <a:buNone/>
            </a:pPr>
            <a:r>
              <a:rPr lang="ru-RU" dirty="0" smtClean="0"/>
              <a:t>3. Доска.                      7. Спасательный круг.</a:t>
            </a:r>
          </a:p>
          <a:p>
            <a:pPr>
              <a:buNone/>
            </a:pPr>
            <a:r>
              <a:rPr lang="ru-RU" dirty="0" smtClean="0"/>
              <a:t>4. Корыто.                   8. Таз.</a:t>
            </a:r>
          </a:p>
          <a:p>
            <a:pPr>
              <a:buNone/>
            </a:pPr>
            <a:r>
              <a:rPr lang="ru-RU" dirty="0" smtClean="0"/>
              <a:t>     К Вам подбегают мальчики.</a:t>
            </a:r>
          </a:p>
          <a:p>
            <a:pPr>
              <a:buNone/>
            </a:pPr>
            <a:r>
              <a:rPr lang="ru-RU" dirty="0" smtClean="0"/>
              <a:t>     Нас </a:t>
            </a:r>
            <a:r>
              <a:rPr lang="ru-RU" dirty="0" err="1" smtClean="0"/>
              <a:t>Элли</a:t>
            </a:r>
            <a:r>
              <a:rPr lang="ru-RU" dirty="0" smtClean="0"/>
              <a:t> послала сказать, что если Вы решите плыть на этих предметах, то почти все они из-за злых чар затонут посередине реки.</a:t>
            </a:r>
          </a:p>
          <a:p>
            <a:pPr>
              <a:buNone/>
            </a:pPr>
            <a:r>
              <a:rPr lang="ru-RU" dirty="0" smtClean="0"/>
              <a:t>      Безопасно только то, на чём </a:t>
            </a:r>
            <a:r>
              <a:rPr lang="ru-RU" dirty="0" err="1" smtClean="0"/>
              <a:t>Элли</a:t>
            </a:r>
            <a:r>
              <a:rPr lang="ru-RU" dirty="0" smtClean="0"/>
              <a:t> сама переправлялась через реку. Но мы забыли, на чём она плыла, - разводят руками  мальчики. </a:t>
            </a:r>
          </a:p>
          <a:p>
            <a:pPr>
              <a:buNone/>
            </a:pPr>
            <a:r>
              <a:rPr lang="ru-RU" dirty="0" smtClean="0"/>
              <a:t>     Итак, на чём Вам плыть?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В яме у Пара Графа</a:t>
            </a:r>
            <a:endParaRPr lang="ru-RU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dja\Рабочий стол\Михаил Раскатовпропавшая букваМоскваСовеиская Россия1981\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713422" y="1464425"/>
            <a:ext cx="2942705" cy="4767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Условия Пара Графа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Назови слова, обозначающие </a:t>
            </a:r>
            <a:r>
              <a:rPr lang="ru-RU" u="sng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«комнаты»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в разных учреждениях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В гостинице –                    В зоопарке –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В библиотеке -                  В монастыре – 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В поликлинике -               В самолёте –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 корабле -                       В театре -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 заводе -                          В поезде –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В  музее  -                             В школе -</a:t>
            </a:r>
            <a:endParaRPr lang="ru-RU" dirty="0">
              <a:ln>
                <a:solidFill>
                  <a:srgbClr val="7030A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сентября – День Знаний!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50085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Top">
              <a:avLst/>
            </a:prstTxWarp>
          </a:bodyPr>
          <a:lstStyle/>
          <a:p>
            <a:r>
              <a:rPr lang="ru-RU" dirty="0" err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Отсих</a:t>
            </a:r>
            <a:r>
              <a:rPr lang="ru-RU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и </a:t>
            </a:r>
            <a:r>
              <a:rPr lang="ru-RU" dirty="0" err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Досих</a:t>
            </a:r>
            <a:endParaRPr lang="ru-RU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Documents and Settings\dja\Рабочий стол\Михаил Раскатовпропавшая букваМоскваСовеиская Россия1981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7554" y="1643050"/>
            <a:ext cx="2857520" cy="4605350"/>
          </a:xfrm>
          <a:prstGeom prst="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Прочти от сих  до сих !</a:t>
            </a:r>
            <a:endParaRPr lang="ru-RU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n>
                  <a:solidFill>
                    <a:schemeClr val="accent3"/>
                  </a:solidFill>
                </a:ln>
              </a:rPr>
              <a:t>Сегодня у Вас радостный праздник – первый школьный день после каникул. Поздравляем вас, ребята, с началом нового учебного года. Пусть у нас в классе будет светло от желания множить свои знания и умения, тепло от доброго отношения друг к другу. </a:t>
            </a:r>
            <a:endParaRPr lang="ru-RU" dirty="0" smtClean="0">
              <a:ln>
                <a:solidFill>
                  <a:schemeClr val="accent3"/>
                </a:solidFill>
              </a:ln>
            </a:endParaRPr>
          </a:p>
          <a:p>
            <a:r>
              <a:rPr lang="ru-RU" i="1" dirty="0" smtClean="0">
                <a:ln>
                  <a:solidFill>
                    <a:schemeClr val="accent3"/>
                  </a:solidFill>
                </a:ln>
              </a:rPr>
              <a:t>Школьная жизнь – как будто лесенка знаний. Вы поднимаетесь всё выше и выше – от одной ступеньки к другой, более трудной. Надеемся, все трудности мы преодолеем с вами вместе. Будем учиться не только наукам, но и будем учиться дружить. Ведь главное – чтобы каждый из вас стал хорошим, добрым, надёжным человеком.</a:t>
            </a:r>
            <a:endParaRPr lang="ru-RU" dirty="0" smtClean="0">
              <a:ln>
                <a:solidFill>
                  <a:schemeClr val="accent3"/>
                </a:solidFill>
              </a:ln>
            </a:endParaRPr>
          </a:p>
          <a:p>
            <a:pPr>
              <a:buNone/>
            </a:pPr>
            <a:r>
              <a:rPr lang="ru-RU" dirty="0" smtClean="0">
                <a:ln>
                  <a:solidFill>
                    <a:schemeClr val="accent3"/>
                  </a:solidFill>
                </a:ln>
              </a:rPr>
              <a:t> </a:t>
            </a:r>
            <a:endParaRPr lang="ru-RU" dirty="0">
              <a:ln>
                <a:solidFill>
                  <a:schemeClr val="accent3"/>
                </a:solidFill>
              </a:ln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 Улица Разума и её воздух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B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dja\Рабочий стол\Михаил Раскатовпропавшая букваМоскваСовеиская Россия1981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594966" y="1447800"/>
            <a:ext cx="3179618" cy="4800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 ребусы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1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7" y="2603500"/>
            <a:ext cx="2357455" cy="189707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files.1september.ru/festival/articles/506029/Image488.gif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142976" y="1571612"/>
            <a:ext cx="2500330" cy="164307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http://files.1september.ru/festival/articles/506029/Image489.gif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357950" y="4643446"/>
            <a:ext cx="2428892" cy="192882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7" y="4286256"/>
            <a:ext cx="2500331" cy="214313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«Дворец Усердия» </a:t>
            </a:r>
            <a:endParaRPr lang="ru-RU" sz="6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08" y="1795450"/>
            <a:ext cx="5205450" cy="45625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Волшебная сила хозяйки Любы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4500594" cy="4143404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28860" y="857232"/>
            <a:ext cx="4357718" cy="60007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1.Встали рано мы сегодня,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Нарядились мы не зря.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Мы сегодня скажем школе: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ВСЕ: Здравствуй школа – это я!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/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2. Первое число сегодня 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На листке календаря.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Мы пришли и улыбнулись: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ВСЕ: Здравствуй школа – это я!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/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3. Много нас, таких всех разных…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Вместе мы - одна семья.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Мы за парты скоро сядем: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ВСЕ: Здравствуй школа – это я!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/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4. В школу мы пришли учиться,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Нам лениться здесь нельзя.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В школу мы пришли трудиться: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ВСЕ: Здравствуй школа – это я!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/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5. Мы готовы к обученью, 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Не хватает лишь звонка.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Пусть звенит звонок наш первый:</a:t>
            </a:r>
            <a:br>
              <a:rPr lang="ru-RU" sz="4500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4500" dirty="0" smtClean="0">
                <a:ln>
                  <a:solidFill>
                    <a:srgbClr val="7030A0"/>
                  </a:solidFill>
                </a:ln>
              </a:rPr>
              <a:t>ВСЕ: Здравствуй школа – это я!</a:t>
            </a:r>
            <a:endParaRPr lang="ru-RU" sz="45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933588" cy="500066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32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Кричалка</a:t>
            </a:r>
            <a:r>
              <a:rPr lang="ru-RU" sz="32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  « Здравствуй, школа – это я!»</a:t>
            </a:r>
            <a:endParaRPr lang="ru-RU" sz="3200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572428" cy="8572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Конкурс «Не зевай, правильно отвечай!»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Рисунок 4" descr="C:\Documents and Settings\Admin\Мои документы\Мои рисунки\Учебное\тетрад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000504"/>
            <a:ext cx="2857520" cy="25717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42976" y="1428736"/>
            <a:ext cx="40005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 Какие арифметические действия вы знаете?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 Как называются компоненты при умножении?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 Как найти неизвестный множитель?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 Как называются компоненты при делении?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 Как найти неизвестное делимое?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 Как найти делитель?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Площадь «Точности и Ясности»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(построй треугольник и сосчитай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треугольники,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четырёхугольники)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im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</a:blip>
          <a:srcRect/>
          <a:stretch>
            <a:fillRect/>
          </a:stretch>
        </p:blipFill>
        <p:spPr>
          <a:xfrm>
            <a:off x="6572264" y="3109912"/>
            <a:ext cx="2214578" cy="1962162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12" descr="main1093976034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>
          <a:xfrm>
            <a:off x="1000100" y="3571876"/>
            <a:ext cx="2381245" cy="164307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Picture 14" descr="B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85918" y="2285992"/>
            <a:ext cx="3286147" cy="3714776"/>
          </a:xfrm>
          <a:prstGeom prst="rect">
            <a:avLst/>
          </a:prstGeom>
          <a:noFill/>
        </p:spPr>
      </p:pic>
      <p:pic>
        <p:nvPicPr>
          <p:cNvPr id="11" name="Picture 4" descr="img1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>
          <a:xfrm>
            <a:off x="6572264" y="3071810"/>
            <a:ext cx="2214578" cy="19621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98080" cy="1143000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Проспект « Растущей молодёжи»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7171" name="Picture 3" descr="C:\Documents and Settings\dja\Рабочий стол\Михаил Раскатовпропавшая букваМоскваСовеиская Россия1981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898775" y="1622367"/>
            <a:ext cx="4572000" cy="44514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11430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Знакомьтесь,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Школоград</a:t>
            </a:r>
            <a:r>
              <a:rPr lang="ru-RU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»!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dja\Рабочий стол\Михаил Раскатовпропавшая букваМоскваСовеиская Россия1981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 bwMode="auto">
          <a:xfrm>
            <a:off x="2828117" y="1447800"/>
            <a:ext cx="4713316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 descr="C:\Documents and Settings\dja\Рабочий стол\Михаил Раскатовпропавшая букваМоскваСовеиская Россия1981\8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 bwMode="auto">
          <a:xfrm>
            <a:off x="2857488" y="1500174"/>
            <a:ext cx="4713316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357166"/>
            <a:ext cx="5643602" cy="85727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Заголовок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862150" cy="58579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chemeClr val="accent5"/>
                  </a:solidFill>
                </a:ln>
              </a:rPr>
              <a:t>Бодро и уверенно школьный год вы начали.</a:t>
            </a:r>
            <a:br>
              <a:rPr lang="ru-RU" sz="3600" dirty="0" smtClean="0">
                <a:ln>
                  <a:solidFill>
                    <a:schemeClr val="accent5"/>
                  </a:solidFill>
                </a:ln>
              </a:rPr>
            </a:br>
            <a:r>
              <a:rPr lang="ru-RU" sz="3600" dirty="0" smtClean="0">
                <a:ln>
                  <a:solidFill>
                    <a:schemeClr val="accent5"/>
                  </a:solidFill>
                </a:ln>
              </a:rPr>
              <a:t>Много интересного ждёт вас впереди.</a:t>
            </a:r>
            <a:br>
              <a:rPr lang="ru-RU" sz="3600" dirty="0" smtClean="0">
                <a:ln>
                  <a:solidFill>
                    <a:schemeClr val="accent5"/>
                  </a:solidFill>
                </a:ln>
              </a:rPr>
            </a:br>
            <a:r>
              <a:rPr lang="ru-RU" sz="3600" dirty="0" smtClean="0">
                <a:ln>
                  <a:solidFill>
                    <a:schemeClr val="accent5"/>
                  </a:solidFill>
                </a:ln>
              </a:rPr>
              <a:t>С каждою страницею, с каждою задачею</a:t>
            </a:r>
            <a:br>
              <a:rPr lang="ru-RU" sz="3600" dirty="0" smtClean="0">
                <a:ln>
                  <a:solidFill>
                    <a:schemeClr val="accent5"/>
                  </a:solidFill>
                </a:ln>
              </a:rPr>
            </a:br>
            <a:r>
              <a:rPr lang="ru-RU" sz="3600" dirty="0" smtClean="0">
                <a:ln>
                  <a:solidFill>
                    <a:schemeClr val="accent5"/>
                  </a:solidFill>
                </a:ln>
              </a:rPr>
              <a:t>С каждою отметкой будете расти!</a:t>
            </a:r>
            <a:br>
              <a:rPr lang="ru-RU" sz="3600" dirty="0" smtClean="0">
                <a:ln>
                  <a:solidFill>
                    <a:schemeClr val="accent5"/>
                  </a:solidFill>
                </a:ln>
              </a:rPr>
            </a:br>
            <a:r>
              <a:rPr lang="ru-RU" sz="3600" dirty="0" smtClean="0">
                <a:ln>
                  <a:solidFill>
                    <a:schemeClr val="accent5"/>
                  </a:solidFill>
                </a:ln>
              </a:rPr>
              <a:t>С началом учебного года!</a:t>
            </a:r>
            <a:br>
              <a:rPr lang="ru-RU" sz="3600" dirty="0" smtClean="0">
                <a:ln>
                  <a:solidFill>
                    <a:schemeClr val="accent5"/>
                  </a:solidFill>
                </a:ln>
              </a:rPr>
            </a:br>
            <a:r>
              <a:rPr lang="ru-RU" sz="3600" dirty="0" smtClean="0">
                <a:ln>
                  <a:solidFill>
                    <a:schemeClr val="accent5"/>
                  </a:solidFill>
                </a:ln>
              </a:rPr>
              <a:t> </a:t>
            </a:r>
            <a:endParaRPr lang="ru-RU" sz="3600" dirty="0">
              <a:ln>
                <a:solidFill>
                  <a:schemeClr val="accent5"/>
                </a:solidFill>
              </a:ln>
            </a:endParaRPr>
          </a:p>
        </p:txBody>
      </p:sp>
      <p:pic>
        <p:nvPicPr>
          <p:cNvPr id="7" name="Рисунок 6" descr="C:\Documents and Settings\Admin\Мои документы\Мои рисунки\Учебное\портфель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4857760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9" y="4857760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Используемая  литература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err="1" smtClean="0"/>
              <a:t>Бесова</a:t>
            </a:r>
            <a:r>
              <a:rPr lang="ru-RU" sz="2400" dirty="0" smtClean="0"/>
              <a:t> М. Шутки, игры, песни соберут нас вместе. Ярославль: Академия развития, 2000.</a:t>
            </a:r>
          </a:p>
          <a:p>
            <a:r>
              <a:rPr lang="ru-RU" sz="2400" dirty="0" err="1" smtClean="0"/>
              <a:t>Козак</a:t>
            </a:r>
            <a:r>
              <a:rPr lang="ru-RU" sz="2400" dirty="0" smtClean="0"/>
              <a:t>  О.  Игры для больших и маленьких. СПб.,1997.</a:t>
            </a:r>
          </a:p>
          <a:p>
            <a:r>
              <a:rPr lang="ru-RU" sz="2400" dirty="0" err="1" smtClean="0"/>
              <a:t>Минскин</a:t>
            </a:r>
            <a:r>
              <a:rPr lang="ru-RU" sz="2400" dirty="0" smtClean="0"/>
              <a:t> Е. . Игры и развлечения в группе продлённого дня. М., 1983.</a:t>
            </a:r>
          </a:p>
          <a:p>
            <a:r>
              <a:rPr lang="ru-RU" sz="2400" dirty="0" smtClean="0"/>
              <a:t>Мозаика детского отдыха. Минск, 1996.</a:t>
            </a:r>
          </a:p>
          <a:p>
            <a:r>
              <a:rPr lang="ru-RU" sz="2400" dirty="0" smtClean="0"/>
              <a:t>1000 загадок. Ярославль: Академия развития: Академия Холдинг, 2001.</a:t>
            </a:r>
          </a:p>
          <a:p>
            <a:r>
              <a:rPr lang="ru-RU" sz="2400" dirty="0" smtClean="0"/>
              <a:t>Раскатов М.Пропавшая буква.</a:t>
            </a:r>
            <a:r>
              <a:rPr lang="ru-RU" sz="2400" i="1" dirty="0" smtClean="0"/>
              <a:t> </a:t>
            </a:r>
            <a:r>
              <a:rPr lang="ru-RU" sz="2400" dirty="0" smtClean="0"/>
              <a:t>М.: Советская Россия, 1967</a:t>
            </a:r>
          </a:p>
          <a:p>
            <a:r>
              <a:rPr lang="ru-RU" sz="2400" dirty="0" err="1" smtClean="0"/>
              <a:t>Сухин</a:t>
            </a:r>
            <a:r>
              <a:rPr lang="ru-RU" sz="2400" dirty="0" smtClean="0"/>
              <a:t> И. Литературные приключения. М.: Слово, 2000. </a:t>
            </a:r>
          </a:p>
          <a:p>
            <a:r>
              <a:rPr lang="ru-RU" sz="2400" dirty="0" smtClean="0"/>
              <a:t> Шмаков С.  Игры – шутки, игры – минутки. М., 1996.</a:t>
            </a:r>
          </a:p>
          <a:p>
            <a:r>
              <a:rPr lang="ru-RU" sz="2400" dirty="0" smtClean="0"/>
              <a:t>Шмаков С.  Каникулы. М.,1997.</a:t>
            </a:r>
          </a:p>
          <a:p>
            <a:r>
              <a:rPr lang="ru-RU" sz="2400" dirty="0" smtClean="0"/>
              <a:t>Шмаков С.  Уроки детского досуга. М., 1993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5824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Deflate">
              <a:avLst/>
            </a:prstTxWarp>
            <a:normAutofit fontScale="90000"/>
          </a:bodyPr>
          <a:lstStyle/>
          <a:p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Командир Сказочников  </a:t>
            </a:r>
            <a:b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        «Живой алфавит»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dja\Рабочий стол\Михаил Раскатовпропавшая букваМоскваСовеиская Россия1981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00034" y="2000240"/>
            <a:ext cx="3143272" cy="450059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14488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929174"/>
            <a:ext cx="1643074" cy="15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500306"/>
            <a:ext cx="2143140" cy="19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429132"/>
            <a:ext cx="235745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Логический конкурс</a:t>
            </a:r>
            <a:br>
              <a:rPr lang="ru-RU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Игра « Собери слова»</a:t>
            </a:r>
            <a:endParaRPr lang="ru-RU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5918" y="1928802"/>
            <a:ext cx="7000924" cy="4300534"/>
          </a:xfrm>
          <a:solidFill>
            <a:schemeClr val="bg1">
              <a:lumMod val="85000"/>
            </a:schemeClr>
          </a:solidFill>
        </p:spPr>
        <p:txBody>
          <a:bodyPr>
            <a:prstTxWarp prst="textPlain">
              <a:avLst>
                <a:gd name="adj" fmla="val 49209"/>
              </a:avLst>
            </a:prstTxWarp>
            <a:normAutofit/>
          </a:bodyPr>
          <a:lstStyle/>
          <a:p>
            <a:pPr lvl="7">
              <a:buNone/>
            </a:pP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Этот конкурс интересен. </a:t>
            </a:r>
          </a:p>
          <a:p>
            <a:pPr lvl="7">
              <a:buNone/>
            </a:pP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Он для извилин в голове весьма полезен.</a:t>
            </a:r>
          </a:p>
          <a:p>
            <a:pPr lvl="7">
              <a:buNone/>
            </a:pP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Сумейте отгадать слова,</a:t>
            </a:r>
          </a:p>
          <a:p>
            <a:pPr lvl="7">
              <a:buNone/>
            </a:pP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Узнайте сразу имена!</a:t>
            </a:r>
          </a:p>
          <a:p>
            <a:pPr lvl="7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1.ймокачюоДв</a:t>
            </a:r>
          </a:p>
          <a:p>
            <a:pPr lvl="7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2.тКо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нисктроМа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7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3.кялкопШа</a:t>
            </a:r>
          </a:p>
          <a:p>
            <a:pPr lvl="7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4.никечП</a:t>
            </a:r>
          </a:p>
          <a:p>
            <a:pPr lvl="7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5.Каяснар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каШачоп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7">
              <a:buNone/>
            </a:pPr>
            <a:endParaRPr lang="ru-RU" dirty="0" smtClean="0"/>
          </a:p>
          <a:p>
            <a:pPr lvl="7">
              <a:buNone/>
            </a:pPr>
            <a:endParaRPr lang="ru-RU" dirty="0" smtClean="0"/>
          </a:p>
          <a:p>
            <a:pPr lvl="7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гостях у доктора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Поправочкина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Documents and Settings\dja\Рабочий стол\Михаил Раскатовпропавшая букваМоскваСовеиская Россия1981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928794" y="1571612"/>
            <a:ext cx="3644189" cy="4800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2928934"/>
            <a:ext cx="30003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7836" cy="1143000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Исправь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текст!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normAutofit fontScale="85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5200" b="1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Пальцев  у  меня  двадцать пять на одной руке, столько же на другой, да на ногах десять</a:t>
            </a:r>
            <a:r>
              <a:rPr lang="ru-RU" b="1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357562"/>
            <a:ext cx="21431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929066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Скамья Несознательных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7" name="Picture 3" descr="C:\Documents and Settings\dja\Рабочий стол\Михаил Раскатовпропавшая букваМоскваСовеиская Россия1981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755775" y="1447800"/>
            <a:ext cx="6858000" cy="480060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Советы наоборот</a:t>
            </a:r>
            <a:endParaRPr lang="ru-RU" dirty="0"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4800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Порти школьное имущество 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Бегай по школе 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Дерись с одноклассниками!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Подходи к открытому окну!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Пользуйся на уроке мобильным телефоном!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Порти учебники!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Опаздывай на урок!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Получай плохие отметки!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798</Words>
  <Application>Microsoft Office PowerPoint</Application>
  <PresentationFormat>Экран (4:3)</PresentationFormat>
  <Paragraphs>120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Путешествие в «Школоград » </vt:lpstr>
      <vt:lpstr>1 сентября – День Знаний! </vt:lpstr>
      <vt:lpstr>      Знакомьтесь, «Школоград»!</vt:lpstr>
      <vt:lpstr>Командир Сказочников   и        «Живой алфавит»</vt:lpstr>
      <vt:lpstr>Логический конкурс Игра « Собери слова»</vt:lpstr>
      <vt:lpstr>В гостях у доктора Поправочкина</vt:lpstr>
      <vt:lpstr>Исправь текст!</vt:lpstr>
      <vt:lpstr>Скамья Несознательных</vt:lpstr>
      <vt:lpstr>Советы наоборот</vt:lpstr>
      <vt:lpstr>Принцесса Лени</vt:lpstr>
      <vt:lpstr>Задание принцессы Лени</vt:lpstr>
      <vt:lpstr>« Озеро пролитых чернил»  и его    жители Кляксочки </vt:lpstr>
      <vt:lpstr>Задание Кляксочек</vt:lpstr>
      <vt:lpstr>Мистер «Кривой почерк»</vt:lpstr>
      <vt:lpstr>  Пещера Кривого почерка</vt:lpstr>
      <vt:lpstr>Переправа через реку Строчку</vt:lpstr>
      <vt:lpstr>Конкурс: «На чём плыла Элли?»</vt:lpstr>
      <vt:lpstr>       В яме у Пара Графа</vt:lpstr>
      <vt:lpstr>Условия Пара Графа </vt:lpstr>
      <vt:lpstr>Отсих и Досих</vt:lpstr>
      <vt:lpstr>Прочти от сих  до сих !</vt:lpstr>
      <vt:lpstr>   Улица Разума и её воздух</vt:lpstr>
      <vt:lpstr>Отгадай ребусы</vt:lpstr>
      <vt:lpstr>«Дворец Усердия» </vt:lpstr>
      <vt:lpstr>Волшебная сила хозяйки Любы</vt:lpstr>
      <vt:lpstr>Кричалка  « Здравствуй, школа – это я!»</vt:lpstr>
      <vt:lpstr>Конкурс «Не зевай, правильно отвечай!»</vt:lpstr>
      <vt:lpstr>Площадь «Точности и Ясности» (построй треугольник и сосчитай треугольники, четырёхугольники) </vt:lpstr>
      <vt:lpstr>Проспект « Растущей молодёжи»</vt:lpstr>
      <vt:lpstr>Заголовок</vt:lpstr>
      <vt:lpstr>Слайд 31</vt:lpstr>
      <vt:lpstr> Используемая  литература</vt:lpstr>
    </vt:vector>
  </TitlesOfParts>
  <Company>Mikrosoft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</dc:title>
  <dc:creator>Dja :)</dc:creator>
  <cp:lastModifiedBy>Tata</cp:lastModifiedBy>
  <cp:revision>153</cp:revision>
  <dcterms:created xsi:type="dcterms:W3CDTF">2011-07-06T18:37:31Z</dcterms:created>
  <dcterms:modified xsi:type="dcterms:W3CDTF">2012-12-19T06:57:20Z</dcterms:modified>
</cp:coreProperties>
</file>