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6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757D4-B577-4DC5-9184-FA8924CB4C71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5D673-07E1-41CC-A80B-B7FE6C12D2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E338F-1240-46E8-9CB0-581099D4BC17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6BBD-B0CB-4685-AD04-A03F5F93C2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9F8FB-4849-4C64-AEAD-AB0FE8FFDE40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FE10D-E9B6-42C6-8F45-DB4F48CC1C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73919-665E-49E8-9F62-D09493965422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BB3CF-9FAD-4CC8-8871-4799BAE2D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8F013-063C-4A98-A2F5-2ECAF86CEF6E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49EE2-7153-4C21-A70D-6A5BB16A93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B0D7-58AC-4259-998D-3D08CECA71C4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46F9D-BB9A-407A-A8CC-7F1F5D3073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7588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/>
        </p:nvCxnSpPr>
        <p:spPr>
          <a:xfrm>
            <a:off x="46450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F153F-B6AE-4755-9D81-C1F3A44C7342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9AD44-5F70-4CCD-93FF-3E2D9EA60E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D84D3-093B-40C3-B6C2-7BCAA6A3A4E1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AC7F5-08F4-492C-A3F1-1402183CB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1C286-A53E-4EA9-8A09-DB050827EC45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ED9B3-7A98-49C8-AB4F-7ECCF0907E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 rot="5400000">
            <a:off x="1677194" y="251539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84D65-C841-4D2B-AFDE-7EF57F3F21C3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8B645-D0C5-43F5-A31D-E852829799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03017-4B56-451F-A898-5660E7DD9990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8D793-FEA0-4E6E-BAA6-6E1B5B092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4572000"/>
            <a:ext cx="678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685800"/>
            <a:ext cx="754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5AA81B-2AAD-4E7E-B372-05ACD75E6DBB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8013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A3E57DD-5469-4425-BCDA-3CE5A784EA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875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8" r:id="rId5"/>
    <p:sldLayoutId id="2147483693" r:id="rId6"/>
    <p:sldLayoutId id="2147483692" r:id="rId7"/>
    <p:sldLayoutId id="2147483699" r:id="rId8"/>
    <p:sldLayoutId id="2147483691" r:id="rId9"/>
    <p:sldLayoutId id="2147483690" r:id="rId10"/>
    <p:sldLayoutId id="214748368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АЛГОРИТМ  РАБОТЫ  С  ТЕКСТОМ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ЧАСТЬ  С1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ПОДГОТОВКА К ЕГЭ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Выполнила: учитель русского языка и литературы  Шнайдер О.А.,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ГБОУ СОШ №353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им. А.С. Пушкина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К 1 (1 балл)    ФОРМУЛИРОВКА ПРОБЛЕМ ИСХОДНОГО 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/>
              <a:t>Проблема </a:t>
            </a:r>
            <a:r>
              <a:rPr lang="ru-RU" sz="2000" dirty="0" smtClean="0"/>
              <a:t>– это  объект раздумий и размышлений автора, к которым он неоднократно возвращается (см. первый и последний абзац)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В тексте может быть </a:t>
            </a:r>
            <a:r>
              <a:rPr lang="ru-RU" sz="2000" b="1" dirty="0" smtClean="0"/>
              <a:t>несколько проблем</a:t>
            </a:r>
            <a:r>
              <a:rPr lang="ru-RU" sz="2000" dirty="0" smtClean="0"/>
              <a:t>. Найдите наиболее важную, на Ваш взгляд, проблему и работайте только по ней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Найдите абзац, в котором сформулирована основная мысль текста (основной тезис)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Задайте вопрос так, чтобы этот тезис стал ответом на него. Это и есть проблема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Используйте слова «проблема поставлена, изложена, рассмотрена, затронута, поднята, сформулирована, проанализирована  и т.д.»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Используйте  род. падеж (проблема чего?): добра и зла, экологии, воспитания, взаимоотношений со старшими и т.д.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К 2 (2 БАЛЛА)  КОММЕНТАРИЙ К СФОРМУЛИРОВАННОЙ ПРОБЛЕМЕ ИСХОДНОГО 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/>
              <a:t>Комментарий </a:t>
            </a:r>
            <a:r>
              <a:rPr lang="ru-RU" sz="2000" b="1" dirty="0" smtClean="0"/>
              <a:t> - это </a:t>
            </a:r>
            <a:r>
              <a:rPr lang="ru-RU" sz="2000" dirty="0" smtClean="0"/>
              <a:t>рассуждение</a:t>
            </a:r>
            <a:r>
              <a:rPr lang="ru-RU" sz="2000" dirty="0"/>
              <a:t>, пояснительные замечания, толкование </a:t>
            </a:r>
            <a:r>
              <a:rPr lang="ru-RU" sz="2000" dirty="0" smtClean="0"/>
              <a:t>проблемы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b="1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/>
              <a:t>Перечитайте </a:t>
            </a:r>
            <a:r>
              <a:rPr lang="ru-RU" sz="2000" dirty="0" smtClean="0"/>
              <a:t>центральные части текста, где автор размышляет и приводит свои аргументы, ссылается на авторитетные источники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Подчеркните, с кем спорит или соглашается автор, какие примеры он приводит, на какие авторитетные  мнения он ссылается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Обратите внимание, чтобы не было пересказа, а цитирование было уместным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/>
              <a:t>Используйте слова: «автор подводит читателя к мысли…», «автор, по – моему, убежден, что…», «считаю, что автор прав, когда он…», «бесспорно, справедливо мнение автора о том, что…»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К 3 (1 БАЛЛ) ОТРАЖЕНИЕ ПОЗИЦИИ АВТОРА ИСХОДНОГО ТЕКСТА</a:t>
            </a: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smtClean="0"/>
              <a:t>Позиция автора </a:t>
            </a:r>
            <a:r>
              <a:rPr lang="ru-RU" sz="2000" smtClean="0"/>
              <a:t>– это отношение автора к проблеме, его ответ на поставленный вопрос, основная мысль</a:t>
            </a:r>
          </a:p>
          <a:p>
            <a:endParaRPr lang="ru-RU" sz="2000" smtClean="0"/>
          </a:p>
          <a:p>
            <a:r>
              <a:rPr lang="ru-RU" sz="2000" smtClean="0"/>
              <a:t>Перечитайте текст и найдите авторский ответ на поставленный вопрос.</a:t>
            </a:r>
          </a:p>
          <a:p>
            <a:r>
              <a:rPr lang="ru-RU" sz="2000" smtClean="0"/>
              <a:t>Обратите внимание на последний абзац текста или несколько последних предложений.</a:t>
            </a:r>
          </a:p>
          <a:p>
            <a:r>
              <a:rPr lang="ru-RU" sz="2000" smtClean="0"/>
              <a:t>Сформулируйте авторскую проблему своими словами, подтвердив  ее цитатой из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К 4 (3 БАЛЛА) АРГУМЕНТАЦИЯ ЭКЗАМЕНУЕМЫМ СОБСТВЕННОГО МНЕНИЯ ПО ПРОБЛЕМЕ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/>
              <a:t>Перечитайте проблемный вопрос</a:t>
            </a:r>
            <a:r>
              <a:rPr lang="ru-RU" sz="2000" dirty="0" smtClean="0"/>
              <a:t>!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Ваша позиция должна содержать ответ на этот вопрос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Согласившись или не согласившись с автором, сформулируйте еще раз позицию иными  фразами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Используйте слова: «нельзя  не согласиться с авторской </a:t>
            </a:r>
            <a:r>
              <a:rPr lang="ru-RU" sz="2000" smtClean="0"/>
              <a:t>точкой зрения…», </a:t>
            </a:r>
            <a:r>
              <a:rPr lang="ru-RU" sz="2000" dirty="0" smtClean="0"/>
              <a:t>«точка зрения автора, конечно, интересна, но я считаю, что…», «авторские оценки точны и интересны, но я не согласен с его утверждением о том, что…»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 smtClean="0"/>
              <a:t>Докажите правильность своей позиции, используя два аргумента из произведений художественной литературы, из биографии известных людей, из жизни, политики и искусства,  интересные факты  общественной жизни или личного опыта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ЗАКЛЮЧЕНИЕ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000" smtClean="0"/>
          </a:p>
          <a:p>
            <a:r>
              <a:rPr lang="ru-RU" sz="2000" smtClean="0"/>
              <a:t>Вернитесь еще раз к поставленной проблеме</a:t>
            </a:r>
          </a:p>
          <a:p>
            <a:endParaRPr lang="ru-RU" sz="2000" smtClean="0"/>
          </a:p>
          <a:p>
            <a:r>
              <a:rPr lang="ru-RU" sz="2000" smtClean="0"/>
              <a:t>Попытайтесь кратко и лаконично записать вывод по сочинению, который должен соответствовать данной проблеме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208</TotalTime>
  <Words>366</Words>
  <Application>Microsoft Office PowerPoint</Application>
  <PresentationFormat>Экран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Times New Roman</vt:lpstr>
      <vt:lpstr>Arial</vt:lpstr>
      <vt:lpstr>Impact</vt:lpstr>
      <vt:lpstr>Calibri</vt:lpstr>
      <vt:lpstr>NewsPrint</vt:lpstr>
      <vt:lpstr>NewsPrint</vt:lpstr>
      <vt:lpstr>NewsPrint</vt:lpstr>
      <vt:lpstr>NewsPrint</vt:lpstr>
      <vt:lpstr>NewsPrint</vt:lpstr>
      <vt:lpstr>АЛГОРИТМ  РАБОТЫ  С  ТЕКСТОМ</vt:lpstr>
      <vt:lpstr>К 1 (1 балл)    ФОРМУЛИРОВКА ПРОБЛЕМ ИСХОДНОГО ТЕКСТА</vt:lpstr>
      <vt:lpstr>К 2 (2 БАЛЛА)  КОММЕНТАРИЙ К СФОРМУЛИРОВАННОЙ ПРОБЛЕМЕ ИСХОДНОГО ТЕКСТА</vt:lpstr>
      <vt:lpstr>К 3 (1 БАЛЛ) ОТРАЖЕНИЕ ПОЗИЦИИ АВТОРА ИСХОДНОГО ТЕКСТА</vt:lpstr>
      <vt:lpstr>К 4 (3 БАЛЛА) АРГУМЕНТАЦИЯ ЭКЗАМЕНУЕМЫМ СОБСТВЕННОГО МНЕНИЯ ПО ПРОБЛЕМЕ</vt:lpstr>
      <vt:lpstr>ЗАКЛЮЧЕНИЕ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 РАБОТЫ  С  ТЕКСТОМ</dc:title>
  <dc:creator>Виталий</dc:creator>
  <cp:lastModifiedBy>User</cp:lastModifiedBy>
  <cp:revision>28</cp:revision>
  <dcterms:created xsi:type="dcterms:W3CDTF">2012-09-09T06:32:29Z</dcterms:created>
  <dcterms:modified xsi:type="dcterms:W3CDTF">2012-12-15T11:30:14Z</dcterms:modified>
</cp:coreProperties>
</file>