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2" autoAdjust="0"/>
    <p:restoredTop sz="94699" autoAdjust="0"/>
  </p:normalViewPr>
  <p:slideViewPr>
    <p:cSldViewPr>
      <p:cViewPr varScale="1">
        <p:scale>
          <a:sx n="83" d="100"/>
          <a:sy n="83" d="100"/>
        </p:scale>
        <p:origin x="-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4914-148C-4CD5-BE11-93A43BC7B0C1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C8B7-8C54-4834-B827-721FA427B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7D1F-22BE-41A4-92A9-0EEFA399D1B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2839-32FB-4515-B506-3A28FF62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5C82-9F49-4927-96D4-CCC4869B2EED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42C7-DEFF-4617-9217-51439626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905E-7925-4694-A9AC-B0AE93689E9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468-95FC-462E-9440-911232CC1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2E92-2944-49BF-A96D-F9A74AB2E0CD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47C7-674B-463B-8068-CF73C3EA5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7F39-B2BC-441F-A6B3-BCD6A23C735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77C5-73E0-4A05-B524-DE6EC656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F204-A6C5-4527-9F37-9E0BA87F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703F-4517-4280-B39B-79B1BF802DC3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1634-DC02-495B-9003-C3313970789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3B0B-E76F-486C-B89A-C30CB62A5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3E8F-DB79-4FA9-85AB-334A9316FFC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A5C7-54A0-439A-AB4D-86E2B7C1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8DDE-BB86-4500-A440-071EEB4E547D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632E-C016-49E3-A5ED-86B663CBC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5E70-8C90-4151-A6DF-3E2710E294F5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248B-E9E4-40A7-A373-054C9B834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4AB0E4-3C0A-4851-A1BF-E81CA4E8BEA8}" type="datetimeFigureOut">
              <a:rPr lang="ru-RU"/>
              <a:pPr>
                <a:defRPr/>
              </a:pPr>
              <a:t>29.12.2012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B3151B-D2E7-460F-8FB7-37C993040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27163"/>
            <a:ext cx="8321675" cy="1992312"/>
          </a:xfrm>
        </p:spPr>
      </p:pic>
      <p:pic>
        <p:nvPicPr>
          <p:cNvPr id="13315" name="Picture 2" descr="D:\Мои документы\Мои рисунки\3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765175"/>
            <a:ext cx="847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D:\Мои документы\Мои рисунки\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4292600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D:\Мои документы\Мои рисунки\3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60325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4438" y="2349500"/>
            <a:ext cx="47513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Птица-кривоноска,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Над глазком полоска,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Все стволы проверила: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Снизу вверх промерила.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79650" y="1517650"/>
            <a:ext cx="5127625" cy="5127625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46988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2349500"/>
            <a:ext cx="698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Verdana" pitchFamily="34" charset="0"/>
              </a:rPr>
              <a:t>По стволу он ловко</a:t>
            </a:r>
            <a:br>
              <a:rPr lang="ru-RU" sz="3200">
                <a:latin typeface="Verdana" pitchFamily="34" charset="0"/>
              </a:rPr>
            </a:br>
            <a:r>
              <a:rPr lang="ru-RU" sz="3200">
                <a:latin typeface="Verdana" pitchFamily="34" charset="0"/>
              </a:rPr>
              <a:t>Ходит вниз головкой.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0850" y="1749425"/>
            <a:ext cx="8242300" cy="4121150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875" y="2205038"/>
            <a:ext cx="44640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Эта птица сизокрылая любит семечки клевать </a:t>
            </a:r>
          </a:p>
          <a:p>
            <a:r>
              <a:rPr lang="ru-RU" sz="2800">
                <a:latin typeface="Verdana" pitchFamily="34" charset="0"/>
              </a:rPr>
              <a:t>И тихонько ворковать. 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08238" y="1517650"/>
            <a:ext cx="4705350" cy="4979988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2276475"/>
            <a:ext cx="48244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Сидит пернатая,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Вся сероватая,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Вперед смотрящая,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Впотьмах кричащая: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Сидит столбом 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С широким лбом.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Лупоглазый мышеед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В шубу серую одет.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22388" y="1547813"/>
            <a:ext cx="6492875" cy="4876800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6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213" y="2133600"/>
            <a:ext cx="33845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Verdana" pitchFamily="34" charset="0"/>
              </a:rPr>
              <a:t>Живет в лесу воровка,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Хохлатая головка.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Есть хохлатая головка,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Что зимой не трусит: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Под пеньком у ней кладовка –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Желудем закусит!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Птица гнезда разоряет,</a:t>
            </a:r>
            <a:br>
              <a:rPr lang="ru-RU" sz="2000">
                <a:latin typeface="Verdana" pitchFamily="34" charset="0"/>
              </a:rPr>
            </a:br>
            <a:r>
              <a:rPr lang="ru-RU" sz="2000">
                <a:latin typeface="Verdana" pitchFamily="34" charset="0"/>
              </a:rPr>
              <a:t>Но зато дубки сажает.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20963" y="1481138"/>
            <a:ext cx="3810000" cy="5084762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2133600"/>
            <a:ext cx="648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Краснобровый, чернопёрый,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Хвост косой, на берёзе урчит.</a:t>
            </a:r>
            <a:br>
              <a:rPr lang="ru-RU" sz="2400">
                <a:latin typeface="Verdana" pitchFamily="34" charset="0"/>
              </a:rPr>
            </a:br>
            <a:endParaRPr lang="ru-RU" sz="2400">
              <a:latin typeface="Verdana" pitchFamily="34" charset="0"/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69925" y="1547813"/>
            <a:ext cx="7510463" cy="4945062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62825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2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875" y="2894013"/>
            <a:ext cx="4176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Днем молчит, </a:t>
            </a:r>
          </a:p>
          <a:p>
            <a:r>
              <a:rPr lang="ru-RU" sz="2400">
                <a:latin typeface="Verdana" pitchFamily="34" charset="0"/>
              </a:rPr>
              <a:t>Ночью кричит,</a:t>
            </a:r>
          </a:p>
          <a:p>
            <a:r>
              <a:rPr lang="ru-RU" sz="2400">
                <a:latin typeface="Verdana" pitchFamily="34" charset="0"/>
              </a:rPr>
              <a:t> По лесу летает, Прохожих пугает. 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14550" y="1481138"/>
            <a:ext cx="4889500" cy="5084762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6638" y="1481138"/>
            <a:ext cx="6832600" cy="50847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екст 4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1444625"/>
            <a:ext cx="4254500" cy="981075"/>
          </a:xfrm>
          <a:ln w="9525"/>
          <a:effectLst/>
          <a:sp3d prstMaterial="plastic"/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79963" y="1484313"/>
            <a:ext cx="1122362" cy="93662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7424738" y="1484313"/>
            <a:ext cx="1123950" cy="936625"/>
          </a:xfrm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7663" y="49213"/>
            <a:ext cx="8448675" cy="13589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2992438"/>
            <a:ext cx="657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9963" y="4292600"/>
            <a:ext cx="1160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1875" y="5516563"/>
            <a:ext cx="11922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1550" y="2997200"/>
            <a:ext cx="18780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4088" y="1484313"/>
            <a:ext cx="1249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0125" y="4221163"/>
            <a:ext cx="14049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53388" y="2992438"/>
            <a:ext cx="660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3450" y="5445125"/>
            <a:ext cx="1408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Box 15"/>
          <p:cNvSpPr txBox="1">
            <a:spLocks noChangeArrowheads="1"/>
          </p:cNvSpPr>
          <p:nvPr/>
        </p:nvSpPr>
        <p:spPr bwMode="auto">
          <a:xfrm>
            <a:off x="4781550" y="2420938"/>
            <a:ext cx="1173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воробей</a:t>
            </a:r>
          </a:p>
        </p:txBody>
      </p:sp>
      <p:sp>
        <p:nvSpPr>
          <p:cNvPr id="30734" name="TextBox 16"/>
          <p:cNvSpPr txBox="1">
            <a:spLocks noChangeArrowheads="1"/>
          </p:cNvSpPr>
          <p:nvPr/>
        </p:nvSpPr>
        <p:spPr bwMode="auto">
          <a:xfrm>
            <a:off x="6030913" y="242093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соловей</a:t>
            </a:r>
          </a:p>
        </p:txBody>
      </p:sp>
      <p:sp>
        <p:nvSpPr>
          <p:cNvPr id="30735" name="TextBox 17"/>
          <p:cNvSpPr txBox="1">
            <a:spLocks noChangeArrowheads="1"/>
          </p:cNvSpPr>
          <p:nvPr/>
        </p:nvSpPr>
        <p:spPr bwMode="auto">
          <a:xfrm>
            <a:off x="7432675" y="2420938"/>
            <a:ext cx="1036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синица</a:t>
            </a:r>
          </a:p>
        </p:txBody>
      </p:sp>
      <p:sp>
        <p:nvSpPr>
          <p:cNvPr id="30736" name="TextBox 18"/>
          <p:cNvSpPr txBox="1">
            <a:spLocks noChangeArrowheads="1"/>
          </p:cNvSpPr>
          <p:nvPr/>
        </p:nvSpPr>
        <p:spPr bwMode="auto">
          <a:xfrm>
            <a:off x="4841875" y="3929063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поползень</a:t>
            </a: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>
            <a:off x="6816725" y="3924300"/>
            <a:ext cx="862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дятел</a:t>
            </a:r>
          </a:p>
        </p:txBody>
      </p:sp>
      <p:sp>
        <p:nvSpPr>
          <p:cNvPr id="30738" name="TextBox 20"/>
          <p:cNvSpPr txBox="1">
            <a:spLocks noChangeArrowheads="1"/>
          </p:cNvSpPr>
          <p:nvPr/>
        </p:nvSpPr>
        <p:spPr bwMode="auto">
          <a:xfrm>
            <a:off x="7783513" y="3900488"/>
            <a:ext cx="120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журавль</a:t>
            </a:r>
          </a:p>
        </p:txBody>
      </p:sp>
      <p:sp>
        <p:nvSpPr>
          <p:cNvPr id="30739" name="TextBox 21"/>
          <p:cNvSpPr txBox="1">
            <a:spLocks noChangeArrowheads="1"/>
          </p:cNvSpPr>
          <p:nvPr/>
        </p:nvSpPr>
        <p:spPr bwMode="auto">
          <a:xfrm>
            <a:off x="4252913" y="5075238"/>
            <a:ext cx="2719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Ястреб-тетеревятник</a:t>
            </a:r>
          </a:p>
        </p:txBody>
      </p:sp>
      <p:sp>
        <p:nvSpPr>
          <p:cNvPr id="30740" name="TextBox 22"/>
          <p:cNvSpPr txBox="1">
            <a:spLocks noChangeArrowheads="1"/>
          </p:cNvSpPr>
          <p:nvPr/>
        </p:nvSpPr>
        <p:spPr bwMode="auto">
          <a:xfrm>
            <a:off x="7569200" y="5075238"/>
            <a:ext cx="836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аист</a:t>
            </a:r>
          </a:p>
        </p:txBody>
      </p:sp>
      <p:sp>
        <p:nvSpPr>
          <p:cNvPr id="30741" name="TextBox 23"/>
          <p:cNvSpPr txBox="1">
            <a:spLocks noChangeArrowheads="1"/>
          </p:cNvSpPr>
          <p:nvPr/>
        </p:nvSpPr>
        <p:spPr bwMode="auto">
          <a:xfrm>
            <a:off x="4841875" y="6381750"/>
            <a:ext cx="1122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глухарь</a:t>
            </a:r>
          </a:p>
        </p:txBody>
      </p:sp>
      <p:sp>
        <p:nvSpPr>
          <p:cNvPr id="30742" name="TextBox 24"/>
          <p:cNvSpPr txBox="1">
            <a:spLocks noChangeArrowheads="1"/>
          </p:cNvSpPr>
          <p:nvPr/>
        </p:nvSpPr>
        <p:spPr bwMode="auto">
          <a:xfrm>
            <a:off x="7432675" y="6254750"/>
            <a:ext cx="1125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снегирь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7408 C -0.07275 0.07639 -0.0783 0.07986 -0.08542 0.0838 C -0.08906 0.08588 -0.09184 0.09074 -0.09584 0.09167 C -0.10313 0.09329 -0.11059 0.09306 -0.11788 0.09375 C -0.12188 0.0956 -0.12882 0.09792 -0.13264 0.10162 C -0.14028 0.1088 -0.1375 0.10834 -0.14722 0.11134 C -0.16667 0.12824 -0.18924 0.12547 -0.21198 0.12709 C -0.22084 0.13079 -0.22778 0.13519 -0.23698 0.13681 C -0.23854 0.1375 -0.23993 0.13797 -0.24132 0.13889 C -0.24288 0.14005 -0.24427 0.1419 -0.24601 0.14283 C -0.2559 0.14769 -0.26736 0.14584 -0.27813 0.14676 C -0.29045 0.1507 -0.29688 0.15301 -0.31042 0.1544 C -0.32031 0.15672 -0.33004 0.15857 -0.33993 0.16042 C -0.35087 0.16505 -0.36077 0.16759 -0.37222 0.17014 C -0.38403 0.1757 -0.39809 0.17778 -0.41042 0.18009 C -0.46476 0.17778 -0.44531 0.1831 -0.47222 0.17014 C -0.47691 0.16412 -0.47952 0.16297 -0.48542 0.16042 C -0.48594 0.15834 -0.48577 0.15556 -0.48698 0.1544 C -0.48959 0.15209 -0.49323 0.15278 -0.49584 0.15047 C -0.50156 0.1456 -0.49861 0.14746 -0.50469 0.14468 C -0.49983 0.14051 -0.50191 0.14074 -0.49879 0.14074 L -0.50764 0.13681 " pathEditMode="relative" ptsTypes="ffffffffffffffffffffAA">
                                      <p:cBhvr>
                                        <p:cTn id="6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-0.00226 0.00833 -0.00208 0.01597 -0.0059 0.02338 C -0.00955 0.03912 -0.00399 0.02106 -0.0118 0.03125 C -0.01719 0.03819 -0.02587 0.06759 -0.03385 0.06852 C -0.04219 0.06967 -0.05052 0.06967 -0.05885 0.07037 C -0.06927 0.07546 -0.05694 0.06991 -0.07795 0.0743 C -0.08437 0.07569 -0.09062 0.08125 -0.09705 0.08217 C -0.10139 0.08287 -0.13385 0.08565 -0.13819 0.08611 C -0.22292 0.12384 -0.3184 0.10879 -0.40434 0.10972 C -0.4092 0.1118 -0.41423 0.11342 -0.4191 0.11551 C -0.42448 0.12014 -0.43073 0.12477 -0.4368 0.12731 C -0.44305 0.13287 -0.44548 0.13958 -0.45295 0.14305 C -0.45677 0.15069 -0.46128 0.16018 -0.46614 0.16666 C -0.47031 0.17199 -0.47048 0.16898 -0.475 0.17245 C -0.48923 0.18333 -0.47864 0.17801 -0.48819 0.18217 C -0.49531 0.19629 -0.49167 0.19074 -0.49861 0.2 C -0.50104 0.21018 -0.49913 0.20416 -0.5059 0.21759 C -0.50694 0.21944 -0.50885 0.22338 -0.50885 0.22338 C -0.50937 0.22662 -0.50937 0.23009 -0.51024 0.23333 C -0.51076 0.23541 -0.51285 0.2368 -0.51319 0.23912 C -0.5158 0.25278 -0.51441 0.26991 -0.52066 0.28217 C -0.52292 0.29491 -0.52517 0.3081 -0.53385 0.31551 C -0.5375 0.32291 -0.53941 0.33148 -0.54271 0.33912 C -0.54444 0.34329 -0.5467 0.34699 -0.54861 0.35092 C -0.54965 0.35278 -0.55156 0.35671 -0.55156 0.35671 C -0.55243 0.36065 -0.5526 0.36504 -0.55434 0.36852 C -0.55538 0.37037 -0.55642 0.37222 -0.55729 0.3743 C -0.55798 0.37616 -0.55781 0.37893 -0.55885 0.38032 C -0.55989 0.38171 -0.5618 0.38148 -0.56319 0.38217 C -0.5658 0.38912 -0.56736 0.3956 -0.57066 0.40185 C -0.575 0.41991 -0.56753 0.3912 -0.57656 0.41551 C -0.57795 0.41921 -0.5776 0.42384 -0.57934 0.42731 C -0.58403 0.43657 -0.58611 0.44305 -0.59271 0.44884 C -0.59305 0.45046 -0.59496 0.45903 -0.59566 0.46065 C -0.59739 0.46481 -0.60156 0.47245 -0.60156 0.47245 C -0.60399 0.48287 -0.60208 0.47639 -0.60885 0.49004 C -0.60989 0.49213 -0.6118 0.49606 -0.6118 0.49606 C -0.61354 0.50301 -0.61927 0.51759 -0.62361 0.52338 " pathEditMode="relative" ptsTypes="fffffffffffffffffffffffffffffffffffffA">
                                      <p:cBhvr>
                                        <p:cTn id="1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574 C -0.01267 0.01898 -0.02535 0.01945 -0.03802 0.02199 C -0.04375 0.02338 -0.04601 0.02547 -0.05156 0.02871 C -0.05295 0.02963 -0.05608 0.03125 -0.05608 0.03125 C -0.06562 0.04329 -0.08889 0.03959 -0.10295 0.04028 C -0.24167 0.03797 -0.16267 0.04607 -0.20903 0.0338 C -0.22153 0.02639 -0.20555 0.03542 -0.21805 0.02986 C -0.22465 0.02685 -0.23038 0.02269 -0.23785 0.02084 C -0.24358 0.01343 -0.24844 0.01088 -0.25434 0.00417 C -0.25642 -0.00278 -0.25955 -0.00764 -0.26649 -0.01134 C -0.27031 -0.01597 -0.27257 -0.0162 -0.27864 -0.01782 C -0.28403 -0.02106 -0.29045 -0.02384 -0.2967 -0.02546 C -0.30399 -0.02963 -0.30087 -0.02662 -0.30451 -0.03588 C -0.30677 -0.04166 -0.31215 -0.04676 -0.31805 -0.05 C -0.31858 -0.05115 -0.31875 -0.05254 -0.31944 -0.0537 C -0.32031 -0.05509 -0.32239 -0.05764 -0.32239 -0.05764 " pathEditMode="relative" rAng="0" ptsTypes="fffffffffffffffA">
                                      <p:cBhvr>
                                        <p:cTn id="14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0093 C 0.03125 0.00324 0.02812 0.00417 0.02205 0.01481 C 0.01996 0.02662 0.01371 0.03148 0.00885 0.04213 C 0.00503 0.05069 0.0033 0.05856 -0.00295 0.06389 C -0.02031 0.09815 -0.06458 0.07292 -0.09566 0.07361 C -0.16285 0.07292 -0.22986 0.07338 -0.29705 0.07153 C -0.30399 0.0713 -0.31563 0.06018 -0.32344 0.05787 C -0.33056 0.05185 -0.32639 0.05463 -0.33681 0.05 C -0.33819 0.04931 -0.34115 0.04815 -0.34115 0.04838 C -0.35104 0.03958 -0.34931 0.03449 -0.34705 0.01667 C -0.34653 0.0125 -0.34514 0.0088 -0.3441 0.00486 C -0.34358 0.00301 -0.34271 -0.00093 -0.34271 -0.00069 C -0.34219 -0.0088 -0.34358 -0.01736 -0.34115 -0.02454 C -0.33924 -0.03056 -0.33281 -0.03171 -0.32934 -0.03611 " pathEditMode="relative" rAng="0" ptsTypes="fffffffffffffA">
                                      <p:cBhvr>
                                        <p:cTn id="1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7106 C -0.04323 0.0743 -0.05642 0.07685 -0.06719 0.08287 C -0.08125 0.09074 -0.06562 0.08217 -0.07743 0.09259 C -0.07882 0.09375 -0.08055 0.09352 -0.08194 0.09467 C -0.08715 0.09861 -0.09114 0.10486 -0.09653 0.10833 C -0.10851 0.11643 -0.12083 0.12199 -0.13194 0.13194 C -0.13854 0.13773 -0.14757 0.13495 -0.15538 0.13588 C -0.16319 0.13912 -0.17101 0.14143 -0.17899 0.14375 C -0.20503 0.14305 -0.2309 0.14282 -0.25694 0.14167 C -0.26198 0.14143 -0.26632 0.1338 -0.27014 0.13194 C -0.28403 0.12523 -0.29323 0.1081 -0.30694 0.10255 C -0.31614 0.08981 -0.33212 0.07569 -0.34514 0.07106 C -0.35417 0.06296 -0.36128 0.05278 -0.37153 0.04768 C -0.37639 0.03773 -0.37292 0.04305 -0.38333 0.0338 C -0.39305 0.02523 -0.38368 0.02801 -0.39062 0.02014 C -0.39236 0.01829 -0.39462 0.01759 -0.39653 0.0162 C -0.40017 0.00903 -0.40347 0.00972 -0.40833 0.0044 C -0.40989 0.00255 -0.41146 0.00069 -0.41285 -0.00139 C -0.41389 -0.00324 -0.41423 -0.00579 -0.41562 -0.00741 C -0.41823 -0.01065 -0.42448 -0.01528 -0.42448 -0.01505 C -0.43038 -0.03056 -0.42378 -0.01783 -0.43194 -0.025 C -0.44253 -0.03449 -0.42951 -0.02847 -0.44219 -0.03287 C -0.44757 -0.04005 -0.45521 -0.04421 -0.45989 -0.05232 C -0.46528 -0.06158 -0.46614 -0.06806 -0.47309 -0.07408 C -0.47413 -0.07593 -0.47483 -0.07824 -0.47604 -0.07986 C -0.47726 -0.08148 -0.47934 -0.08195 -0.48038 -0.0838 C -0.48611 -0.09329 -0.47691 -0.08704 -0.48628 -0.09167 C -0.49062 -0.09954 -0.49271 -0.10255 -0.49948 -0.10533 C -0.50364 -0.10903 -0.50781 -0.11065 -0.51128 -0.11528 " pathEditMode="relative" rAng="0" ptsTypes="ffffffffffffffffffffffffffffA">
                                      <p:cBhvr>
                                        <p:cTn id="22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6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C -0.01962 -0.00069 -0.03924 -0.00069 -0.05886 -0.00185 C -0.06685 -0.00231 -0.07327 -0.01388 -0.08091 -0.01574 C -0.09341 -0.01898 -0.10504 -0.02615 -0.11754 -0.02939 C -0.13265 -0.04259 -0.10851 -0.02268 -0.12935 -0.03518 C -0.13265 -0.03703 -0.1349 -0.04143 -0.1382 -0.04305 C -0.14671 -0.04722 -0.14115 -0.04421 -0.15435 -0.053 C -0.16824 -0.06226 -0.15018 -0.05949 -0.17501 -0.0706 C -0.18542 -0.07523 -0.19254 -0.08217 -0.2014 -0.09027 C -0.20331 -0.09745 -0.21025 -0.10972 -0.21025 -0.10972 C -0.21199 -0.11689 -0.21494 -0.12268 -0.21754 -0.12939 C -0.22084 -0.1493 -0.21806 -0.14189 -0.22344 -0.153 C -0.22553 -0.1655 -0.22692 -0.17754 -0.2323 -0.18819 C -0.23612 -0.20694 -0.23421 -0.2125 -0.23664 -0.23726 C -0.23699 -0.24027 -0.23872 -0.24236 -0.23959 -0.24513 C -0.2441 -0.25902 -0.24758 -0.27129 -0.25591 -0.2824 " pathEditMode="relative" ptsTypes="fffffffffffffffA">
                                      <p:cBhvr>
                                        <p:cTn id="26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2773363"/>
            <a:ext cx="6149975" cy="114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75" y="2565400"/>
            <a:ext cx="61737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Verdana" pitchFamily="34" charset="0"/>
              </a:rPr>
              <a:t>Спинкою зеленовата, Животиком желтовата, Чёрненькая шапочка </a:t>
            </a:r>
          </a:p>
          <a:p>
            <a:r>
              <a:rPr lang="ru-RU" sz="3200">
                <a:latin typeface="Verdana" pitchFamily="34" charset="0"/>
              </a:rPr>
              <a:t>И полоска шарфика. 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09663" y="1481138"/>
            <a:ext cx="6089650" cy="5072062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94613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smtClean="0"/>
              <a:t>Презентацию подготовила учитель начальных классов ГБОУ СОШ №1043</a:t>
            </a:r>
            <a:br>
              <a:rPr lang="ru-RU" sz="2000" smtClean="0"/>
            </a:br>
            <a:r>
              <a:rPr lang="ru-RU" sz="2000" smtClean="0"/>
              <a:t>Горохова Екатерина Александровна</a:t>
            </a:r>
            <a:endParaRPr lang="ru-RU" sz="2000"/>
          </a:p>
        </p:txBody>
      </p:sp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684213" y="549275"/>
            <a:ext cx="777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836613" y="701675"/>
            <a:ext cx="77755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http://fishinginrus.ru/article/1103</a:t>
            </a:r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http://www.moi-detki.ru/detyam/detskie_zagadki/zagadki</a:t>
            </a:r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http://www.tepid.ru</a:t>
            </a:r>
            <a:endParaRPr lang="ru-RU"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http://portasound.ru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2551113"/>
            <a:ext cx="54546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Я весь день ловлю жуков,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Ем букашек, червяков.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Зимовать не улетаю, </a:t>
            </a:r>
          </a:p>
          <a:p>
            <a:r>
              <a:rPr lang="ru-RU" sz="2800">
                <a:latin typeface="Verdana" pitchFamily="34" charset="0"/>
              </a:rPr>
              <a:t>Под карнизом обитаю. </a:t>
            </a:r>
          </a:p>
          <a:p>
            <a:r>
              <a:rPr lang="ru-RU" sz="2800">
                <a:latin typeface="Verdana" pitchFamily="34" charset="0"/>
              </a:rPr>
              <a:t>Прыг-скок! Не робей!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Я бывалый …. 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16075" y="1547813"/>
            <a:ext cx="5754688" cy="4803775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70813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875" y="2420938"/>
            <a:ext cx="43926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В чёрном сюртуке,</a:t>
            </a:r>
          </a:p>
          <a:p>
            <a:r>
              <a:rPr lang="ru-RU" sz="2800">
                <a:latin typeface="Verdana" pitchFamily="34" charset="0"/>
              </a:rPr>
              <a:t>А не крот,</a:t>
            </a:r>
          </a:p>
          <a:p>
            <a:r>
              <a:rPr lang="ru-RU" sz="2800">
                <a:latin typeface="Verdana" pitchFamily="34" charset="0"/>
              </a:rPr>
              <a:t>Мудр, а не сова,</a:t>
            </a:r>
          </a:p>
          <a:p>
            <a:r>
              <a:rPr lang="ru-RU" sz="2800">
                <a:latin typeface="Verdana" pitchFamily="34" charset="0"/>
              </a:rPr>
              <a:t>Каркает, а не ворона.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62188" y="1620838"/>
            <a:ext cx="4894262" cy="4840287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96188" y="620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250" y="2205038"/>
            <a:ext cx="57610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Сел на елку, на сучок,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Бороды торчит клочок;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Как летун — он плоховат,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И порою глуховат.</a:t>
            </a:r>
            <a:br>
              <a:rPr lang="ru-RU" sz="2800">
                <a:latin typeface="Verdana" pitchFamily="34" charset="0"/>
              </a:rPr>
            </a:br>
            <a:endParaRPr lang="ru-RU" sz="2800">
              <a:latin typeface="Verdan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16013" y="1628775"/>
            <a:ext cx="6711950" cy="4859338"/>
          </a:xfrm>
          <a:noFill/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1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213" y="2276475"/>
            <a:ext cx="3384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Он днюет в дупле, а ночью летит на охоту.</a:t>
            </a:r>
          </a:p>
          <a:p>
            <a:r>
              <a:rPr lang="ru-RU" sz="2400">
                <a:latin typeface="Verdana" pitchFamily="34" charset="0"/>
              </a:rPr>
              <a:t>Лапы мохнатые.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20963" y="1547813"/>
            <a:ext cx="3835400" cy="4913312"/>
          </a:xfrm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12088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4438" y="1974850"/>
            <a:ext cx="35941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Стучит, стучит —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Никто не открывает,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>А жильцов поедает. </a:t>
            </a:r>
            <a:br>
              <a:rPr lang="ru-RU" sz="2400">
                <a:latin typeface="Verdana" pitchFamily="34" charset="0"/>
              </a:rPr>
            </a:br>
            <a:r>
              <a:rPr lang="ru-RU" sz="2400">
                <a:latin typeface="Verdana" pitchFamily="34" charset="0"/>
              </a:rPr>
              <a:t/>
            </a:r>
            <a:br>
              <a:rPr lang="ru-RU" sz="2400">
                <a:latin typeface="Verdana" pitchFamily="34" charset="0"/>
              </a:rPr>
            </a:br>
            <a:endParaRPr lang="ru-RU" sz="2400">
              <a:latin typeface="Verdana" pitchFamily="34" charset="0"/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51100" y="1547813"/>
            <a:ext cx="3522663" cy="5018087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295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35150" y="2205038"/>
            <a:ext cx="51133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Скромен, мал, одет без лоска, 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Золотистая полоска 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Блещет светом уголька </a:t>
            </a:r>
            <a:br>
              <a:rPr lang="ru-RU" sz="2800">
                <a:latin typeface="Verdana" pitchFamily="34" charset="0"/>
              </a:rPr>
            </a:br>
            <a:r>
              <a:rPr lang="ru-RU" sz="2800">
                <a:latin typeface="Verdana" pitchFamily="34" charset="0"/>
              </a:rPr>
              <a:t>На головке …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09663" y="1481138"/>
            <a:ext cx="6638925" cy="4979987"/>
          </a:xfrm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77175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74913" y="1620838"/>
            <a:ext cx="4194175" cy="487203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7663" y="42863"/>
            <a:ext cx="8448675" cy="1438275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96188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355</TotalTime>
  <Words>194</Words>
  <Application>Microsoft Office PowerPoint</Application>
  <PresentationFormat>Экран (4:3)</PresentationFormat>
  <Paragraphs>41</Paragraphs>
  <Slides>20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Verdana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Оседлые птицы</dc:title>
  <dc:creator>user</dc:creator>
  <cp:lastModifiedBy>User</cp:lastModifiedBy>
  <cp:revision>61</cp:revision>
  <dcterms:created xsi:type="dcterms:W3CDTF">2012-11-04T13:58:39Z</dcterms:created>
  <dcterms:modified xsi:type="dcterms:W3CDTF">2012-12-29T17:08:06Z</dcterms:modified>
</cp:coreProperties>
</file>