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2" r:id="rId1"/>
  </p:sldMasterIdLst>
  <p:sldIdLst>
    <p:sldId id="305" r:id="rId2"/>
    <p:sldId id="256" r:id="rId3"/>
    <p:sldId id="257" r:id="rId4"/>
    <p:sldId id="264" r:id="rId5"/>
    <p:sldId id="265" r:id="rId6"/>
    <p:sldId id="393" r:id="rId7"/>
    <p:sldId id="259" r:id="rId8"/>
    <p:sldId id="258" r:id="rId9"/>
    <p:sldId id="292" r:id="rId10"/>
    <p:sldId id="296" r:id="rId11"/>
    <p:sldId id="416" r:id="rId12"/>
    <p:sldId id="268" r:id="rId13"/>
    <p:sldId id="263" r:id="rId14"/>
    <p:sldId id="290" r:id="rId15"/>
    <p:sldId id="269" r:id="rId16"/>
    <p:sldId id="278" r:id="rId17"/>
    <p:sldId id="402" r:id="rId18"/>
    <p:sldId id="386" r:id="rId19"/>
    <p:sldId id="382" r:id="rId20"/>
    <p:sldId id="395" r:id="rId21"/>
    <p:sldId id="404" r:id="rId22"/>
    <p:sldId id="385" r:id="rId23"/>
    <p:sldId id="360" r:id="rId24"/>
    <p:sldId id="396" r:id="rId25"/>
    <p:sldId id="317" r:id="rId26"/>
    <p:sldId id="287" r:id="rId27"/>
    <p:sldId id="308" r:id="rId28"/>
    <p:sldId id="281" r:id="rId29"/>
    <p:sldId id="316" r:id="rId30"/>
    <p:sldId id="397" r:id="rId31"/>
    <p:sldId id="274" r:id="rId32"/>
    <p:sldId id="289" r:id="rId33"/>
    <p:sldId id="381" r:id="rId34"/>
    <p:sldId id="417" r:id="rId35"/>
    <p:sldId id="392" r:id="rId36"/>
    <p:sldId id="323" r:id="rId37"/>
    <p:sldId id="430" r:id="rId38"/>
    <p:sldId id="307" r:id="rId39"/>
    <p:sldId id="405" r:id="rId40"/>
    <p:sldId id="377" r:id="rId41"/>
    <p:sldId id="356" r:id="rId42"/>
    <p:sldId id="297" r:id="rId43"/>
    <p:sldId id="412" r:id="rId44"/>
    <p:sldId id="301" r:id="rId45"/>
    <p:sldId id="286" r:id="rId46"/>
    <p:sldId id="407" r:id="rId47"/>
    <p:sldId id="406" r:id="rId48"/>
    <p:sldId id="300" r:id="rId49"/>
    <p:sldId id="366" r:id="rId50"/>
    <p:sldId id="409" r:id="rId51"/>
    <p:sldId id="387" r:id="rId52"/>
    <p:sldId id="408" r:id="rId53"/>
    <p:sldId id="298" r:id="rId54"/>
    <p:sldId id="306" r:id="rId55"/>
    <p:sldId id="322" r:id="rId56"/>
    <p:sldId id="318" r:id="rId57"/>
    <p:sldId id="270" r:id="rId58"/>
    <p:sldId id="332" r:id="rId59"/>
    <p:sldId id="304" r:id="rId60"/>
    <p:sldId id="344" r:id="rId61"/>
    <p:sldId id="340" r:id="rId62"/>
    <p:sldId id="345" r:id="rId63"/>
    <p:sldId id="260" r:id="rId64"/>
    <p:sldId id="327" r:id="rId65"/>
    <p:sldId id="325" r:id="rId66"/>
    <p:sldId id="329" r:id="rId67"/>
    <p:sldId id="328" r:id="rId68"/>
    <p:sldId id="334" r:id="rId69"/>
    <p:sldId id="335" r:id="rId70"/>
    <p:sldId id="337" r:id="rId71"/>
    <p:sldId id="424" r:id="rId72"/>
    <p:sldId id="414" r:id="rId7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27" autoAdjust="0"/>
    <p:restoredTop sz="94660"/>
  </p:normalViewPr>
  <p:slideViewPr>
    <p:cSldViewPr>
      <p:cViewPr varScale="1">
        <p:scale>
          <a:sx n="100" d="100"/>
          <a:sy n="100" d="100"/>
        </p:scale>
        <p:origin x="-1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22569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22570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1" name="Rectangle 11"/>
          <p:cNvSpPr>
            <a:spLocks noGrp="1" noChangeArrowheads="1"/>
          </p:cNvSpPr>
          <p:nvPr>
            <p:ph type="dt" sz="quarter" idx="10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85D510-ACB8-4542-8804-317F19351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8F3D9C-A204-467B-B20C-EDDDE71D1B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6EF667-C527-48E4-A704-3DFABA787B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5095D4-067A-4D37-B13B-90C6FB5362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664C25-1870-45BD-952B-45C45365BF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44163-A57C-4B42-853B-3DDA7B67E2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D88BB8-16FF-4B5D-AC10-7A7EC0BFC9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66B546-973C-495E-9DBE-2878C5E0EC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607EF5-77E4-4010-AA7B-8DB2A498B5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7CF5FF-3E86-4CA3-9E39-11D28D61E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364DA-7B46-413F-B11C-72C11EB18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321539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1540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1541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1542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1543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1544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1545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1546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21547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1548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154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4627568A-FCFC-467E-800E-7B5C7F33C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21550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21551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425" r:id="rId1"/>
    <p:sldLayoutId id="2147484415" r:id="rId2"/>
    <p:sldLayoutId id="2147484416" r:id="rId3"/>
    <p:sldLayoutId id="2147484417" r:id="rId4"/>
    <p:sldLayoutId id="2147484418" r:id="rId5"/>
    <p:sldLayoutId id="2147484419" r:id="rId6"/>
    <p:sldLayoutId id="2147484420" r:id="rId7"/>
    <p:sldLayoutId id="2147484421" r:id="rId8"/>
    <p:sldLayoutId id="2147484422" r:id="rId9"/>
    <p:sldLayoutId id="2147484423" r:id="rId10"/>
    <p:sldLayoutId id="214748442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&#1074;&#1089;&#1077;%20&#1076;&#1086;&#1082;&#1091;&#1084;&#1077;&#1085;&#1090;&#1099;\&#1050;&#1054;&#1053;&#1050;&#1059;&#1056;&#1057;\&#1041;&#1080;&#1085;&#1076;&#1077;&#1088;%20&#1053;&#1072;%20&#1092;&#1077;&#1089;&#1090;&#1080;&#1074;&#1072;&#1083;&#1100;\&#1055;&#1088;&#1077;&#1079;&#1077;&#1085;&#1090;&#1072;&#1094;&#1080;&#1080;\&#1055;&#1088;&#1077;&#1079;&#1077;&#1085;&#1090;&#1072;&#1094;&#1080;&#1103;%203\&#1053;&#1080;&#1082;&#1086;&#1083;&#1072;&#1081;%20&#1043;&#1085;&#1072;&#1090;&#1102;&#1082;%20-%20&#1052;&#1072;&#1083;&#1080;&#1085;&#1086;&#1074;&#1099;&#1081;%20&#1079;&#1074;&#1086;&#1085;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500063" y="928688"/>
            <a:ext cx="8262937" cy="1285875"/>
          </a:xfrm>
        </p:spPr>
        <p:txBody>
          <a:bodyPr/>
          <a:lstStyle/>
          <a:p>
            <a:pPr algn="ctr">
              <a:defRPr/>
            </a:pPr>
            <a:r>
              <a:rPr lang="ru-RU" dirty="0" smtClean="0">
                <a:solidFill>
                  <a:schemeClr val="tx1"/>
                </a:solidFill>
              </a:rPr>
              <a:t>Малиновый  звон</a:t>
            </a:r>
            <a:br>
              <a:rPr lang="ru-RU" dirty="0" smtClean="0">
                <a:solidFill>
                  <a:schemeClr val="tx1"/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990600" y="4500563"/>
            <a:ext cx="8367713" cy="1214437"/>
          </a:xfrm>
        </p:spPr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101" name="Прямоугольник 4"/>
          <p:cNvSpPr>
            <a:spLocks noChangeArrowheads="1"/>
          </p:cNvSpPr>
          <p:nvPr/>
        </p:nvSpPr>
        <p:spPr bwMode="auto">
          <a:xfrm>
            <a:off x="1143000" y="3286125"/>
            <a:ext cx="771525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4400" b="1" dirty="0">
                <a:solidFill>
                  <a:srgbClr val="FFFF00"/>
                </a:solidFill>
              </a:rPr>
              <a:t>Слова:   А. Поперечный </a:t>
            </a:r>
          </a:p>
          <a:p>
            <a:pPr algn="just"/>
            <a:r>
              <a:rPr lang="ru-RU" sz="4400" b="1" dirty="0">
                <a:solidFill>
                  <a:srgbClr val="FFFF00"/>
                </a:solidFill>
              </a:rPr>
              <a:t>Музыка:  А. Морозов</a:t>
            </a:r>
          </a:p>
        </p:txBody>
      </p:sp>
      <p:pic>
        <p:nvPicPr>
          <p:cNvPr id="6" name="Николай Гнатюк - Малиновый зв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8572528" y="607220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64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фотографии\! Цифровик\2011.08.05 кладбище\P1090427.JPG"/>
          <p:cNvPicPr>
            <a:picLocks noChangeAspect="1" noChangeArrowheads="1"/>
          </p:cNvPicPr>
          <p:nvPr/>
        </p:nvPicPr>
        <p:blipFill>
          <a:blip r:embed="rId2" cstate="email">
            <a:lum bright="-30000"/>
          </a:blip>
          <a:srcRect/>
          <a:stretch>
            <a:fillRect/>
          </a:stretch>
        </p:blipFill>
        <p:spPr bwMode="auto">
          <a:xfrm>
            <a:off x="714375" y="285750"/>
            <a:ext cx="7858125" cy="618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66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Ирина\Мои документы\яяя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7883881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328"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P1000258"/>
          <p:cNvPicPr>
            <a:picLocks noChangeAspect="1" noChangeArrowheads="1"/>
          </p:cNvPicPr>
          <p:nvPr/>
        </p:nvPicPr>
        <p:blipFill>
          <a:blip r:embed="rId2" cstate="email">
            <a:lum bright="-10000"/>
          </a:blip>
          <a:srcRect/>
          <a:stretch>
            <a:fillRect/>
          </a:stretch>
        </p:blipFill>
        <p:spPr bwMode="auto">
          <a:xfrm>
            <a:off x="539750" y="350838"/>
            <a:ext cx="8064500" cy="603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922">
    <p:split orient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sp>
        <p:nvSpPr>
          <p:cNvPr id="32870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5364" name="Picture 4" descr="P1000259"/>
          <p:cNvPicPr>
            <a:picLocks noChangeAspect="1" noChangeArrowheads="1"/>
          </p:cNvPicPr>
          <p:nvPr/>
        </p:nvPicPr>
        <p:blipFill>
          <a:blip r:embed="rId2" cstate="email">
            <a:lum bright="-10000"/>
          </a:blip>
          <a:srcRect/>
          <a:stretch>
            <a:fillRect/>
          </a:stretch>
        </p:blipFill>
        <p:spPr bwMode="auto">
          <a:xfrm>
            <a:off x="211138" y="158750"/>
            <a:ext cx="8637587" cy="648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187">
    <p:split orient="vert"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940" name="Picture 4" descr="Церковь Покрова на Нерли Владимирской област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4290"/>
            <a:ext cx="7881966" cy="64040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47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1000239"/>
          <p:cNvPicPr>
            <a:picLocks noChangeAspect="1" noChangeArrowheads="1"/>
          </p:cNvPicPr>
          <p:nvPr/>
        </p:nvPicPr>
        <p:blipFill>
          <a:blip r:embed="rId2" cstate="email">
            <a:lum bright="-10000"/>
          </a:blip>
          <a:srcRect/>
          <a:stretch>
            <a:fillRect/>
          </a:stretch>
        </p:blipFill>
        <p:spPr bwMode="auto">
          <a:xfrm>
            <a:off x="1571625" y="285750"/>
            <a:ext cx="5741988" cy="624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40">
    <p:split orient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2" descr="D:\! маме\фото колокола\Колокола\Колокола на звоннице Сретенской церкви в Успенском Александровском монастыр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52"/>
            <a:ext cx="9168479" cy="62570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2680">
    <p:wheel spokes="3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2" descr="sunlightwheatfield [640x480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285750"/>
            <a:ext cx="8143875" cy="6105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4344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:\фотографии\природа\природа Толстой\июльское_пол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428625"/>
            <a:ext cx="8072438" cy="605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297"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D:\фотографии\природа\природа Толстой\fiel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" y="428625"/>
            <a:ext cx="7858125" cy="589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359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Ирина\Мои документы\яяя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09" y="328595"/>
            <a:ext cx="8172450" cy="6086475"/>
          </a:xfrm>
          <a:prstGeom prst="rect">
            <a:avLst/>
          </a:prstGeom>
          <a:noFill/>
        </p:spPr>
      </p:pic>
    </p:spTree>
  </p:cSld>
  <p:clrMapOvr>
    <a:masterClrMapping/>
  </p:clrMapOvr>
  <p:transition advTm="1734">
    <p:zo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D:\фотографии\природа\природа Толстой\поле ариш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571500"/>
            <a:ext cx="8432800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906">
    <p:strip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D:\фотографии\природа\природа Толстой\derevny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214313"/>
            <a:ext cx="7929563" cy="644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16">
    <p:wheel spokes="8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D:\фотографии\природа\природа Толстой\pic_2007-03-29_14255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" y="571500"/>
            <a:ext cx="7858125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468"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D:\фотографии\природа\природа Толстой\Лодейное поле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071563"/>
            <a:ext cx="8075613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812">
    <p:split orient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Vsegodich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642938"/>
            <a:ext cx="8631238" cy="564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6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1" descr="DSC_034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88" y="214313"/>
            <a:ext cx="6215062" cy="627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16">
    <p:wedg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Famil-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71500"/>
            <a:ext cx="8472488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260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P1090429"/>
          <p:cNvPicPr>
            <a:picLocks noChangeAspect="1" noChangeArrowheads="1"/>
          </p:cNvPicPr>
          <p:nvPr/>
        </p:nvPicPr>
        <p:blipFill>
          <a:blip r:embed="rId2" cstate="email">
            <a:lum bright="-10000"/>
          </a:blip>
          <a:srcRect/>
          <a:stretch>
            <a:fillRect/>
          </a:stretch>
        </p:blipFill>
        <p:spPr bwMode="auto">
          <a:xfrm>
            <a:off x="357188" y="428625"/>
            <a:ext cx="8509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370"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30724" name="Picture 2" descr="P102018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285750"/>
            <a:ext cx="8178800" cy="6132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03">
    <p:split orient="vert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Picture 1" descr="0_de6a_139f8af0_X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7914145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31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4" descr="P102019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260350"/>
            <a:ext cx="8137525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250"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Ирина\Мои документы\яяя\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9516" y="366693"/>
            <a:ext cx="8734425" cy="5838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734">
    <p:checker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Kolokol250kol"/>
          <p:cNvPicPr>
            <a:picLocks noChangeAspect="1" noChangeArrowheads="1"/>
          </p:cNvPicPr>
          <p:nvPr/>
        </p:nvPicPr>
        <p:blipFill>
          <a:blip r:embed="rId2">
            <a:lum contrast="-10000"/>
          </a:blip>
          <a:srcRect/>
          <a:stretch>
            <a:fillRect/>
          </a:stretch>
        </p:blipFill>
        <p:spPr bwMode="auto">
          <a:xfrm>
            <a:off x="1357313" y="285750"/>
            <a:ext cx="6143625" cy="6237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187">
    <p:checker dir="vert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44488"/>
            <a:ext cx="7921625" cy="594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156"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D:\фотографии\природа\природа Толстой\bfoto_ru_30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642938"/>
            <a:ext cx="813752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344">
    <p:split orient="vert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D:\фотографии\природа\природа Толстой\8a8dd35634ac.jpg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/>
          <a:stretch>
            <a:fillRect/>
          </a:stretch>
        </p:blipFill>
        <p:spPr bwMode="auto">
          <a:xfrm>
            <a:off x="500063" y="430213"/>
            <a:ext cx="8116887" cy="585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718">
    <p:zo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D:\фотографии\природа\природа Толстой\village_0000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357188"/>
            <a:ext cx="8120062" cy="608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53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DSC_034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8" y="1000125"/>
            <a:ext cx="8501062" cy="524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219">
    <p:blinds dir="vert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DSC_009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500" y="214313"/>
            <a:ext cx="5500688" cy="646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344">
    <p:wheel spokes="8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Колокола Васильевской церкви в селе Васильевское Калининского района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214313"/>
            <a:ext cx="8569325" cy="645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437">
    <p:split orient="vert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D:\фотографии\природа\природа Толстой\mixtart3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" y="642938"/>
            <a:ext cx="8072438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6260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9" descr="00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285750"/>
            <a:ext cx="6786562" cy="624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157">
    <p:split orient="vert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Природа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188" y="357188"/>
            <a:ext cx="8763000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430">
    <p:wheel spokes="8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D:\фотографии\природа\природа Толстой\pl12_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813" y="642938"/>
            <a:ext cx="7715250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640">
    <p:strips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3" descr="D:\фотографии\! Цифровик\2011.08.05 кладбище\P1090437.JPG"/>
          <p:cNvPicPr>
            <a:picLocks noChangeAspect="1" noChangeArrowheads="1"/>
          </p:cNvPicPr>
          <p:nvPr/>
        </p:nvPicPr>
        <p:blipFill>
          <a:blip r:embed="rId2" cstate="email">
            <a:lum contrast="20000"/>
          </a:blip>
          <a:srcRect/>
          <a:stretch>
            <a:fillRect/>
          </a:stretch>
        </p:blipFill>
        <p:spPr bwMode="auto">
          <a:xfrm>
            <a:off x="500063" y="285750"/>
            <a:ext cx="8215312" cy="637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900">
    <p:zoom dir="in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D:\фотографии\природа\природа Толстой\11259257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357166"/>
            <a:ext cx="8795670" cy="58579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4297">
    <p:split orient="vert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357188"/>
            <a:ext cx="8680450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7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Колокола_Васильевског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85750"/>
            <a:ext cx="8280400" cy="621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062">
    <p:wheel spokes="8"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D:\фотографии\природа\природа Толстой\village_0002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5" y="571500"/>
            <a:ext cx="7858125" cy="589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969">
    <p:zo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1" descr="D:\фотографии\природа\природа Толстой\05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285750"/>
            <a:ext cx="8191500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97">
    <p:split orient="vert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357188"/>
            <a:ext cx="8001000" cy="610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953">
    <p:wheel spokes="8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1" descr="D:\фотографии\природа\природа Толстой\25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71500"/>
            <a:ext cx="8501063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797"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500063"/>
            <a:ext cx="8239125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985">
    <p:zo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1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357188"/>
            <a:ext cx="8115300" cy="6072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984">
    <p:split orient="vert"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Ирина\Мои документы\яяя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42852"/>
            <a:ext cx="6029325" cy="659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062">
    <p:zo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D:\фотографии\природа\природа Толстой\115967747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88" y="266700"/>
            <a:ext cx="8286750" cy="6216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750">
    <p:wheel spokes="8"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D:\фотографии\! Цифровик\2011.08.05 кладбище\P1090436.JPG"/>
          <p:cNvPicPr>
            <a:picLocks noChangeAspect="1" noChangeArrowheads="1"/>
          </p:cNvPicPr>
          <p:nvPr/>
        </p:nvPicPr>
        <p:blipFill>
          <a:blip r:embed="rId2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357188" y="285750"/>
            <a:ext cx="8251825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891">
    <p:split orient="vert"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404813"/>
            <a:ext cx="8785225" cy="554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968">
    <p:zo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P10904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48" y="142852"/>
            <a:ext cx="7858180" cy="6466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1750">
    <p:zoom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P109043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" y="428625"/>
            <a:ext cx="80264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50">
    <p:zoom dir="in"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P1020001"/>
          <p:cNvPicPr>
            <a:picLocks noChangeAspect="1" noChangeArrowheads="1"/>
          </p:cNvPicPr>
          <p:nvPr/>
        </p:nvPicPr>
        <p:blipFill>
          <a:blip r:embed="rId2" cstate="email">
            <a:lum contrast="30000"/>
          </a:blip>
          <a:srcRect/>
          <a:stretch>
            <a:fillRect/>
          </a:stretch>
        </p:blipFill>
        <p:spPr bwMode="auto">
          <a:xfrm>
            <a:off x="428625" y="285750"/>
            <a:ext cx="8286750" cy="638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32">
    <p:strips dir="ld"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DSC_018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313" y="428625"/>
            <a:ext cx="8721725" cy="578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671">
    <p:checker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88" y="138113"/>
            <a:ext cx="6143625" cy="6548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4219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фотографии\Мир вокруг нас\для мамы\голуб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285750"/>
            <a:ext cx="8405813" cy="630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250">
    <p:strips dir="r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DSC_009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500063"/>
            <a:ext cx="8512175" cy="580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375">
    <p:strips dir="ld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DSC_01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42938" y="561975"/>
            <a:ext cx="8012112" cy="5668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78">
    <p:strips dir="r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DSC_012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500" y="285750"/>
            <a:ext cx="6500813" cy="617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922">
    <p:strips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5" descr="Nature_Other_Morning_in_park_005301_ [640x480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692150"/>
            <a:ext cx="8459788" cy="550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344">
    <p:split orient="vert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DSC_031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857375" y="285750"/>
            <a:ext cx="6286500" cy="6399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87">
    <p:split orient="vert" dir="in"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DSC_034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88" y="357188"/>
            <a:ext cx="7127875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000">
    <p:split orient="vert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DSC_034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50" y="571500"/>
            <a:ext cx="8747125" cy="556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797">
    <p:zoom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DSC_032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85813" y="571500"/>
            <a:ext cx="7842250" cy="572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109">
    <p:wheel spokes="8"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DSC_0441"/>
          <p:cNvPicPr>
            <a:picLocks noChangeAspect="1" noChangeArrowheads="1"/>
          </p:cNvPicPr>
          <p:nvPr/>
        </p:nvPicPr>
        <p:blipFill>
          <a:blip r:embed="rId2" cstate="email">
            <a:lum bright="-10000"/>
          </a:blip>
          <a:srcRect/>
          <a:stretch>
            <a:fillRect/>
          </a:stretch>
        </p:blipFill>
        <p:spPr bwMode="auto">
          <a:xfrm>
            <a:off x="214313" y="500063"/>
            <a:ext cx="8718550" cy="558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641">
    <p:checker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DSC_045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3" y="571500"/>
            <a:ext cx="8213725" cy="558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204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Morning_Dew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549275"/>
            <a:ext cx="7777162" cy="583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922">
    <p:wheel spokes="8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DSC_080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" y="642938"/>
            <a:ext cx="8061325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938">
    <p:zoom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Documents and Settings\Ирина\Мои документы\яяя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85728"/>
            <a:ext cx="6781800" cy="6343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Tm="3953">
    <p:split orient="vert"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571500"/>
            <a:ext cx="8620125" cy="574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72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0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3713" y="188913"/>
            <a:ext cx="5614987" cy="633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270">
    <p:split orient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" y="500063"/>
            <a:ext cx="8507413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370"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1301</TotalTime>
  <Words>12</Words>
  <Application>Microsoft Office PowerPoint</Application>
  <PresentationFormat>Экран (4:3)</PresentationFormat>
  <Paragraphs>4</Paragraphs>
  <Slides>72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72</vt:i4>
      </vt:variant>
    </vt:vector>
  </HeadingPairs>
  <TitlesOfParts>
    <vt:vector size="73" baseType="lpstr">
      <vt:lpstr>Трава</vt:lpstr>
      <vt:lpstr>Малиновый  звон 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Слайд 72</vt:lpstr>
    </vt:vector>
  </TitlesOfParts>
  <Company>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Binder</dc:creator>
  <cp:lastModifiedBy>Binder</cp:lastModifiedBy>
  <cp:revision>344</cp:revision>
  <dcterms:created xsi:type="dcterms:W3CDTF">2011-07-25T12:07:24Z</dcterms:created>
  <dcterms:modified xsi:type="dcterms:W3CDTF">2012-10-28T14:15:37Z</dcterms:modified>
</cp:coreProperties>
</file>