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sldIdLst>
    <p:sldId id="280" r:id="rId2"/>
    <p:sldId id="266" r:id="rId3"/>
    <p:sldId id="286" r:id="rId4"/>
    <p:sldId id="269" r:id="rId5"/>
    <p:sldId id="270" r:id="rId6"/>
    <p:sldId id="276" r:id="rId7"/>
    <p:sldId id="272" r:id="rId8"/>
    <p:sldId id="268" r:id="rId9"/>
    <p:sldId id="263" r:id="rId10"/>
    <p:sldId id="291" r:id="rId11"/>
    <p:sldId id="260" r:id="rId12"/>
    <p:sldId id="289" r:id="rId13"/>
    <p:sldId id="288" r:id="rId14"/>
    <p:sldId id="262" r:id="rId15"/>
    <p:sldId id="271" r:id="rId16"/>
    <p:sldId id="284" r:id="rId17"/>
    <p:sldId id="256" r:id="rId18"/>
    <p:sldId id="259" r:id="rId19"/>
    <p:sldId id="287" r:id="rId20"/>
    <p:sldId id="257" r:id="rId21"/>
    <p:sldId id="258" r:id="rId22"/>
    <p:sldId id="261" r:id="rId23"/>
    <p:sldId id="279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661" autoAdjust="0"/>
    <p:restoredTop sz="94654" autoAdjust="0"/>
  </p:normalViewPr>
  <p:slideViewPr>
    <p:cSldViewPr>
      <p:cViewPr varScale="1">
        <p:scale>
          <a:sx n="63" d="100"/>
          <a:sy n="63" d="100"/>
        </p:scale>
        <p:origin x="-102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6185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185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082DA-9F60-48D7-8EE9-4854A565C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874E-AACF-40C9-984C-09274C2E2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44956-6C73-4099-A790-F115C297E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BF42-278C-4D69-80AD-8ED0F477B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2FE9A-8802-498E-BF28-A0AA2C7AD5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0B2E7-E4DF-4C71-9162-A94B8119E6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A59CB-F8A9-452D-822D-7842F586D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115F-0290-4391-927C-6EADB76E4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27447-FA93-4750-8D6A-D36AEAED44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5EA74-7DDF-4704-AF2B-B5CBA903DF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9ABE2-1E94-4F85-9BC8-49B91060B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60772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6077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7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7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7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7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7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8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8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8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8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8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6078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8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8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8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9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9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9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9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9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9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9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9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98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799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0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0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0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03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6080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0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0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0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0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1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1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12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1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1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1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1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1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1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1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2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2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60823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24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25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26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27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28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0829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6083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083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083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0834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6083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83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83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083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083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DD0A81E-BF92-456A-83B2-B89B7B90B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6" r:id="rId1"/>
    <p:sldLayoutId id="2147483805" r:id="rId2"/>
    <p:sldLayoutId id="2147483804" r:id="rId3"/>
    <p:sldLayoutId id="2147483803" r:id="rId4"/>
    <p:sldLayoutId id="2147483802" r:id="rId5"/>
    <p:sldLayoutId id="2147483801" r:id="rId6"/>
    <p:sldLayoutId id="2147483800" r:id="rId7"/>
    <p:sldLayoutId id="2147483799" r:id="rId8"/>
    <p:sldLayoutId id="2147483798" r:id="rId9"/>
    <p:sldLayoutId id="2147483797" r:id="rId10"/>
    <p:sldLayoutId id="2147483796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upload.wikimedia.org/wikipedia/commons/e/e3/Chram_Pokrowa_Nerl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8625" y="1214438"/>
            <a:ext cx="8229600" cy="2714625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5400" dirty="0" smtClean="0"/>
              <a:t>Алексей Константинович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6000" dirty="0" smtClean="0"/>
              <a:t>Толстой</a:t>
            </a:r>
          </a:p>
          <a:p>
            <a:pPr algn="ctr">
              <a:buFont typeface="Wingdings" pitchFamily="2" charset="2"/>
              <a:buNone/>
              <a:defRPr/>
            </a:pPr>
            <a:endParaRPr lang="ru-RU" sz="4000" dirty="0" smtClean="0"/>
          </a:p>
          <a:p>
            <a:pPr algn="ctr">
              <a:buFont typeface="Wingdings" pitchFamily="2" charset="2"/>
              <a:buNone/>
              <a:defRPr/>
            </a:pPr>
            <a:r>
              <a:rPr lang="ru-RU" sz="6600" b="1" dirty="0" smtClean="0">
                <a:solidFill>
                  <a:srgbClr val="00B0F0"/>
                </a:solidFill>
              </a:rPr>
              <a:t>«Благовест»</a:t>
            </a:r>
            <a:endParaRPr lang="ru-RU" sz="66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Изображение:Chram Pokrowa Nerl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6625" y="133350"/>
            <a:ext cx="4443413" cy="66278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Нижний Новгород, Церковь Смоленской и Владимирской икон Божи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1525" y="255588"/>
            <a:ext cx="4949825" cy="66087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14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713" y="280988"/>
            <a:ext cx="8132762" cy="62960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Успенская, она же Дивная, церковь (справа) и Предтеченская церковь (слева) в Алексеевском монастыре в Угличе Ярославской област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354013"/>
            <a:ext cx="8010525" cy="61388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 descr="Церковь Успения Пресвятой Богородицы в селе Варзу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07963"/>
            <a:ext cx="4595813" cy="64785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009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88" y="280988"/>
            <a:ext cx="8235950" cy="63642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009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88" y="854075"/>
            <a:ext cx="8369300" cy="51085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4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825" y="469900"/>
            <a:ext cx="5919788" cy="5918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 descr="Екатерининская церков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0" y="328613"/>
            <a:ext cx="7839075" cy="58594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P10107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420688"/>
            <a:ext cx="7821612" cy="58705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DSC067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3350"/>
            <a:ext cx="6583363" cy="65913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Золотые_купол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625" y="207963"/>
            <a:ext cx="4627563" cy="6248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Купола Никольской церк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66738"/>
            <a:ext cx="7632700" cy="57245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 descr="Церковь Марии Магдалены в Гефсиманском сад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55588"/>
            <a:ext cx="4572000" cy="63468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/>
              </a:rPr>
              <a:t>  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>
              <a:effectLst/>
            </a:endParaRPr>
          </a:p>
        </p:txBody>
      </p:sp>
      <p:pic>
        <p:nvPicPr>
          <p:cNvPr id="35843" name="Picture 3" descr="Колокола на звоннице Сретенской церкви в Успенском Александровском монастыр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354013"/>
            <a:ext cx="8723313" cy="59547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SC067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854075"/>
            <a:ext cx="8285162" cy="78882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067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775" y="280988"/>
            <a:ext cx="7077075" cy="63690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3" y="493713"/>
            <a:ext cx="8461375" cy="56578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 descr="ко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2613" y="-6350"/>
            <a:ext cx="5029200" cy="67786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008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813" y="207963"/>
            <a:ext cx="5656262" cy="65166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DSC008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3838" y="493713"/>
            <a:ext cx="5656262" cy="61087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Церковь Покрова на Нерли Владимирской обла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28613"/>
            <a:ext cx="7632700" cy="62007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759</TotalTime>
  <Words>4</Words>
  <Application>Microsoft Office PowerPoint</Application>
  <PresentationFormat>Экран (4:3)</PresentationFormat>
  <Paragraphs>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Wingdings</vt:lpstr>
      <vt:lpstr>Calibri</vt:lpstr>
      <vt:lpstr>Ripple</vt:lpstr>
      <vt:lpstr>Ripple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 </vt:lpstr>
    </vt:vector>
  </TitlesOfParts>
  <Company>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Binder</dc:creator>
  <cp:lastModifiedBy>User</cp:lastModifiedBy>
  <cp:revision>203</cp:revision>
  <dcterms:created xsi:type="dcterms:W3CDTF">2011-07-22T18:23:07Z</dcterms:created>
  <dcterms:modified xsi:type="dcterms:W3CDTF">2012-12-23T14:19:26Z</dcterms:modified>
</cp:coreProperties>
</file>