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5" r:id="rId4"/>
    <p:sldId id="257" r:id="rId5"/>
    <p:sldId id="259" r:id="rId6"/>
    <p:sldId id="268" r:id="rId7"/>
    <p:sldId id="262" r:id="rId8"/>
    <p:sldId id="260" r:id="rId9"/>
    <p:sldId id="271" r:id="rId10"/>
    <p:sldId id="267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11811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246" y="1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4832B-E750-4A0A-A1BC-222EE0F5CF66}" type="datetimeFigureOut">
              <a:rPr lang="ru-RU" smtClean="0"/>
              <a:pPr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E426-E912-455E-952E-18B55ABD2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4832B-E750-4A0A-A1BC-222EE0F5CF66}" type="datetimeFigureOut">
              <a:rPr lang="ru-RU" smtClean="0"/>
              <a:pPr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E426-E912-455E-952E-18B55ABD2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4832B-E750-4A0A-A1BC-222EE0F5CF66}" type="datetimeFigureOut">
              <a:rPr lang="ru-RU" smtClean="0"/>
              <a:pPr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E426-E912-455E-952E-18B55ABD2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4832B-E750-4A0A-A1BC-222EE0F5CF66}" type="datetimeFigureOut">
              <a:rPr lang="ru-RU" smtClean="0"/>
              <a:pPr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E426-E912-455E-952E-18B55ABD2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4832B-E750-4A0A-A1BC-222EE0F5CF66}" type="datetimeFigureOut">
              <a:rPr lang="ru-RU" smtClean="0"/>
              <a:pPr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E426-E912-455E-952E-18B55ABD2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4832B-E750-4A0A-A1BC-222EE0F5CF66}" type="datetimeFigureOut">
              <a:rPr lang="ru-RU" smtClean="0"/>
              <a:pPr/>
              <a:t>17.01.2013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E426-E912-455E-952E-18B55ABD2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4832B-E750-4A0A-A1BC-222EE0F5CF66}" type="datetimeFigureOut">
              <a:rPr lang="ru-RU" smtClean="0"/>
              <a:pPr/>
              <a:t>17.01.2013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E426-E912-455E-952E-18B55ABD2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4832B-E750-4A0A-A1BC-222EE0F5CF66}" type="datetimeFigureOut">
              <a:rPr lang="ru-RU" smtClean="0"/>
              <a:pPr/>
              <a:t>17.01.2013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E426-E912-455E-952E-18B55ABD2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4832B-E750-4A0A-A1BC-222EE0F5CF66}" type="datetimeFigureOut">
              <a:rPr lang="ru-RU" smtClean="0"/>
              <a:pPr/>
              <a:t>17.01.2013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E426-E912-455E-952E-18B55ABD2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4832B-E750-4A0A-A1BC-222EE0F5CF66}" type="datetimeFigureOut">
              <a:rPr lang="ru-RU" smtClean="0"/>
              <a:pPr/>
              <a:t>17.01.2013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E426-E912-455E-952E-18B55ABD2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4832B-E750-4A0A-A1BC-222EE0F5CF66}" type="datetimeFigureOut">
              <a:rPr lang="ru-RU" smtClean="0"/>
              <a:pPr/>
              <a:t>17.01.2013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3E426-E912-455E-952E-18B55ABD2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4832B-E750-4A0A-A1BC-222EE0F5CF66}" type="datetimeFigureOut">
              <a:rPr lang="ru-RU" smtClean="0"/>
              <a:pPr/>
              <a:t>17.01.2013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3E426-E912-455E-952E-18B55ABD23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хлебная рамочк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pic>
        <p:nvPicPr>
          <p:cNvPr id="5" name="Рисунок 4" descr="буква х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0100" y="857232"/>
            <a:ext cx="6643734" cy="5143536"/>
          </a:xfrm>
          <a:prstGeom prst="rect">
            <a:avLst/>
          </a:prstGeom>
        </p:spPr>
      </p:pic>
      <p:pic>
        <p:nvPicPr>
          <p:cNvPr id="7" name="Рисунок 6" descr="хижина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5072066" y="1071546"/>
            <a:ext cx="2286016" cy="221457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42976" y="1071546"/>
            <a:ext cx="63900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+mj-lt"/>
              </a:rPr>
              <a:t>Тема: «Звуки </a:t>
            </a:r>
            <a:r>
              <a:rPr lang="en-US" sz="3200" b="1" dirty="0" smtClean="0">
                <a:latin typeface="+mj-lt"/>
              </a:rPr>
              <a:t>[</a:t>
            </a:r>
            <a:r>
              <a:rPr lang="ru-RU" sz="3200" b="1" dirty="0" smtClean="0">
                <a:latin typeface="+mj-lt"/>
              </a:rPr>
              <a:t> </a:t>
            </a:r>
            <a:r>
              <a:rPr lang="ru-RU" sz="3200" b="1" dirty="0" err="1" smtClean="0">
                <a:latin typeface="+mj-lt"/>
              </a:rPr>
              <a:t>х</a:t>
            </a:r>
            <a:r>
              <a:rPr lang="en-US" sz="3200" b="1" dirty="0" smtClean="0">
                <a:latin typeface="+mj-lt"/>
              </a:rPr>
              <a:t> ], [ </a:t>
            </a:r>
            <a:r>
              <a:rPr lang="ru-RU" sz="3200" b="1" dirty="0" err="1" smtClean="0">
                <a:latin typeface="+mj-lt"/>
              </a:rPr>
              <a:t>х</a:t>
            </a:r>
            <a:r>
              <a:rPr lang="en-US" sz="3200" b="1" dirty="0" smtClean="0">
                <a:latin typeface="+mj-lt"/>
              </a:rPr>
              <a:t>’].</a:t>
            </a:r>
            <a:r>
              <a:rPr lang="ru-RU" sz="3200" b="1" dirty="0" smtClean="0">
                <a:latin typeface="+mj-lt"/>
              </a:rPr>
              <a:t> Буквы Х, </a:t>
            </a:r>
            <a:r>
              <a:rPr lang="ru-RU" sz="3200" b="1" dirty="0" err="1" smtClean="0">
                <a:latin typeface="+mj-lt"/>
              </a:rPr>
              <a:t>х</a:t>
            </a:r>
            <a:r>
              <a:rPr lang="ru-RU" sz="3200" b="1" dirty="0" smtClean="0">
                <a:latin typeface="+mj-lt"/>
              </a:rPr>
              <a:t>»</a:t>
            </a:r>
            <a:endParaRPr lang="ru-RU" sz="3200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1"/>
            <a:ext cx="85078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/>
              <a:t>Муниципальное общеобразовательное учреждение </a:t>
            </a:r>
          </a:p>
          <a:p>
            <a:pPr algn="ctr"/>
            <a:r>
              <a:rPr lang="ru-RU" sz="2800" b="1" i="1" dirty="0" smtClean="0"/>
              <a:t>«Гимназия г. Надыма»</a:t>
            </a:r>
            <a:endParaRPr lang="ru-RU" sz="28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4000497" y="5929330"/>
            <a:ext cx="51435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Перетягина Анна Михайловна, </a:t>
            </a:r>
          </a:p>
          <a:p>
            <a:r>
              <a:rPr lang="ru-RU" sz="2800" b="1" i="1" dirty="0" smtClean="0"/>
              <a:t>учитель начальных классов</a:t>
            </a:r>
            <a:endParaRPr lang="ru-RU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Documents and Settings\User\Рабочий стол\мука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643314"/>
            <a:ext cx="4714876" cy="3214686"/>
          </a:xfrm>
          <a:prstGeom prst="rect">
            <a:avLst/>
          </a:prstGeom>
          <a:noFill/>
        </p:spPr>
      </p:pic>
      <p:pic>
        <p:nvPicPr>
          <p:cNvPr id="2054" name="Picture 6" descr="C:\Documents and Settings\User\Рабочий стол\белый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4876" y="3643314"/>
            <a:ext cx="4429124" cy="321468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6858016" y="6357958"/>
            <a:ext cx="2143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/>
              <a:t>Яндекс</a:t>
            </a:r>
            <a:r>
              <a:rPr lang="ru-RU" sz="2000" b="1" dirty="0" smtClean="0"/>
              <a:t> картинки</a:t>
            </a:r>
            <a:endParaRPr lang="ru-RU" sz="2000" b="1" dirty="0"/>
          </a:p>
        </p:txBody>
      </p:sp>
      <p:pic>
        <p:nvPicPr>
          <p:cNvPr id="1026" name="Picture 2" descr="G:\комбайн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714876" y="0"/>
            <a:ext cx="4429124" cy="3643314"/>
          </a:xfrm>
          <a:prstGeom prst="rect">
            <a:avLst/>
          </a:prstGeom>
          <a:noFill/>
        </p:spPr>
      </p:pic>
      <p:pic>
        <p:nvPicPr>
          <p:cNvPr id="2" name="Picture 2" descr="G:\0_616b3_a4b2b967_XL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0" y="0"/>
            <a:ext cx="4714876" cy="36433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1785926"/>
            <a:ext cx="3308497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0" b="1" dirty="0" smtClean="0"/>
              <a:t>Х</a:t>
            </a:r>
            <a:endParaRPr lang="ru-RU" sz="25000" b="1" dirty="0"/>
          </a:p>
        </p:txBody>
      </p:sp>
      <p:pic>
        <p:nvPicPr>
          <p:cNvPr id="4" name="Рисунок 3" descr="хлебная рамочк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4346" y="-357214"/>
            <a:ext cx="9358346" cy="721521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428728" y="2500306"/>
            <a:ext cx="57150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Благодарю за работу на уроке!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хижина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643438" y="3571876"/>
            <a:ext cx="4500562" cy="3286124"/>
          </a:xfrm>
          <a:prstGeom prst="rect">
            <a:avLst/>
          </a:prstGeom>
        </p:spPr>
      </p:pic>
      <p:pic>
        <p:nvPicPr>
          <p:cNvPr id="7" name="Рисунок 6" descr="хурма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857488" y="0"/>
            <a:ext cx="3214710" cy="3571876"/>
          </a:xfrm>
          <a:prstGeom prst="rect">
            <a:avLst/>
          </a:prstGeom>
        </p:spPr>
      </p:pic>
      <p:pic>
        <p:nvPicPr>
          <p:cNvPr id="1026" name="Picture 2" descr="C:\Documents and Settings\User\Рабочий стол\петух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72198" y="0"/>
            <a:ext cx="3071802" cy="3571876"/>
          </a:xfrm>
          <a:prstGeom prst="rect">
            <a:avLst/>
          </a:prstGeom>
          <a:noFill/>
        </p:spPr>
      </p:pic>
      <p:pic>
        <p:nvPicPr>
          <p:cNvPr id="1027" name="Picture 3" descr="C:\Documents and Settings\User\Рабочий стол\кирпичиком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3000364" cy="3571876"/>
          </a:xfrm>
          <a:prstGeom prst="rect">
            <a:avLst/>
          </a:prstGeom>
          <a:noFill/>
        </p:spPr>
      </p:pic>
      <p:pic>
        <p:nvPicPr>
          <p:cNvPr id="2" name="Picture 2" descr="C:\Documents and Settings\User\Рабочий стол\яхта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3571876"/>
            <a:ext cx="4643438" cy="3286124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6215075" y="6429396"/>
            <a:ext cx="2428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/>
              <a:t>Яндекс</a:t>
            </a:r>
            <a:r>
              <a:rPr lang="ru-RU" sz="2000" b="1" dirty="0" smtClean="0"/>
              <a:t> картинки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хлебная рамочк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pic>
        <p:nvPicPr>
          <p:cNvPr id="5" name="Рисунок 4" descr="образ х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642918"/>
            <a:ext cx="7000924" cy="542928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</p:pic>
      <p:sp>
        <p:nvSpPr>
          <p:cNvPr id="7" name="TextBox 6"/>
          <p:cNvSpPr txBox="1"/>
          <p:nvPr/>
        </p:nvSpPr>
        <p:spPr>
          <a:xfrm>
            <a:off x="928662" y="785794"/>
            <a:ext cx="66437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Тема урока: </a:t>
            </a:r>
            <a:r>
              <a:rPr lang="ru-RU" sz="3600" b="1" dirty="0" smtClean="0">
                <a:solidFill>
                  <a:schemeClr val="tx2"/>
                </a:solidFill>
              </a:rPr>
              <a:t>«Знакомство</a:t>
            </a:r>
            <a:endParaRPr lang="en-US" sz="3600" b="1" dirty="0" smtClean="0">
              <a:solidFill>
                <a:schemeClr val="tx2"/>
              </a:solidFill>
            </a:endParaRPr>
          </a:p>
          <a:p>
            <a:r>
              <a:rPr lang="ru-RU" sz="3600" b="1" dirty="0" smtClean="0"/>
              <a:t>          </a:t>
            </a:r>
          </a:p>
          <a:p>
            <a:r>
              <a:rPr lang="ru-RU" sz="3600" b="1" dirty="0" smtClean="0">
                <a:solidFill>
                  <a:schemeClr val="tx2"/>
                </a:solidFill>
              </a:rPr>
              <a:t>       с буквой</a:t>
            </a:r>
            <a:r>
              <a:rPr lang="ru-RU" sz="3600" b="1" dirty="0" smtClean="0"/>
              <a:t>  </a:t>
            </a:r>
            <a:endParaRPr lang="ru-RU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929454" y="4643446"/>
            <a:ext cx="7858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tx2"/>
                </a:solidFill>
              </a:rPr>
              <a:t> </a:t>
            </a:r>
            <a:r>
              <a:rPr lang="ru-RU" sz="4400" b="1" dirty="0" smtClean="0">
                <a:solidFill>
                  <a:schemeClr val="tx2"/>
                </a:solidFill>
              </a:rPr>
              <a:t>»</a:t>
            </a:r>
            <a:endParaRPr lang="ru-RU" sz="4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хлебная рамочк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3999" cy="707229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00100" y="2428868"/>
            <a:ext cx="6500858" cy="35394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ru-RU" sz="2800" dirty="0" smtClean="0">
                <a:solidFill>
                  <a:schemeClr val="tx1"/>
                </a:solidFill>
              </a:rPr>
              <a:t>Выявить, какие звуки обозначает буква и дать им характеристику.</a:t>
            </a:r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chemeClr val="tx1"/>
                </a:solidFill>
              </a:rPr>
              <a:t>Изучить графический образ печатных букв: заглавной и строчной.</a:t>
            </a:r>
            <a:endParaRPr lang="ru-RU" sz="2800" dirty="0" smtClean="0"/>
          </a:p>
          <a:p>
            <a:pPr marL="514350" indent="-514350">
              <a:buAutoNum type="arabicPeriod"/>
            </a:pPr>
            <a:r>
              <a:rPr lang="ru-RU" sz="2800" dirty="0" smtClean="0">
                <a:solidFill>
                  <a:schemeClr val="tx1"/>
                </a:solidFill>
              </a:rPr>
              <a:t>Научиться читать слоги и слова с буквой «</a:t>
            </a:r>
            <a:r>
              <a:rPr lang="ru-RU" sz="2800" dirty="0" err="1" smtClean="0">
                <a:solidFill>
                  <a:schemeClr val="tx1"/>
                </a:solidFill>
              </a:rPr>
              <a:t>х</a:t>
            </a:r>
            <a:r>
              <a:rPr lang="ru-RU" sz="2800" dirty="0" smtClean="0">
                <a:solidFill>
                  <a:schemeClr val="tx1"/>
                </a:solidFill>
              </a:rPr>
              <a:t>».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000100" y="1000108"/>
            <a:ext cx="6500858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/>
              <a:t>Учебные задачи:</a:t>
            </a:r>
          </a:p>
          <a:p>
            <a:pPr algn="ctr"/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хлебная рамочк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643174" y="1214422"/>
            <a:ext cx="31432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0" b="1" dirty="0" smtClean="0"/>
              <a:t>Х</a:t>
            </a:r>
            <a:endParaRPr lang="ru-RU" sz="12000" b="1" dirty="0"/>
          </a:p>
        </p:txBody>
      </p:sp>
      <p:sp>
        <p:nvSpPr>
          <p:cNvPr id="7" name="Стрелка влево 6"/>
          <p:cNvSpPr/>
          <p:nvPr/>
        </p:nvSpPr>
        <p:spPr>
          <a:xfrm rot="19572714">
            <a:off x="2415680" y="2978037"/>
            <a:ext cx="1593777" cy="436647"/>
          </a:xfrm>
          <a:prstGeom prst="lef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1765940">
            <a:off x="4418194" y="2950466"/>
            <a:ext cx="1643074" cy="387062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643042" y="3643314"/>
            <a:ext cx="914400" cy="9144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929322" y="3571876"/>
            <a:ext cx="914400" cy="914400"/>
          </a:xfrm>
          <a:prstGeom prst="rect">
            <a:avLst/>
          </a:prstGeom>
          <a:solidFill>
            <a:srgbClr val="1181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1785926"/>
            <a:ext cx="3308497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0" b="1" dirty="0" smtClean="0"/>
              <a:t>Х</a:t>
            </a:r>
            <a:endParaRPr lang="ru-RU" sz="25000" b="1" dirty="0"/>
          </a:p>
        </p:txBody>
      </p:sp>
      <p:pic>
        <p:nvPicPr>
          <p:cNvPr id="4" name="Рисунок 3" descr="хлебная рамочк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4346" y="-357214"/>
            <a:ext cx="9358346" cy="7215214"/>
          </a:xfrm>
          <a:prstGeom prst="rect">
            <a:avLst/>
          </a:prstGeom>
        </p:spPr>
      </p:pic>
      <p:pic>
        <p:nvPicPr>
          <p:cNvPr id="6" name="Рисунок 5" descr="хлебная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285720" y="857232"/>
            <a:ext cx="3500462" cy="528641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00034" y="1357298"/>
            <a:ext cx="3022745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0" b="1" dirty="0" smtClean="0"/>
              <a:t>Х</a:t>
            </a:r>
            <a:endParaRPr lang="ru-RU" sz="25000" b="1" dirty="0"/>
          </a:p>
        </p:txBody>
      </p:sp>
      <p:pic>
        <p:nvPicPr>
          <p:cNvPr id="11" name="Рисунок 10" descr="хлебная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429256" y="857232"/>
            <a:ext cx="3500462" cy="528641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500826" y="1142984"/>
            <a:ext cx="135732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а</a:t>
            </a:r>
          </a:p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о</a:t>
            </a:r>
          </a:p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у </a:t>
            </a:r>
          </a:p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И</a:t>
            </a:r>
          </a:p>
          <a:p>
            <a:pPr algn="ctr"/>
            <a:r>
              <a:rPr lang="ru-RU" sz="5400" b="1" dirty="0" smtClean="0">
                <a:solidFill>
                  <a:srgbClr val="FF0000"/>
                </a:solidFill>
              </a:rPr>
              <a:t>е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 rot="20292830">
            <a:off x="3678713" y="1858059"/>
            <a:ext cx="1801245" cy="94333"/>
          </a:xfrm>
          <a:prstGeom prst="rect">
            <a:avLst/>
          </a:prstGeom>
          <a:solidFill>
            <a:schemeClr val="tx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rot="156234">
            <a:off x="3716007" y="2287219"/>
            <a:ext cx="1763739" cy="95680"/>
          </a:xfrm>
          <a:prstGeom prst="rect">
            <a:avLst/>
          </a:prstGeom>
          <a:solidFill>
            <a:schemeClr val="tx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 rot="10800000">
            <a:off x="3714744" y="3214686"/>
            <a:ext cx="1714512" cy="71438"/>
          </a:xfrm>
          <a:prstGeom prst="rect">
            <a:avLst/>
          </a:prstGeom>
          <a:solidFill>
            <a:schemeClr val="tx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 rot="9190334" flipV="1">
            <a:off x="3594462" y="4266087"/>
            <a:ext cx="1914854" cy="95990"/>
          </a:xfrm>
          <a:prstGeom prst="rect">
            <a:avLst/>
          </a:prstGeom>
          <a:solidFill>
            <a:schemeClr val="tx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 rot="11177252">
            <a:off x="3714523" y="4789926"/>
            <a:ext cx="1775254" cy="93455"/>
          </a:xfrm>
          <a:prstGeom prst="rect">
            <a:avLst/>
          </a:prstGeom>
          <a:solidFill>
            <a:schemeClr val="tx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хлебная рамочк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1142983"/>
          <a:ext cx="8072494" cy="5214974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4036247"/>
                <a:gridCol w="4036247"/>
              </a:tblGrid>
              <a:tr h="1251593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1 вариант</a:t>
                      </a:r>
                    </a:p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халат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2 вариант</a:t>
                      </a:r>
                    </a:p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хижина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32112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2112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2112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11811E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28662" y="214290"/>
            <a:ext cx="6858705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ru-RU" sz="4400" b="1" dirty="0" smtClean="0"/>
              <a:t>Соотнеси слово со схемой</a:t>
            </a:r>
            <a:endParaRPr lang="ru-RU" sz="4400" b="1" dirty="0"/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571472" y="2857496"/>
            <a:ext cx="1071570" cy="642942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 rot="10800000">
            <a:off x="571472" y="2857496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/>
          <p:nvPr/>
        </p:nvSpPr>
        <p:spPr>
          <a:xfrm rot="10800000">
            <a:off x="4572000" y="2786058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ый треугольник 7"/>
          <p:cNvSpPr/>
          <p:nvPr/>
        </p:nvSpPr>
        <p:spPr>
          <a:xfrm>
            <a:off x="1643042" y="2857496"/>
            <a:ext cx="1071570" cy="642942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ый треугольник 8"/>
          <p:cNvSpPr/>
          <p:nvPr/>
        </p:nvSpPr>
        <p:spPr>
          <a:xfrm>
            <a:off x="4572000" y="2786058"/>
            <a:ext cx="1071570" cy="642942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ый треугольник 9"/>
          <p:cNvSpPr/>
          <p:nvPr/>
        </p:nvSpPr>
        <p:spPr>
          <a:xfrm>
            <a:off x="5643570" y="2786058"/>
            <a:ext cx="1071570" cy="642942"/>
          </a:xfrm>
          <a:prstGeom prst="rtTriangle">
            <a:avLst/>
          </a:prstGeom>
          <a:solidFill>
            <a:srgbClr val="1181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ый треугольник 10"/>
          <p:cNvSpPr/>
          <p:nvPr/>
        </p:nvSpPr>
        <p:spPr>
          <a:xfrm>
            <a:off x="6715140" y="2786058"/>
            <a:ext cx="1071570" cy="642942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ый треугольник 11"/>
          <p:cNvSpPr/>
          <p:nvPr/>
        </p:nvSpPr>
        <p:spPr>
          <a:xfrm rot="10800000">
            <a:off x="1643042" y="2857496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ый треугольник 12"/>
          <p:cNvSpPr/>
          <p:nvPr/>
        </p:nvSpPr>
        <p:spPr>
          <a:xfrm rot="10800000">
            <a:off x="5643570" y="2786058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ый треугольник 13"/>
          <p:cNvSpPr/>
          <p:nvPr/>
        </p:nvSpPr>
        <p:spPr>
          <a:xfrm rot="10800000">
            <a:off x="6715140" y="2786058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ый треугольник 14"/>
          <p:cNvSpPr/>
          <p:nvPr/>
        </p:nvSpPr>
        <p:spPr>
          <a:xfrm rot="10800000">
            <a:off x="4572000" y="4000504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ый треугольник 15"/>
          <p:cNvSpPr/>
          <p:nvPr/>
        </p:nvSpPr>
        <p:spPr>
          <a:xfrm rot="10800000">
            <a:off x="5643570" y="4000504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ый треугольник 16"/>
          <p:cNvSpPr/>
          <p:nvPr/>
        </p:nvSpPr>
        <p:spPr>
          <a:xfrm rot="10800000">
            <a:off x="6715140" y="4000504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ый треугольник 17"/>
          <p:cNvSpPr/>
          <p:nvPr/>
        </p:nvSpPr>
        <p:spPr>
          <a:xfrm rot="10800000">
            <a:off x="4572000" y="5214950"/>
            <a:ext cx="1143008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ый треугольник 18"/>
          <p:cNvSpPr/>
          <p:nvPr/>
        </p:nvSpPr>
        <p:spPr>
          <a:xfrm rot="10800000">
            <a:off x="5715008" y="5214950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ый треугольник 19"/>
          <p:cNvSpPr/>
          <p:nvPr/>
        </p:nvSpPr>
        <p:spPr>
          <a:xfrm rot="10800000">
            <a:off x="6786578" y="5214950"/>
            <a:ext cx="1000132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ый треугольник 20"/>
          <p:cNvSpPr/>
          <p:nvPr/>
        </p:nvSpPr>
        <p:spPr>
          <a:xfrm rot="10800000">
            <a:off x="642910" y="4000504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ый треугольник 21"/>
          <p:cNvSpPr/>
          <p:nvPr/>
        </p:nvSpPr>
        <p:spPr>
          <a:xfrm rot="10800000">
            <a:off x="1714480" y="4000504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ый треугольник 22"/>
          <p:cNvSpPr/>
          <p:nvPr/>
        </p:nvSpPr>
        <p:spPr>
          <a:xfrm rot="10800000">
            <a:off x="642910" y="5214950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ый треугольник 23"/>
          <p:cNvSpPr/>
          <p:nvPr/>
        </p:nvSpPr>
        <p:spPr>
          <a:xfrm rot="10800000">
            <a:off x="1714480" y="5214950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ый треугольник 24"/>
          <p:cNvSpPr/>
          <p:nvPr/>
        </p:nvSpPr>
        <p:spPr>
          <a:xfrm>
            <a:off x="1714480" y="4000504"/>
            <a:ext cx="1071570" cy="642942"/>
          </a:xfrm>
          <a:prstGeom prst="rtTriangle">
            <a:avLst/>
          </a:prstGeom>
          <a:solidFill>
            <a:srgbClr val="1181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ый треугольник 25"/>
          <p:cNvSpPr/>
          <p:nvPr/>
        </p:nvSpPr>
        <p:spPr>
          <a:xfrm>
            <a:off x="4572000" y="4000504"/>
            <a:ext cx="1071570" cy="642942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ый треугольник 26"/>
          <p:cNvSpPr/>
          <p:nvPr/>
        </p:nvSpPr>
        <p:spPr>
          <a:xfrm>
            <a:off x="5643570" y="4000504"/>
            <a:ext cx="1071570" cy="642942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ый треугольник 27"/>
          <p:cNvSpPr/>
          <p:nvPr/>
        </p:nvSpPr>
        <p:spPr>
          <a:xfrm>
            <a:off x="6715140" y="4000504"/>
            <a:ext cx="1071570" cy="642942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ый треугольник 28"/>
          <p:cNvSpPr/>
          <p:nvPr/>
        </p:nvSpPr>
        <p:spPr>
          <a:xfrm>
            <a:off x="5715008" y="5214950"/>
            <a:ext cx="1071570" cy="642942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ый треугольник 29"/>
          <p:cNvSpPr/>
          <p:nvPr/>
        </p:nvSpPr>
        <p:spPr>
          <a:xfrm>
            <a:off x="6786578" y="5214950"/>
            <a:ext cx="1000132" cy="642942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ый треугольник 30"/>
          <p:cNvSpPr/>
          <p:nvPr/>
        </p:nvSpPr>
        <p:spPr>
          <a:xfrm>
            <a:off x="4572000" y="5214950"/>
            <a:ext cx="1143008" cy="642942"/>
          </a:xfrm>
          <a:prstGeom prst="rtTriangle">
            <a:avLst/>
          </a:prstGeom>
          <a:solidFill>
            <a:srgbClr val="1181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ый треугольник 31"/>
          <p:cNvSpPr/>
          <p:nvPr/>
        </p:nvSpPr>
        <p:spPr>
          <a:xfrm>
            <a:off x="642910" y="4000504"/>
            <a:ext cx="1071570" cy="642942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ый треугольник 32"/>
          <p:cNvSpPr/>
          <p:nvPr/>
        </p:nvSpPr>
        <p:spPr>
          <a:xfrm>
            <a:off x="642910" y="5214950"/>
            <a:ext cx="1071570" cy="642942"/>
          </a:xfrm>
          <a:prstGeom prst="rtTriangle">
            <a:avLst/>
          </a:prstGeom>
          <a:solidFill>
            <a:srgbClr val="1181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ый треугольник 33"/>
          <p:cNvSpPr/>
          <p:nvPr/>
        </p:nvSpPr>
        <p:spPr>
          <a:xfrm>
            <a:off x="1714480" y="5214950"/>
            <a:ext cx="1071570" cy="642942"/>
          </a:xfrm>
          <a:prstGeom prst="rtTriangle">
            <a:avLst/>
          </a:prstGeom>
          <a:solidFill>
            <a:srgbClr val="1181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714612" y="2857496"/>
            <a:ext cx="714380" cy="64294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2786050" y="4000504"/>
            <a:ext cx="714380" cy="64294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2786050" y="5214950"/>
            <a:ext cx="714380" cy="64294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Диагональная полоса 37"/>
          <p:cNvSpPr/>
          <p:nvPr/>
        </p:nvSpPr>
        <p:spPr>
          <a:xfrm rot="17758368" flipH="1">
            <a:off x="2160238" y="2570799"/>
            <a:ext cx="394366" cy="125740"/>
          </a:xfrm>
          <a:prstGeom prst="diagStrip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Диагональная полоса 38"/>
          <p:cNvSpPr/>
          <p:nvPr/>
        </p:nvSpPr>
        <p:spPr>
          <a:xfrm rot="17758368" flipH="1">
            <a:off x="2160238" y="3785246"/>
            <a:ext cx="394366" cy="125740"/>
          </a:xfrm>
          <a:prstGeom prst="diagStrip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Диагональная полоса 39"/>
          <p:cNvSpPr/>
          <p:nvPr/>
        </p:nvSpPr>
        <p:spPr>
          <a:xfrm rot="17758368" flipH="1">
            <a:off x="2160239" y="4999691"/>
            <a:ext cx="394366" cy="125740"/>
          </a:xfrm>
          <a:prstGeom prst="diagStrip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Диагональная полоса 40"/>
          <p:cNvSpPr/>
          <p:nvPr/>
        </p:nvSpPr>
        <p:spPr>
          <a:xfrm rot="17758368" flipH="1">
            <a:off x="5160634" y="4999692"/>
            <a:ext cx="394366" cy="125740"/>
          </a:xfrm>
          <a:prstGeom prst="diagStrip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Диагональная полоса 41"/>
          <p:cNvSpPr/>
          <p:nvPr/>
        </p:nvSpPr>
        <p:spPr>
          <a:xfrm rot="17758368" flipH="1">
            <a:off x="5160634" y="3785246"/>
            <a:ext cx="394366" cy="125740"/>
          </a:xfrm>
          <a:prstGeom prst="diagStrip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Диагональная полоса 42"/>
          <p:cNvSpPr/>
          <p:nvPr/>
        </p:nvSpPr>
        <p:spPr>
          <a:xfrm rot="17758368" flipH="1">
            <a:off x="5089197" y="2570799"/>
            <a:ext cx="394366" cy="125740"/>
          </a:xfrm>
          <a:prstGeom prst="diagStrip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1643042" y="2643182"/>
            <a:ext cx="71438" cy="10001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1643042" y="3857628"/>
            <a:ext cx="71438" cy="10001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1643042" y="5000636"/>
            <a:ext cx="71438" cy="10001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5572132" y="2571744"/>
            <a:ext cx="71438" cy="10001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6715140" y="2643182"/>
            <a:ext cx="71438" cy="10001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5572132" y="3786190"/>
            <a:ext cx="71438" cy="10001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6715140" y="3857628"/>
            <a:ext cx="71438" cy="10001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5643570" y="5072074"/>
            <a:ext cx="71438" cy="10001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6715140" y="5072074"/>
            <a:ext cx="71438" cy="10001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хлебная рамочк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57224" y="2643182"/>
          <a:ext cx="7643866" cy="3357586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3856997"/>
                <a:gridCol w="3786869"/>
              </a:tblGrid>
              <a:tr h="1104958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 вариант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II</a:t>
                      </a:r>
                      <a:r>
                        <a:rPr lang="ru-RU" sz="2800" b="1" dirty="0" smtClean="0">
                          <a:solidFill>
                            <a:schemeClr val="tx1"/>
                          </a:solidFill>
                        </a:rPr>
                        <a:t> вариант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04958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>
                          <a:solidFill>
                            <a:schemeClr val="tx1"/>
                          </a:solidFill>
                        </a:rPr>
                        <a:t>алат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err="1" smtClean="0">
                          <a:solidFill>
                            <a:schemeClr val="tx1"/>
                          </a:solidFill>
                        </a:rPr>
                        <a:t>ижина</a:t>
                      </a:r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147670"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143240" y="4929198"/>
            <a:ext cx="714380" cy="64294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ый треугольник 16"/>
          <p:cNvSpPr/>
          <p:nvPr/>
        </p:nvSpPr>
        <p:spPr>
          <a:xfrm>
            <a:off x="1000100" y="4929198"/>
            <a:ext cx="1071570" cy="642942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ый треугольник 17"/>
          <p:cNvSpPr/>
          <p:nvPr/>
        </p:nvSpPr>
        <p:spPr>
          <a:xfrm rot="10800000">
            <a:off x="1000100" y="4929198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ый треугольник 18"/>
          <p:cNvSpPr/>
          <p:nvPr/>
        </p:nvSpPr>
        <p:spPr>
          <a:xfrm>
            <a:off x="2071670" y="4929198"/>
            <a:ext cx="1071570" cy="642942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ый треугольник 19"/>
          <p:cNvSpPr/>
          <p:nvPr/>
        </p:nvSpPr>
        <p:spPr>
          <a:xfrm rot="10800000">
            <a:off x="2071670" y="4929198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ый треугольник 20"/>
          <p:cNvSpPr/>
          <p:nvPr/>
        </p:nvSpPr>
        <p:spPr>
          <a:xfrm rot="10800000">
            <a:off x="5072066" y="4929198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ый треугольник 21"/>
          <p:cNvSpPr/>
          <p:nvPr/>
        </p:nvSpPr>
        <p:spPr>
          <a:xfrm rot="10800000">
            <a:off x="6143636" y="4929198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ый треугольник 22"/>
          <p:cNvSpPr/>
          <p:nvPr/>
        </p:nvSpPr>
        <p:spPr>
          <a:xfrm rot="10800000">
            <a:off x="7215206" y="4929198"/>
            <a:ext cx="1071570" cy="642942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ый треугольник 23"/>
          <p:cNvSpPr/>
          <p:nvPr/>
        </p:nvSpPr>
        <p:spPr>
          <a:xfrm>
            <a:off x="5072066" y="4929198"/>
            <a:ext cx="1071570" cy="642942"/>
          </a:xfrm>
          <a:prstGeom prst="rtTriangle">
            <a:avLst/>
          </a:prstGeom>
          <a:solidFill>
            <a:srgbClr val="11811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ый треугольник 24"/>
          <p:cNvSpPr/>
          <p:nvPr/>
        </p:nvSpPr>
        <p:spPr>
          <a:xfrm>
            <a:off x="6143636" y="4929198"/>
            <a:ext cx="1071570" cy="642942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ый треугольник 25"/>
          <p:cNvSpPr/>
          <p:nvPr/>
        </p:nvSpPr>
        <p:spPr>
          <a:xfrm>
            <a:off x="7215206" y="4929198"/>
            <a:ext cx="1071570" cy="642942"/>
          </a:xfrm>
          <a:prstGeom prst="rtTriangle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Диагональная полоса 26"/>
          <p:cNvSpPr/>
          <p:nvPr/>
        </p:nvSpPr>
        <p:spPr>
          <a:xfrm rot="17758368" flipH="1">
            <a:off x="2588867" y="4658872"/>
            <a:ext cx="394366" cy="125740"/>
          </a:xfrm>
          <a:prstGeom prst="diagStrip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Диагональная полоса 27"/>
          <p:cNvSpPr/>
          <p:nvPr/>
        </p:nvSpPr>
        <p:spPr>
          <a:xfrm rot="17758368" flipH="1">
            <a:off x="5541967" y="4690933"/>
            <a:ext cx="365467" cy="161382"/>
          </a:xfrm>
          <a:prstGeom prst="diagStrip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571604" y="357166"/>
            <a:ext cx="5715040" cy="2308324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endParaRPr lang="ru-RU" sz="4800" b="1" i="1" dirty="0" smtClean="0">
              <a:solidFill>
                <a:srgbClr val="FF0000"/>
              </a:solidFill>
            </a:endParaRPr>
          </a:p>
          <a:p>
            <a:pPr algn="ctr"/>
            <a:r>
              <a:rPr lang="ru-RU" sz="4800" b="1" dirty="0" smtClean="0"/>
              <a:t>Взаимопроверка</a:t>
            </a:r>
          </a:p>
          <a:p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143636" y="4786322"/>
            <a:ext cx="71438" cy="10001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7143768" y="4786322"/>
            <a:ext cx="71438" cy="10001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2071670" y="4714884"/>
            <a:ext cx="71438" cy="100013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5" name="Рисунок 34" descr="ха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9256" y="3786190"/>
            <a:ext cx="630556" cy="428628"/>
          </a:xfrm>
          <a:prstGeom prst="rect">
            <a:avLst/>
          </a:prstGeom>
        </p:spPr>
      </p:pic>
      <p:pic>
        <p:nvPicPr>
          <p:cNvPr id="36" name="Рисунок 35" descr="ха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5918" y="3786190"/>
            <a:ext cx="630556" cy="4286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1785926"/>
            <a:ext cx="3308497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5000" b="1" dirty="0" smtClean="0"/>
              <a:t>Х</a:t>
            </a:r>
            <a:endParaRPr lang="ru-RU" sz="25000" b="1" dirty="0"/>
          </a:p>
        </p:txBody>
      </p:sp>
      <p:pic>
        <p:nvPicPr>
          <p:cNvPr id="4" name="Рисунок 3" descr="хлебная рамочка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4346" y="-357214"/>
            <a:ext cx="9358346" cy="721521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</p:pic>
      <p:pic>
        <p:nvPicPr>
          <p:cNvPr id="5" name="Picture 2" descr="C:\Documents and Settings\User\Рабочий стол\хлеб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1928802"/>
            <a:ext cx="6715172" cy="4383087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85786" y="214290"/>
            <a:ext cx="6715172" cy="181588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ru-RU" sz="2800" b="1" dirty="0" smtClean="0"/>
          </a:p>
          <a:p>
            <a:pPr algn="ctr"/>
            <a:r>
              <a:rPr lang="ru-RU" sz="2800" b="1" dirty="0" smtClean="0"/>
              <a:t>За обедом хлеб всему голова</a:t>
            </a:r>
          </a:p>
          <a:p>
            <a:pPr algn="ctr"/>
            <a:endParaRPr lang="ru-RU" sz="2800" b="1" dirty="0" smtClean="0"/>
          </a:p>
          <a:p>
            <a:pPr algn="ctr"/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118</Words>
  <Application>Microsoft Office PowerPoint</Application>
  <PresentationFormat>Экран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Tata</cp:lastModifiedBy>
  <cp:revision>58</cp:revision>
  <dcterms:created xsi:type="dcterms:W3CDTF">2012-09-09T09:16:04Z</dcterms:created>
  <dcterms:modified xsi:type="dcterms:W3CDTF">2013-01-16T21:11:46Z</dcterms:modified>
</cp:coreProperties>
</file>