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78" r:id="rId3"/>
    <p:sldId id="257" r:id="rId4"/>
    <p:sldId id="258" r:id="rId5"/>
    <p:sldId id="259" r:id="rId6"/>
    <p:sldId id="260" r:id="rId7"/>
    <p:sldId id="275" r:id="rId8"/>
    <p:sldId id="262" r:id="rId9"/>
    <p:sldId id="263" r:id="rId10"/>
    <p:sldId id="265" r:id="rId11"/>
    <p:sldId id="273" r:id="rId12"/>
    <p:sldId id="274" r:id="rId13"/>
    <p:sldId id="264" r:id="rId14"/>
    <p:sldId id="266" r:id="rId15"/>
    <p:sldId id="267" r:id="rId16"/>
    <p:sldId id="268" r:id="rId17"/>
    <p:sldId id="269" r:id="rId18"/>
    <p:sldId id="271" r:id="rId19"/>
    <p:sldId id="270" r:id="rId20"/>
    <p:sldId id="272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79E4E6-D0DF-469E-A93B-B1D3C3FA9AE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471969-DE1F-43B7-A4CB-7A0398CE71A2}">
      <dgm:prSet phldrT="[Текст]"/>
      <dgm:spPr/>
      <dgm:t>
        <a:bodyPr/>
        <a:lstStyle/>
        <a:p>
          <a:r>
            <a:rPr lang="ru-RU" dirty="0" smtClean="0"/>
            <a:t>Ресурс</a:t>
          </a:r>
          <a:endParaRPr lang="ru-RU" dirty="0"/>
        </a:p>
      </dgm:t>
    </dgm:pt>
    <dgm:pt modelId="{0EBDA0A1-B8A8-4783-90E9-066CFE71F139}" type="parTrans" cxnId="{11D5AC48-00A4-4B84-B537-43269C96B27F}">
      <dgm:prSet/>
      <dgm:spPr/>
      <dgm:t>
        <a:bodyPr/>
        <a:lstStyle/>
        <a:p>
          <a:endParaRPr lang="ru-RU"/>
        </a:p>
      </dgm:t>
    </dgm:pt>
    <dgm:pt modelId="{E1841661-193F-4A56-B04C-7D3961C59F49}" type="sibTrans" cxnId="{11D5AC48-00A4-4B84-B537-43269C96B27F}">
      <dgm:prSet/>
      <dgm:spPr/>
      <dgm:t>
        <a:bodyPr/>
        <a:lstStyle/>
        <a:p>
          <a:endParaRPr lang="ru-RU"/>
        </a:p>
      </dgm:t>
    </dgm:pt>
    <dgm:pt modelId="{8DE71F4D-3D50-48C4-8C49-3B529AAC4D07}">
      <dgm:prSet phldrT="[Текст]"/>
      <dgm:spPr/>
      <dgm:t>
        <a:bodyPr/>
        <a:lstStyle/>
        <a:p>
          <a:r>
            <a:rPr lang="ru-RU" dirty="0" smtClean="0"/>
            <a:t>запасы, источники чего-нибудь</a:t>
          </a:r>
          <a:endParaRPr lang="ru-RU" dirty="0"/>
        </a:p>
      </dgm:t>
    </dgm:pt>
    <dgm:pt modelId="{C210F336-830D-454B-BE54-DC731298DC59}" type="parTrans" cxnId="{D64E7665-F1C1-4476-9773-CB15DAA93118}">
      <dgm:prSet/>
      <dgm:spPr/>
      <dgm:t>
        <a:bodyPr/>
        <a:lstStyle/>
        <a:p>
          <a:endParaRPr lang="ru-RU"/>
        </a:p>
      </dgm:t>
    </dgm:pt>
    <dgm:pt modelId="{D1CEA013-662A-4953-8F44-21D1801FF5C5}" type="sibTrans" cxnId="{D64E7665-F1C1-4476-9773-CB15DAA93118}">
      <dgm:prSet/>
      <dgm:spPr/>
      <dgm:t>
        <a:bodyPr/>
        <a:lstStyle/>
        <a:p>
          <a:endParaRPr lang="ru-RU"/>
        </a:p>
      </dgm:t>
    </dgm:pt>
    <dgm:pt modelId="{1AB76FFF-34B3-4768-82C3-479472ECB2B7}" type="pres">
      <dgm:prSet presAssocID="{AD79E4E6-D0DF-469E-A93B-B1D3C3FA9A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DB4D78-EF49-4D8F-BEB0-A35A923C852E}" type="pres">
      <dgm:prSet presAssocID="{4B471969-DE1F-43B7-A4CB-7A0398CE71A2}" presName="linNode" presStyleCnt="0"/>
      <dgm:spPr/>
    </dgm:pt>
    <dgm:pt modelId="{7FD1CF4F-9C32-4DC1-A8A7-D4AF83DB481A}" type="pres">
      <dgm:prSet presAssocID="{4B471969-DE1F-43B7-A4CB-7A0398CE71A2}" presName="parentText" presStyleLbl="node1" presStyleIdx="0" presStyleCnt="1" custLinFactNeighborY="-2812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EB875-096E-448B-9743-3454975D074E}" type="pres">
      <dgm:prSet presAssocID="{4B471969-DE1F-43B7-A4CB-7A0398CE71A2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C25D9D-30DB-4A6B-832C-554C592E2D30}" type="presOf" srcId="{8DE71F4D-3D50-48C4-8C49-3B529AAC4D07}" destId="{E52EB875-096E-448B-9743-3454975D074E}" srcOrd="0" destOrd="0" presId="urn:microsoft.com/office/officeart/2005/8/layout/vList5"/>
    <dgm:cxn modelId="{7BE31D34-9DC3-4EBB-B1D6-70D06B19EA3F}" type="presOf" srcId="{AD79E4E6-D0DF-469E-A93B-B1D3C3FA9AEE}" destId="{1AB76FFF-34B3-4768-82C3-479472ECB2B7}" srcOrd="0" destOrd="0" presId="urn:microsoft.com/office/officeart/2005/8/layout/vList5"/>
    <dgm:cxn modelId="{6B78A1C5-8996-4753-8667-7C6C73BB282D}" type="presOf" srcId="{4B471969-DE1F-43B7-A4CB-7A0398CE71A2}" destId="{7FD1CF4F-9C32-4DC1-A8A7-D4AF83DB481A}" srcOrd="0" destOrd="0" presId="urn:microsoft.com/office/officeart/2005/8/layout/vList5"/>
    <dgm:cxn modelId="{D64E7665-F1C1-4476-9773-CB15DAA93118}" srcId="{4B471969-DE1F-43B7-A4CB-7A0398CE71A2}" destId="{8DE71F4D-3D50-48C4-8C49-3B529AAC4D07}" srcOrd="0" destOrd="0" parTransId="{C210F336-830D-454B-BE54-DC731298DC59}" sibTransId="{D1CEA013-662A-4953-8F44-21D1801FF5C5}"/>
    <dgm:cxn modelId="{11D5AC48-00A4-4B84-B537-43269C96B27F}" srcId="{AD79E4E6-D0DF-469E-A93B-B1D3C3FA9AEE}" destId="{4B471969-DE1F-43B7-A4CB-7A0398CE71A2}" srcOrd="0" destOrd="0" parTransId="{0EBDA0A1-B8A8-4783-90E9-066CFE71F139}" sibTransId="{E1841661-193F-4A56-B04C-7D3961C59F49}"/>
    <dgm:cxn modelId="{8CB36792-FEE7-4691-B582-DCD6CED8E20C}" type="presParOf" srcId="{1AB76FFF-34B3-4768-82C3-479472ECB2B7}" destId="{11DB4D78-EF49-4D8F-BEB0-A35A923C852E}" srcOrd="0" destOrd="0" presId="urn:microsoft.com/office/officeart/2005/8/layout/vList5"/>
    <dgm:cxn modelId="{C4229907-28FE-4B32-9AEC-DF248093D4C7}" type="presParOf" srcId="{11DB4D78-EF49-4D8F-BEB0-A35A923C852E}" destId="{7FD1CF4F-9C32-4DC1-A8A7-D4AF83DB481A}" srcOrd="0" destOrd="0" presId="urn:microsoft.com/office/officeart/2005/8/layout/vList5"/>
    <dgm:cxn modelId="{3970CFBE-DFFD-4C0E-A6B7-28F39533EF8A}" type="presParOf" srcId="{11DB4D78-EF49-4D8F-BEB0-A35A923C852E}" destId="{E52EB875-096E-448B-9743-3454975D074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B482959-1AA2-47BB-B0F5-B265FFDE0F6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F4C946-0CE3-49A2-BEDA-8C7515B78727}">
      <dgm:prSet phldrT="[Текст]"/>
      <dgm:spPr/>
      <dgm:t>
        <a:bodyPr vert="horz"/>
        <a:lstStyle/>
        <a:p>
          <a:r>
            <a:rPr lang="ru-RU" dirty="0" smtClean="0"/>
            <a:t>Информационные ресурсы</a:t>
          </a:r>
          <a:endParaRPr lang="ru-RU" dirty="0"/>
        </a:p>
      </dgm:t>
    </dgm:pt>
    <dgm:pt modelId="{D0748165-6B73-495F-9A84-6EA6AA1D9CF7}" type="parTrans" cxnId="{C1A1F5A3-F4FD-46C3-830F-9A6E7CA4B039}">
      <dgm:prSet/>
      <dgm:spPr/>
      <dgm:t>
        <a:bodyPr/>
        <a:lstStyle/>
        <a:p>
          <a:endParaRPr lang="ru-RU"/>
        </a:p>
      </dgm:t>
    </dgm:pt>
    <dgm:pt modelId="{E432D4B8-A3C1-4E62-9365-F782B4E58816}" type="sibTrans" cxnId="{C1A1F5A3-F4FD-46C3-830F-9A6E7CA4B039}">
      <dgm:prSet/>
      <dgm:spPr/>
      <dgm:t>
        <a:bodyPr/>
        <a:lstStyle/>
        <a:p>
          <a:endParaRPr lang="ru-RU"/>
        </a:p>
      </dgm:t>
    </dgm:pt>
    <dgm:pt modelId="{31FDD0A9-5CC6-4663-BD58-88F1B92BFE66}">
      <dgm:prSet phldrT="[Текст]"/>
      <dgm:spPr/>
      <dgm:t>
        <a:bodyPr/>
        <a:lstStyle/>
        <a:p>
          <a:r>
            <a:rPr lang="ru-RU" dirty="0" smtClean="0"/>
            <a:t>Архивные</a:t>
          </a:r>
          <a:endParaRPr lang="ru-RU" dirty="0"/>
        </a:p>
      </dgm:t>
    </dgm:pt>
    <dgm:pt modelId="{6D08F9E3-70CE-4459-AA92-ABEEEDA030B6}" type="parTrans" cxnId="{AC23E6D9-CBC1-43EB-A3B1-98225B6A5D69}">
      <dgm:prSet/>
      <dgm:spPr/>
      <dgm:t>
        <a:bodyPr/>
        <a:lstStyle/>
        <a:p>
          <a:endParaRPr lang="ru-RU"/>
        </a:p>
      </dgm:t>
    </dgm:pt>
    <dgm:pt modelId="{7F99478F-1D66-4006-BDD8-79610A469A42}" type="sibTrans" cxnId="{AC23E6D9-CBC1-43EB-A3B1-98225B6A5D69}">
      <dgm:prSet/>
      <dgm:spPr/>
      <dgm:t>
        <a:bodyPr/>
        <a:lstStyle/>
        <a:p>
          <a:endParaRPr lang="ru-RU"/>
        </a:p>
      </dgm:t>
    </dgm:pt>
    <dgm:pt modelId="{B69F92B3-946D-449A-AE30-B286A00098F5}">
      <dgm:prSet phldrT="[Текст]"/>
      <dgm:spPr/>
      <dgm:t>
        <a:bodyPr/>
        <a:lstStyle/>
        <a:p>
          <a:r>
            <a:rPr lang="ru-RU" dirty="0" smtClean="0"/>
            <a:t>Правовые</a:t>
          </a:r>
          <a:endParaRPr lang="ru-RU" dirty="0"/>
        </a:p>
      </dgm:t>
    </dgm:pt>
    <dgm:pt modelId="{CA2184A4-2B5D-4DE9-B171-989EE0D1B473}" type="parTrans" cxnId="{7A0D1B5A-B950-410C-8438-21D98A19D92A}">
      <dgm:prSet/>
      <dgm:spPr/>
      <dgm:t>
        <a:bodyPr/>
        <a:lstStyle/>
        <a:p>
          <a:endParaRPr lang="ru-RU"/>
        </a:p>
      </dgm:t>
    </dgm:pt>
    <dgm:pt modelId="{4FE0C712-24E3-4C8D-802E-69CE0818B069}" type="sibTrans" cxnId="{7A0D1B5A-B950-410C-8438-21D98A19D92A}">
      <dgm:prSet/>
      <dgm:spPr/>
      <dgm:t>
        <a:bodyPr/>
        <a:lstStyle/>
        <a:p>
          <a:endParaRPr lang="ru-RU"/>
        </a:p>
      </dgm:t>
    </dgm:pt>
    <dgm:pt modelId="{C660CBBB-72E8-4BF3-B9CB-435C45EF804A}">
      <dgm:prSet phldrT="[Текст]"/>
      <dgm:spPr/>
      <dgm:t>
        <a:bodyPr/>
        <a:lstStyle/>
        <a:p>
          <a:r>
            <a:rPr lang="ru-RU" dirty="0" smtClean="0"/>
            <a:t>Научно-технические</a:t>
          </a:r>
          <a:endParaRPr lang="ru-RU" dirty="0"/>
        </a:p>
      </dgm:t>
    </dgm:pt>
    <dgm:pt modelId="{44FAC12F-8D68-468E-9747-A64AFCC68729}" type="parTrans" cxnId="{538A8B9D-41C1-44AA-8C52-EC7961EE4832}">
      <dgm:prSet/>
      <dgm:spPr/>
      <dgm:t>
        <a:bodyPr/>
        <a:lstStyle/>
        <a:p>
          <a:endParaRPr lang="ru-RU"/>
        </a:p>
      </dgm:t>
    </dgm:pt>
    <dgm:pt modelId="{F51EAAA2-347B-4A57-BF57-069CD23C43BA}" type="sibTrans" cxnId="{538A8B9D-41C1-44AA-8C52-EC7961EE4832}">
      <dgm:prSet/>
      <dgm:spPr/>
      <dgm:t>
        <a:bodyPr/>
        <a:lstStyle/>
        <a:p>
          <a:endParaRPr lang="ru-RU"/>
        </a:p>
      </dgm:t>
    </dgm:pt>
    <dgm:pt modelId="{FC9B5869-8DCD-4AF0-864D-67D2E2467D41}">
      <dgm:prSet phldrT="[Текст]"/>
      <dgm:spPr/>
      <dgm:t>
        <a:bodyPr/>
        <a:lstStyle/>
        <a:p>
          <a:r>
            <a:rPr lang="ru-RU" dirty="0" smtClean="0"/>
            <a:t>Информационно-государственные</a:t>
          </a:r>
          <a:endParaRPr lang="ru-RU" dirty="0"/>
        </a:p>
      </dgm:t>
    </dgm:pt>
    <dgm:pt modelId="{E914CB6A-BD2B-4486-A2B7-3713CA89B37E}" type="parTrans" cxnId="{B0F4CA39-F734-49FE-AE5A-2B6EE81F6880}">
      <dgm:prSet/>
      <dgm:spPr/>
      <dgm:t>
        <a:bodyPr/>
        <a:lstStyle/>
        <a:p>
          <a:endParaRPr lang="ru-RU"/>
        </a:p>
      </dgm:t>
    </dgm:pt>
    <dgm:pt modelId="{5B578002-538F-46DA-A514-D4F97B6C1D53}" type="sibTrans" cxnId="{B0F4CA39-F734-49FE-AE5A-2B6EE81F6880}">
      <dgm:prSet/>
      <dgm:spPr/>
      <dgm:t>
        <a:bodyPr/>
        <a:lstStyle/>
        <a:p>
          <a:endParaRPr lang="ru-RU"/>
        </a:p>
      </dgm:t>
    </dgm:pt>
    <dgm:pt modelId="{5239BB27-BADC-4474-B6E6-A0C03FB20178}">
      <dgm:prSet phldrT="[Текст]"/>
      <dgm:spPr/>
      <dgm:t>
        <a:bodyPr/>
        <a:lstStyle/>
        <a:p>
          <a:r>
            <a:rPr lang="ru-RU" dirty="0" smtClean="0"/>
            <a:t>Финансовые и экономические</a:t>
          </a:r>
          <a:endParaRPr lang="ru-RU" dirty="0"/>
        </a:p>
      </dgm:t>
    </dgm:pt>
    <dgm:pt modelId="{45C2917C-9DAC-4997-A87A-EA0423F0A5D2}" type="parTrans" cxnId="{6CE0B0B0-C059-4E68-9752-0C9D5483F33F}">
      <dgm:prSet/>
      <dgm:spPr/>
      <dgm:t>
        <a:bodyPr/>
        <a:lstStyle/>
        <a:p>
          <a:endParaRPr lang="ru-RU"/>
        </a:p>
      </dgm:t>
    </dgm:pt>
    <dgm:pt modelId="{F69AFEEC-4CA1-45CB-AD59-F1567CD9599D}" type="sibTrans" cxnId="{6CE0B0B0-C059-4E68-9752-0C9D5483F33F}">
      <dgm:prSet/>
      <dgm:spPr/>
      <dgm:t>
        <a:bodyPr/>
        <a:lstStyle/>
        <a:p>
          <a:endParaRPr lang="ru-RU"/>
        </a:p>
      </dgm:t>
    </dgm:pt>
    <dgm:pt modelId="{E8F473C9-3F58-440D-989D-0F50B9AA8EBA}">
      <dgm:prSet phldrT="[Текст]"/>
      <dgm:spPr/>
      <dgm:t>
        <a:bodyPr/>
        <a:lstStyle/>
        <a:p>
          <a:r>
            <a:rPr lang="ru-RU" dirty="0" smtClean="0"/>
            <a:t>О природных ресурсах</a:t>
          </a:r>
          <a:endParaRPr lang="ru-RU" dirty="0"/>
        </a:p>
      </dgm:t>
    </dgm:pt>
    <dgm:pt modelId="{853182A7-0DAE-41FA-8431-E57ADC87CA39}" type="parTrans" cxnId="{BDFFB642-5738-46AA-9871-6B0FD224D5F2}">
      <dgm:prSet/>
      <dgm:spPr/>
      <dgm:t>
        <a:bodyPr/>
        <a:lstStyle/>
        <a:p>
          <a:endParaRPr lang="ru-RU"/>
        </a:p>
      </dgm:t>
    </dgm:pt>
    <dgm:pt modelId="{5C313237-A0A3-455D-AF23-27959BC65C1C}" type="sibTrans" cxnId="{BDFFB642-5738-46AA-9871-6B0FD224D5F2}">
      <dgm:prSet/>
      <dgm:spPr/>
      <dgm:t>
        <a:bodyPr/>
        <a:lstStyle/>
        <a:p>
          <a:endParaRPr lang="ru-RU"/>
        </a:p>
      </dgm:t>
    </dgm:pt>
    <dgm:pt modelId="{AD8EFD40-B805-44B2-A193-5A49C353F886}">
      <dgm:prSet phldrT="[Текст]"/>
      <dgm:spPr/>
      <dgm:t>
        <a:bodyPr/>
        <a:lstStyle/>
        <a:p>
          <a:r>
            <a:rPr lang="ru-RU" dirty="0" smtClean="0"/>
            <a:t>Библиотечные</a:t>
          </a:r>
          <a:endParaRPr lang="ru-RU" dirty="0"/>
        </a:p>
      </dgm:t>
    </dgm:pt>
    <dgm:pt modelId="{D1078B27-07F4-4B40-9208-299784EB5CFD}" type="parTrans" cxnId="{D8DD8CEF-F376-4752-AF28-F2EC99FA16C9}">
      <dgm:prSet/>
      <dgm:spPr/>
      <dgm:t>
        <a:bodyPr/>
        <a:lstStyle/>
        <a:p>
          <a:endParaRPr lang="ru-RU"/>
        </a:p>
      </dgm:t>
    </dgm:pt>
    <dgm:pt modelId="{B5E6F4F4-C012-4BCE-AC39-8F1E03906799}" type="sibTrans" cxnId="{D8DD8CEF-F376-4752-AF28-F2EC99FA16C9}">
      <dgm:prSet/>
      <dgm:spPr/>
      <dgm:t>
        <a:bodyPr/>
        <a:lstStyle/>
        <a:p>
          <a:endParaRPr lang="ru-RU"/>
        </a:p>
      </dgm:t>
    </dgm:pt>
    <dgm:pt modelId="{F217232E-BDCE-4D4F-B420-3DC4DAC1C380}">
      <dgm:prSet phldrT="[Текст]"/>
      <dgm:spPr/>
      <dgm:t>
        <a:bodyPr/>
        <a:lstStyle/>
        <a:p>
          <a:r>
            <a:rPr lang="ru-RU" dirty="0" smtClean="0"/>
            <a:t>Предприятий и учреждений</a:t>
          </a:r>
          <a:endParaRPr lang="ru-RU" dirty="0"/>
        </a:p>
      </dgm:t>
    </dgm:pt>
    <dgm:pt modelId="{9D3636AF-990D-43C0-87ED-5FB58241A896}" type="parTrans" cxnId="{2F29F17E-1634-4CDF-9AF7-737E08F0EA93}">
      <dgm:prSet/>
      <dgm:spPr/>
      <dgm:t>
        <a:bodyPr/>
        <a:lstStyle/>
        <a:p>
          <a:endParaRPr lang="ru-RU"/>
        </a:p>
      </dgm:t>
    </dgm:pt>
    <dgm:pt modelId="{086946D6-E7D9-4F34-8990-9055BCE93302}" type="sibTrans" cxnId="{2F29F17E-1634-4CDF-9AF7-737E08F0EA93}">
      <dgm:prSet/>
      <dgm:spPr/>
      <dgm:t>
        <a:bodyPr/>
        <a:lstStyle/>
        <a:p>
          <a:endParaRPr lang="ru-RU"/>
        </a:p>
      </dgm:t>
    </dgm:pt>
    <dgm:pt modelId="{4B5B6BEA-ABC8-4186-B773-27E5F8E0E939}">
      <dgm:prSet phldrT="[Текст]"/>
      <dgm:spPr/>
      <dgm:t>
        <a:bodyPr/>
        <a:lstStyle/>
        <a:p>
          <a:r>
            <a:rPr lang="ru-RU" dirty="0" smtClean="0"/>
            <a:t>Отраслевые</a:t>
          </a:r>
          <a:endParaRPr lang="ru-RU" dirty="0"/>
        </a:p>
      </dgm:t>
    </dgm:pt>
    <dgm:pt modelId="{90C93428-5579-4153-8D3E-1037329C8681}" type="parTrans" cxnId="{ABC546BF-35D6-4415-BA30-FDCA189A33B3}">
      <dgm:prSet/>
      <dgm:spPr/>
      <dgm:t>
        <a:bodyPr/>
        <a:lstStyle/>
        <a:p>
          <a:endParaRPr lang="ru-RU"/>
        </a:p>
      </dgm:t>
    </dgm:pt>
    <dgm:pt modelId="{4A0B3714-479B-435A-A90C-DE726E7B53F7}" type="sibTrans" cxnId="{ABC546BF-35D6-4415-BA30-FDCA189A33B3}">
      <dgm:prSet/>
      <dgm:spPr/>
      <dgm:t>
        <a:bodyPr/>
        <a:lstStyle/>
        <a:p>
          <a:endParaRPr lang="ru-RU"/>
        </a:p>
      </dgm:t>
    </dgm:pt>
    <dgm:pt modelId="{84DACCE1-CE82-460B-9E3A-92EB84ACDF04}">
      <dgm:prSet phldrT="[Текст]"/>
      <dgm:spPr/>
      <dgm:t>
        <a:bodyPr/>
        <a:lstStyle/>
        <a:p>
          <a:r>
            <a:rPr lang="ru-RU" dirty="0" smtClean="0"/>
            <a:t>………</a:t>
          </a:r>
          <a:endParaRPr lang="ru-RU" dirty="0"/>
        </a:p>
      </dgm:t>
    </dgm:pt>
    <dgm:pt modelId="{44FA9A2C-E112-401F-A07D-90B55601C3D2}" type="parTrans" cxnId="{C1565AF9-3FBB-4783-8DFE-9C268D4A39AB}">
      <dgm:prSet/>
      <dgm:spPr/>
      <dgm:t>
        <a:bodyPr/>
        <a:lstStyle/>
        <a:p>
          <a:endParaRPr lang="ru-RU"/>
        </a:p>
      </dgm:t>
    </dgm:pt>
    <dgm:pt modelId="{898258E3-EE1B-4A8B-B47B-7178509BAC7A}" type="sibTrans" cxnId="{C1565AF9-3FBB-4783-8DFE-9C268D4A39AB}">
      <dgm:prSet/>
      <dgm:spPr/>
      <dgm:t>
        <a:bodyPr/>
        <a:lstStyle/>
        <a:p>
          <a:endParaRPr lang="ru-RU"/>
        </a:p>
      </dgm:t>
    </dgm:pt>
    <dgm:pt modelId="{32AA27A2-E6D7-4E05-ABDB-B841FA796615}" type="pres">
      <dgm:prSet presAssocID="{8B482959-1AA2-47BB-B0F5-B265FFDE0F6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CD1956-B953-414C-AA40-B49D3CF0CE7E}" type="pres">
      <dgm:prSet presAssocID="{DCF4C946-0CE3-49A2-BEDA-8C7515B78727}" presName="root1" presStyleCnt="0"/>
      <dgm:spPr/>
    </dgm:pt>
    <dgm:pt modelId="{762ECDF0-4B0B-4F6A-9416-291DE7623EA7}" type="pres">
      <dgm:prSet presAssocID="{DCF4C946-0CE3-49A2-BEDA-8C7515B78727}" presName="LevelOneTextNode" presStyleLbl="node0" presStyleIdx="0" presStyleCnt="1" custScaleY="2171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3FB890-7739-4606-A5E5-B61A20A49CCA}" type="pres">
      <dgm:prSet presAssocID="{DCF4C946-0CE3-49A2-BEDA-8C7515B78727}" presName="level2hierChild" presStyleCnt="0"/>
      <dgm:spPr/>
    </dgm:pt>
    <dgm:pt modelId="{99E1924B-590D-42CE-8F01-BF630FDEE142}" type="pres">
      <dgm:prSet presAssocID="{6D08F9E3-70CE-4459-AA92-ABEEEDA030B6}" presName="conn2-1" presStyleLbl="parChTrans1D2" presStyleIdx="0" presStyleCnt="10"/>
      <dgm:spPr/>
      <dgm:t>
        <a:bodyPr/>
        <a:lstStyle/>
        <a:p>
          <a:endParaRPr lang="ru-RU"/>
        </a:p>
      </dgm:t>
    </dgm:pt>
    <dgm:pt modelId="{F2B98033-126F-47A8-B5AC-A1FFB7287F17}" type="pres">
      <dgm:prSet presAssocID="{6D08F9E3-70CE-4459-AA92-ABEEEDA030B6}" presName="connTx" presStyleLbl="parChTrans1D2" presStyleIdx="0" presStyleCnt="10"/>
      <dgm:spPr/>
      <dgm:t>
        <a:bodyPr/>
        <a:lstStyle/>
        <a:p>
          <a:endParaRPr lang="ru-RU"/>
        </a:p>
      </dgm:t>
    </dgm:pt>
    <dgm:pt modelId="{0F7B240B-F794-4D8D-BA7E-2DD7E584F016}" type="pres">
      <dgm:prSet presAssocID="{31FDD0A9-5CC6-4663-BD58-88F1B92BFE66}" presName="root2" presStyleCnt="0"/>
      <dgm:spPr/>
    </dgm:pt>
    <dgm:pt modelId="{F901332D-DD1F-472B-AD0B-4F2CEBC376F0}" type="pres">
      <dgm:prSet presAssocID="{31FDD0A9-5CC6-4663-BD58-88F1B92BFE66}" presName="LevelTwoTextNode" presStyleLbl="node2" presStyleIdx="0" presStyleCnt="10" custScaleX="188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8881B7-28EE-45F0-B1AD-9B0BB3675B93}" type="pres">
      <dgm:prSet presAssocID="{31FDD0A9-5CC6-4663-BD58-88F1B92BFE66}" presName="level3hierChild" presStyleCnt="0"/>
      <dgm:spPr/>
    </dgm:pt>
    <dgm:pt modelId="{D8C64BD3-6CD7-4A6B-9C09-6BA0B7ED9022}" type="pres">
      <dgm:prSet presAssocID="{CA2184A4-2B5D-4DE9-B171-989EE0D1B473}" presName="conn2-1" presStyleLbl="parChTrans1D2" presStyleIdx="1" presStyleCnt="10"/>
      <dgm:spPr/>
      <dgm:t>
        <a:bodyPr/>
        <a:lstStyle/>
        <a:p>
          <a:endParaRPr lang="ru-RU"/>
        </a:p>
      </dgm:t>
    </dgm:pt>
    <dgm:pt modelId="{2D06CBBC-2C48-4EC3-AFBE-39943981A402}" type="pres">
      <dgm:prSet presAssocID="{CA2184A4-2B5D-4DE9-B171-989EE0D1B473}" presName="connTx" presStyleLbl="parChTrans1D2" presStyleIdx="1" presStyleCnt="10"/>
      <dgm:spPr/>
      <dgm:t>
        <a:bodyPr/>
        <a:lstStyle/>
        <a:p>
          <a:endParaRPr lang="ru-RU"/>
        </a:p>
      </dgm:t>
    </dgm:pt>
    <dgm:pt modelId="{311E3A86-8903-45BC-87AD-1B0E2EA8270B}" type="pres">
      <dgm:prSet presAssocID="{B69F92B3-946D-449A-AE30-B286A00098F5}" presName="root2" presStyleCnt="0"/>
      <dgm:spPr/>
    </dgm:pt>
    <dgm:pt modelId="{D3B5A901-3663-4511-BD80-4CB7B6717176}" type="pres">
      <dgm:prSet presAssocID="{B69F92B3-946D-449A-AE30-B286A00098F5}" presName="LevelTwoTextNode" presStyleLbl="node2" presStyleIdx="1" presStyleCnt="10" custScaleX="1883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5F1CE5-2E7B-4889-94F8-505216C429F2}" type="pres">
      <dgm:prSet presAssocID="{B69F92B3-946D-449A-AE30-B286A00098F5}" presName="level3hierChild" presStyleCnt="0"/>
      <dgm:spPr/>
    </dgm:pt>
    <dgm:pt modelId="{AAD18FBA-FFC7-4091-893C-00893A347785}" type="pres">
      <dgm:prSet presAssocID="{44FAC12F-8D68-468E-9747-A64AFCC68729}" presName="conn2-1" presStyleLbl="parChTrans1D2" presStyleIdx="2" presStyleCnt="10"/>
      <dgm:spPr/>
      <dgm:t>
        <a:bodyPr/>
        <a:lstStyle/>
        <a:p>
          <a:endParaRPr lang="ru-RU"/>
        </a:p>
      </dgm:t>
    </dgm:pt>
    <dgm:pt modelId="{40E689E1-1CBB-495F-8E8B-B4127BE744D3}" type="pres">
      <dgm:prSet presAssocID="{44FAC12F-8D68-468E-9747-A64AFCC68729}" presName="connTx" presStyleLbl="parChTrans1D2" presStyleIdx="2" presStyleCnt="10"/>
      <dgm:spPr/>
      <dgm:t>
        <a:bodyPr/>
        <a:lstStyle/>
        <a:p>
          <a:endParaRPr lang="ru-RU"/>
        </a:p>
      </dgm:t>
    </dgm:pt>
    <dgm:pt modelId="{2EAB2012-3E06-4CAD-9423-0AAC1F6CFA0E}" type="pres">
      <dgm:prSet presAssocID="{C660CBBB-72E8-4BF3-B9CB-435C45EF804A}" presName="root2" presStyleCnt="0"/>
      <dgm:spPr/>
    </dgm:pt>
    <dgm:pt modelId="{00968641-B6CD-4A1C-938D-2CFBB6CED257}" type="pres">
      <dgm:prSet presAssocID="{C660CBBB-72E8-4BF3-B9CB-435C45EF804A}" presName="LevelTwoTextNode" presStyleLbl="node2" presStyleIdx="2" presStyleCnt="10" custScaleX="188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23A226-D6A9-42CD-8B73-0979272FA616}" type="pres">
      <dgm:prSet presAssocID="{C660CBBB-72E8-4BF3-B9CB-435C45EF804A}" presName="level3hierChild" presStyleCnt="0"/>
      <dgm:spPr/>
    </dgm:pt>
    <dgm:pt modelId="{DB926567-A0A3-4DAC-AE0D-1CE624D4BF6D}" type="pres">
      <dgm:prSet presAssocID="{E914CB6A-BD2B-4486-A2B7-3713CA89B37E}" presName="conn2-1" presStyleLbl="parChTrans1D2" presStyleIdx="3" presStyleCnt="10"/>
      <dgm:spPr/>
      <dgm:t>
        <a:bodyPr/>
        <a:lstStyle/>
        <a:p>
          <a:endParaRPr lang="ru-RU"/>
        </a:p>
      </dgm:t>
    </dgm:pt>
    <dgm:pt modelId="{4B89A1B5-15DC-44FC-B70F-D7EC8D2A3567}" type="pres">
      <dgm:prSet presAssocID="{E914CB6A-BD2B-4486-A2B7-3713CA89B37E}" presName="connTx" presStyleLbl="parChTrans1D2" presStyleIdx="3" presStyleCnt="10"/>
      <dgm:spPr/>
      <dgm:t>
        <a:bodyPr/>
        <a:lstStyle/>
        <a:p>
          <a:endParaRPr lang="ru-RU"/>
        </a:p>
      </dgm:t>
    </dgm:pt>
    <dgm:pt modelId="{491674C8-40BF-454A-93BC-8170ED915E86}" type="pres">
      <dgm:prSet presAssocID="{FC9B5869-8DCD-4AF0-864D-67D2E2467D41}" presName="root2" presStyleCnt="0"/>
      <dgm:spPr/>
    </dgm:pt>
    <dgm:pt modelId="{9AB08FB6-13FA-4343-BB4B-54BD766928CC}" type="pres">
      <dgm:prSet presAssocID="{FC9B5869-8DCD-4AF0-864D-67D2E2467D41}" presName="LevelTwoTextNode" presStyleLbl="node2" presStyleIdx="3" presStyleCnt="10" custScaleX="1883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45D04F-1F50-45B3-8957-D7E5CD92486D}" type="pres">
      <dgm:prSet presAssocID="{FC9B5869-8DCD-4AF0-864D-67D2E2467D41}" presName="level3hierChild" presStyleCnt="0"/>
      <dgm:spPr/>
    </dgm:pt>
    <dgm:pt modelId="{E36867A4-F5F0-4C48-9662-37146521E922}" type="pres">
      <dgm:prSet presAssocID="{45C2917C-9DAC-4997-A87A-EA0423F0A5D2}" presName="conn2-1" presStyleLbl="parChTrans1D2" presStyleIdx="4" presStyleCnt="10"/>
      <dgm:spPr/>
      <dgm:t>
        <a:bodyPr/>
        <a:lstStyle/>
        <a:p>
          <a:endParaRPr lang="ru-RU"/>
        </a:p>
      </dgm:t>
    </dgm:pt>
    <dgm:pt modelId="{6DE9BFFB-1945-422B-9383-6246737BB817}" type="pres">
      <dgm:prSet presAssocID="{45C2917C-9DAC-4997-A87A-EA0423F0A5D2}" presName="connTx" presStyleLbl="parChTrans1D2" presStyleIdx="4" presStyleCnt="10"/>
      <dgm:spPr/>
      <dgm:t>
        <a:bodyPr/>
        <a:lstStyle/>
        <a:p>
          <a:endParaRPr lang="ru-RU"/>
        </a:p>
      </dgm:t>
    </dgm:pt>
    <dgm:pt modelId="{F6B0EECA-27EF-4576-8CEB-7D91591C652A}" type="pres">
      <dgm:prSet presAssocID="{5239BB27-BADC-4474-B6E6-A0C03FB20178}" presName="root2" presStyleCnt="0"/>
      <dgm:spPr/>
    </dgm:pt>
    <dgm:pt modelId="{F5566B66-2675-4C56-ADD6-16E0F4ED361F}" type="pres">
      <dgm:prSet presAssocID="{5239BB27-BADC-4474-B6E6-A0C03FB20178}" presName="LevelTwoTextNode" presStyleLbl="node2" presStyleIdx="4" presStyleCnt="10" custScaleX="1894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8D30B5-C27E-48B9-95DE-6D00A860DB10}" type="pres">
      <dgm:prSet presAssocID="{5239BB27-BADC-4474-B6E6-A0C03FB20178}" presName="level3hierChild" presStyleCnt="0"/>
      <dgm:spPr/>
    </dgm:pt>
    <dgm:pt modelId="{973CD80C-048A-4B46-916A-B57A2C1F9A53}" type="pres">
      <dgm:prSet presAssocID="{853182A7-0DAE-41FA-8431-E57ADC87CA39}" presName="conn2-1" presStyleLbl="parChTrans1D2" presStyleIdx="5" presStyleCnt="10"/>
      <dgm:spPr/>
      <dgm:t>
        <a:bodyPr/>
        <a:lstStyle/>
        <a:p>
          <a:endParaRPr lang="ru-RU"/>
        </a:p>
      </dgm:t>
    </dgm:pt>
    <dgm:pt modelId="{DB9E955E-E341-4CA0-A3D9-A0DD7B0FA3D7}" type="pres">
      <dgm:prSet presAssocID="{853182A7-0DAE-41FA-8431-E57ADC87CA39}" presName="connTx" presStyleLbl="parChTrans1D2" presStyleIdx="5" presStyleCnt="10"/>
      <dgm:spPr/>
      <dgm:t>
        <a:bodyPr/>
        <a:lstStyle/>
        <a:p>
          <a:endParaRPr lang="ru-RU"/>
        </a:p>
      </dgm:t>
    </dgm:pt>
    <dgm:pt modelId="{9A51298A-65CA-4C99-BC8E-07F1BBB7B230}" type="pres">
      <dgm:prSet presAssocID="{E8F473C9-3F58-440D-989D-0F50B9AA8EBA}" presName="root2" presStyleCnt="0"/>
      <dgm:spPr/>
    </dgm:pt>
    <dgm:pt modelId="{C01A528D-9B54-4125-A8F9-DF2D8E25CB38}" type="pres">
      <dgm:prSet presAssocID="{E8F473C9-3F58-440D-989D-0F50B9AA8EBA}" presName="LevelTwoTextNode" presStyleLbl="node2" presStyleIdx="5" presStyleCnt="10" custScaleX="1894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C66C016-1C31-4BD5-8389-471B53401A59}" type="pres">
      <dgm:prSet presAssocID="{E8F473C9-3F58-440D-989D-0F50B9AA8EBA}" presName="level3hierChild" presStyleCnt="0"/>
      <dgm:spPr/>
    </dgm:pt>
    <dgm:pt modelId="{27505F3D-1225-4E5B-8F25-5C08ECC68BA1}" type="pres">
      <dgm:prSet presAssocID="{D1078B27-07F4-4B40-9208-299784EB5CFD}" presName="conn2-1" presStyleLbl="parChTrans1D2" presStyleIdx="6" presStyleCnt="10"/>
      <dgm:spPr/>
      <dgm:t>
        <a:bodyPr/>
        <a:lstStyle/>
        <a:p>
          <a:endParaRPr lang="ru-RU"/>
        </a:p>
      </dgm:t>
    </dgm:pt>
    <dgm:pt modelId="{1314DB2E-0B8D-4613-9070-C92BBECD9FBF}" type="pres">
      <dgm:prSet presAssocID="{D1078B27-07F4-4B40-9208-299784EB5CFD}" presName="connTx" presStyleLbl="parChTrans1D2" presStyleIdx="6" presStyleCnt="10"/>
      <dgm:spPr/>
      <dgm:t>
        <a:bodyPr/>
        <a:lstStyle/>
        <a:p>
          <a:endParaRPr lang="ru-RU"/>
        </a:p>
      </dgm:t>
    </dgm:pt>
    <dgm:pt modelId="{688FAB80-B058-47B2-832B-8A902305CDD8}" type="pres">
      <dgm:prSet presAssocID="{AD8EFD40-B805-44B2-A193-5A49C353F886}" presName="root2" presStyleCnt="0"/>
      <dgm:spPr/>
    </dgm:pt>
    <dgm:pt modelId="{8B67EF2B-325B-4016-A1AA-EBE1496B9398}" type="pres">
      <dgm:prSet presAssocID="{AD8EFD40-B805-44B2-A193-5A49C353F886}" presName="LevelTwoTextNode" presStyleLbl="node2" presStyleIdx="6" presStyleCnt="10" custScaleX="18830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F6AB07-593F-4A22-AE37-699A87A34072}" type="pres">
      <dgm:prSet presAssocID="{AD8EFD40-B805-44B2-A193-5A49C353F886}" presName="level3hierChild" presStyleCnt="0"/>
      <dgm:spPr/>
    </dgm:pt>
    <dgm:pt modelId="{62BBD019-1299-481C-96B1-456AC75A434F}" type="pres">
      <dgm:prSet presAssocID="{9D3636AF-990D-43C0-87ED-5FB58241A896}" presName="conn2-1" presStyleLbl="parChTrans1D2" presStyleIdx="7" presStyleCnt="10"/>
      <dgm:spPr/>
      <dgm:t>
        <a:bodyPr/>
        <a:lstStyle/>
        <a:p>
          <a:endParaRPr lang="ru-RU"/>
        </a:p>
      </dgm:t>
    </dgm:pt>
    <dgm:pt modelId="{423A6BFF-7569-48E6-BA4B-3AFE379C8F99}" type="pres">
      <dgm:prSet presAssocID="{9D3636AF-990D-43C0-87ED-5FB58241A896}" presName="connTx" presStyleLbl="parChTrans1D2" presStyleIdx="7" presStyleCnt="10"/>
      <dgm:spPr/>
      <dgm:t>
        <a:bodyPr/>
        <a:lstStyle/>
        <a:p>
          <a:endParaRPr lang="ru-RU"/>
        </a:p>
      </dgm:t>
    </dgm:pt>
    <dgm:pt modelId="{9861EF01-5BDA-40DD-89C0-EC5A2879DE16}" type="pres">
      <dgm:prSet presAssocID="{F217232E-BDCE-4D4F-B420-3DC4DAC1C380}" presName="root2" presStyleCnt="0"/>
      <dgm:spPr/>
    </dgm:pt>
    <dgm:pt modelId="{CA9DE0BE-3D17-4F20-B516-1CE36E9364F4}" type="pres">
      <dgm:prSet presAssocID="{F217232E-BDCE-4D4F-B420-3DC4DAC1C380}" presName="LevelTwoTextNode" presStyleLbl="node2" presStyleIdx="7" presStyleCnt="10" custScaleX="1894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D088FF-F379-44D1-B8CD-5962E765B4A5}" type="pres">
      <dgm:prSet presAssocID="{F217232E-BDCE-4D4F-B420-3DC4DAC1C380}" presName="level3hierChild" presStyleCnt="0"/>
      <dgm:spPr/>
    </dgm:pt>
    <dgm:pt modelId="{0BF97CBB-3AB3-49D8-8EBE-4B5EFB8C62B4}" type="pres">
      <dgm:prSet presAssocID="{90C93428-5579-4153-8D3E-1037329C8681}" presName="conn2-1" presStyleLbl="parChTrans1D2" presStyleIdx="8" presStyleCnt="10"/>
      <dgm:spPr/>
      <dgm:t>
        <a:bodyPr/>
        <a:lstStyle/>
        <a:p>
          <a:endParaRPr lang="ru-RU"/>
        </a:p>
      </dgm:t>
    </dgm:pt>
    <dgm:pt modelId="{05D66AD2-3CE1-4AA9-AC43-FD6A33B4FEEE}" type="pres">
      <dgm:prSet presAssocID="{90C93428-5579-4153-8D3E-1037329C8681}" presName="connTx" presStyleLbl="parChTrans1D2" presStyleIdx="8" presStyleCnt="10"/>
      <dgm:spPr/>
      <dgm:t>
        <a:bodyPr/>
        <a:lstStyle/>
        <a:p>
          <a:endParaRPr lang="ru-RU"/>
        </a:p>
      </dgm:t>
    </dgm:pt>
    <dgm:pt modelId="{F67DA478-2AF6-448F-B127-CB12F2E581FD}" type="pres">
      <dgm:prSet presAssocID="{4B5B6BEA-ABC8-4186-B773-27E5F8E0E939}" presName="root2" presStyleCnt="0"/>
      <dgm:spPr/>
    </dgm:pt>
    <dgm:pt modelId="{8B1C559F-4389-41A6-9ADE-117FEC5A3473}" type="pres">
      <dgm:prSet presAssocID="{4B5B6BEA-ABC8-4186-B773-27E5F8E0E939}" presName="LevelTwoTextNode" presStyleLbl="node2" presStyleIdx="8" presStyleCnt="10" custScaleX="18942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E483FA-6D16-4A3B-AFC0-F0DD9839CBEF}" type="pres">
      <dgm:prSet presAssocID="{4B5B6BEA-ABC8-4186-B773-27E5F8E0E939}" presName="level3hierChild" presStyleCnt="0"/>
      <dgm:spPr/>
    </dgm:pt>
    <dgm:pt modelId="{06B8D6C2-B44A-495E-BC91-6D898DAFA8C3}" type="pres">
      <dgm:prSet presAssocID="{44FA9A2C-E112-401F-A07D-90B55601C3D2}" presName="conn2-1" presStyleLbl="parChTrans1D2" presStyleIdx="9" presStyleCnt="10"/>
      <dgm:spPr/>
      <dgm:t>
        <a:bodyPr/>
        <a:lstStyle/>
        <a:p>
          <a:endParaRPr lang="ru-RU"/>
        </a:p>
      </dgm:t>
    </dgm:pt>
    <dgm:pt modelId="{5826DF72-FA90-4C5D-9957-718A156D1B61}" type="pres">
      <dgm:prSet presAssocID="{44FA9A2C-E112-401F-A07D-90B55601C3D2}" presName="connTx" presStyleLbl="parChTrans1D2" presStyleIdx="9" presStyleCnt="10"/>
      <dgm:spPr/>
      <dgm:t>
        <a:bodyPr/>
        <a:lstStyle/>
        <a:p>
          <a:endParaRPr lang="ru-RU"/>
        </a:p>
      </dgm:t>
    </dgm:pt>
    <dgm:pt modelId="{862EC068-BB57-488D-BB62-64FDBA572D71}" type="pres">
      <dgm:prSet presAssocID="{84DACCE1-CE82-460B-9E3A-92EB84ACDF04}" presName="root2" presStyleCnt="0"/>
      <dgm:spPr/>
    </dgm:pt>
    <dgm:pt modelId="{E90CF1D2-44B5-419A-AC9F-EE89FE6B88F5}" type="pres">
      <dgm:prSet presAssocID="{84DACCE1-CE82-460B-9E3A-92EB84ACDF04}" presName="LevelTwoTextNode" presStyleLbl="node2" presStyleIdx="9" presStyleCnt="10" custScaleX="192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F2AA73-C6E0-4D63-837F-06A03F3CF7B7}" type="pres">
      <dgm:prSet presAssocID="{84DACCE1-CE82-460B-9E3A-92EB84ACDF04}" presName="level3hierChild" presStyleCnt="0"/>
      <dgm:spPr/>
    </dgm:pt>
  </dgm:ptLst>
  <dgm:cxnLst>
    <dgm:cxn modelId="{31108D5B-2366-4752-BD32-998BB7357B2B}" type="presOf" srcId="{6D08F9E3-70CE-4459-AA92-ABEEEDA030B6}" destId="{99E1924B-590D-42CE-8F01-BF630FDEE142}" srcOrd="0" destOrd="0" presId="urn:microsoft.com/office/officeart/2008/layout/HorizontalMultiLevelHierarchy"/>
    <dgm:cxn modelId="{6C4E177A-E994-41F2-BC9A-391509AD10A7}" type="presOf" srcId="{CA2184A4-2B5D-4DE9-B171-989EE0D1B473}" destId="{2D06CBBC-2C48-4EC3-AFBE-39943981A402}" srcOrd="1" destOrd="0" presId="urn:microsoft.com/office/officeart/2008/layout/HorizontalMultiLevelHierarchy"/>
    <dgm:cxn modelId="{AC23E6D9-CBC1-43EB-A3B1-98225B6A5D69}" srcId="{DCF4C946-0CE3-49A2-BEDA-8C7515B78727}" destId="{31FDD0A9-5CC6-4663-BD58-88F1B92BFE66}" srcOrd="0" destOrd="0" parTransId="{6D08F9E3-70CE-4459-AA92-ABEEEDA030B6}" sibTransId="{7F99478F-1D66-4006-BDD8-79610A469A42}"/>
    <dgm:cxn modelId="{B05B9B2E-0D74-46EF-BFEB-D771E5E7A914}" type="presOf" srcId="{44FAC12F-8D68-468E-9747-A64AFCC68729}" destId="{40E689E1-1CBB-495F-8E8B-B4127BE744D3}" srcOrd="1" destOrd="0" presId="urn:microsoft.com/office/officeart/2008/layout/HorizontalMultiLevelHierarchy"/>
    <dgm:cxn modelId="{EC212278-75BA-4C80-94B4-AC8FE8DAB9AF}" type="presOf" srcId="{9D3636AF-990D-43C0-87ED-5FB58241A896}" destId="{62BBD019-1299-481C-96B1-456AC75A434F}" srcOrd="0" destOrd="0" presId="urn:microsoft.com/office/officeart/2008/layout/HorizontalMultiLevelHierarchy"/>
    <dgm:cxn modelId="{469C0819-60D7-49B4-9587-1DBE9C14730E}" type="presOf" srcId="{31FDD0A9-5CC6-4663-BD58-88F1B92BFE66}" destId="{F901332D-DD1F-472B-AD0B-4F2CEBC376F0}" srcOrd="0" destOrd="0" presId="urn:microsoft.com/office/officeart/2008/layout/HorizontalMultiLevelHierarchy"/>
    <dgm:cxn modelId="{7A500591-158E-4377-90E0-0BE3DE7071B8}" type="presOf" srcId="{8B482959-1AA2-47BB-B0F5-B265FFDE0F6E}" destId="{32AA27A2-E6D7-4E05-ABDB-B841FA796615}" srcOrd="0" destOrd="0" presId="urn:microsoft.com/office/officeart/2008/layout/HorizontalMultiLevelHierarchy"/>
    <dgm:cxn modelId="{7A0D1B5A-B950-410C-8438-21D98A19D92A}" srcId="{DCF4C946-0CE3-49A2-BEDA-8C7515B78727}" destId="{B69F92B3-946D-449A-AE30-B286A00098F5}" srcOrd="1" destOrd="0" parTransId="{CA2184A4-2B5D-4DE9-B171-989EE0D1B473}" sibTransId="{4FE0C712-24E3-4C8D-802E-69CE0818B069}"/>
    <dgm:cxn modelId="{84DAB9A7-98B5-4DD0-82EC-72DBB47CAA7E}" type="presOf" srcId="{FC9B5869-8DCD-4AF0-864D-67D2E2467D41}" destId="{9AB08FB6-13FA-4343-BB4B-54BD766928CC}" srcOrd="0" destOrd="0" presId="urn:microsoft.com/office/officeart/2008/layout/HorizontalMultiLevelHierarchy"/>
    <dgm:cxn modelId="{BDFFB642-5738-46AA-9871-6B0FD224D5F2}" srcId="{DCF4C946-0CE3-49A2-BEDA-8C7515B78727}" destId="{E8F473C9-3F58-440D-989D-0F50B9AA8EBA}" srcOrd="5" destOrd="0" parTransId="{853182A7-0DAE-41FA-8431-E57ADC87CA39}" sibTransId="{5C313237-A0A3-455D-AF23-27959BC65C1C}"/>
    <dgm:cxn modelId="{26504A84-0A32-4EC7-80D5-83FC09FA9D1B}" type="presOf" srcId="{B69F92B3-946D-449A-AE30-B286A00098F5}" destId="{D3B5A901-3663-4511-BD80-4CB7B6717176}" srcOrd="0" destOrd="0" presId="urn:microsoft.com/office/officeart/2008/layout/HorizontalMultiLevelHierarchy"/>
    <dgm:cxn modelId="{D8DD8CEF-F376-4752-AF28-F2EC99FA16C9}" srcId="{DCF4C946-0CE3-49A2-BEDA-8C7515B78727}" destId="{AD8EFD40-B805-44B2-A193-5A49C353F886}" srcOrd="6" destOrd="0" parTransId="{D1078B27-07F4-4B40-9208-299784EB5CFD}" sibTransId="{B5E6F4F4-C012-4BCE-AC39-8F1E03906799}"/>
    <dgm:cxn modelId="{2265CAB5-5103-48C3-8DC1-F3797399CBBF}" type="presOf" srcId="{44FA9A2C-E112-401F-A07D-90B55601C3D2}" destId="{5826DF72-FA90-4C5D-9957-718A156D1B61}" srcOrd="1" destOrd="0" presId="urn:microsoft.com/office/officeart/2008/layout/HorizontalMultiLevelHierarchy"/>
    <dgm:cxn modelId="{E2EEFCF1-509A-400F-82F2-96E4BC2D2523}" type="presOf" srcId="{E914CB6A-BD2B-4486-A2B7-3713CA89B37E}" destId="{DB926567-A0A3-4DAC-AE0D-1CE624D4BF6D}" srcOrd="0" destOrd="0" presId="urn:microsoft.com/office/officeart/2008/layout/HorizontalMultiLevelHierarchy"/>
    <dgm:cxn modelId="{3097E65A-9585-4B4E-B577-A9E4A7DE4CA3}" type="presOf" srcId="{45C2917C-9DAC-4997-A87A-EA0423F0A5D2}" destId="{E36867A4-F5F0-4C48-9662-37146521E922}" srcOrd="0" destOrd="0" presId="urn:microsoft.com/office/officeart/2008/layout/HorizontalMultiLevelHierarchy"/>
    <dgm:cxn modelId="{2F29F17E-1634-4CDF-9AF7-737E08F0EA93}" srcId="{DCF4C946-0CE3-49A2-BEDA-8C7515B78727}" destId="{F217232E-BDCE-4D4F-B420-3DC4DAC1C380}" srcOrd="7" destOrd="0" parTransId="{9D3636AF-990D-43C0-87ED-5FB58241A896}" sibTransId="{086946D6-E7D9-4F34-8990-9055BCE93302}"/>
    <dgm:cxn modelId="{4B0DA6D9-C67B-474E-A1AD-959D5FC976FE}" type="presOf" srcId="{90C93428-5579-4153-8D3E-1037329C8681}" destId="{05D66AD2-3CE1-4AA9-AC43-FD6A33B4FEEE}" srcOrd="1" destOrd="0" presId="urn:microsoft.com/office/officeart/2008/layout/HorizontalMultiLevelHierarchy"/>
    <dgm:cxn modelId="{D847FBE0-3BEA-42F1-8BE2-A69ABD7F1520}" type="presOf" srcId="{90C93428-5579-4153-8D3E-1037329C8681}" destId="{0BF97CBB-3AB3-49D8-8EBE-4B5EFB8C62B4}" srcOrd="0" destOrd="0" presId="urn:microsoft.com/office/officeart/2008/layout/HorizontalMultiLevelHierarchy"/>
    <dgm:cxn modelId="{ABC546BF-35D6-4415-BA30-FDCA189A33B3}" srcId="{DCF4C946-0CE3-49A2-BEDA-8C7515B78727}" destId="{4B5B6BEA-ABC8-4186-B773-27E5F8E0E939}" srcOrd="8" destOrd="0" parTransId="{90C93428-5579-4153-8D3E-1037329C8681}" sibTransId="{4A0B3714-479B-435A-A90C-DE726E7B53F7}"/>
    <dgm:cxn modelId="{F6AFE4DE-1206-4480-AFE4-B944BA6D1D12}" type="presOf" srcId="{E8F473C9-3F58-440D-989D-0F50B9AA8EBA}" destId="{C01A528D-9B54-4125-A8F9-DF2D8E25CB38}" srcOrd="0" destOrd="0" presId="urn:microsoft.com/office/officeart/2008/layout/HorizontalMultiLevelHierarchy"/>
    <dgm:cxn modelId="{EC643184-34A3-4AD5-84D1-3E2005558163}" type="presOf" srcId="{DCF4C946-0CE3-49A2-BEDA-8C7515B78727}" destId="{762ECDF0-4B0B-4F6A-9416-291DE7623EA7}" srcOrd="0" destOrd="0" presId="urn:microsoft.com/office/officeart/2008/layout/HorizontalMultiLevelHierarchy"/>
    <dgm:cxn modelId="{44810D1E-C360-4F26-B098-2CE05FC292B6}" type="presOf" srcId="{853182A7-0DAE-41FA-8431-E57ADC87CA39}" destId="{973CD80C-048A-4B46-916A-B57A2C1F9A53}" srcOrd="0" destOrd="0" presId="urn:microsoft.com/office/officeart/2008/layout/HorizontalMultiLevelHierarchy"/>
    <dgm:cxn modelId="{0E86C367-B1DE-4785-9A79-716C02212263}" type="presOf" srcId="{4B5B6BEA-ABC8-4186-B773-27E5F8E0E939}" destId="{8B1C559F-4389-41A6-9ADE-117FEC5A3473}" srcOrd="0" destOrd="0" presId="urn:microsoft.com/office/officeart/2008/layout/HorizontalMultiLevelHierarchy"/>
    <dgm:cxn modelId="{1836ECCB-7CA4-4CD2-AF40-A3409AF7154F}" type="presOf" srcId="{F217232E-BDCE-4D4F-B420-3DC4DAC1C380}" destId="{CA9DE0BE-3D17-4F20-B516-1CE36E9364F4}" srcOrd="0" destOrd="0" presId="urn:microsoft.com/office/officeart/2008/layout/HorizontalMultiLevelHierarchy"/>
    <dgm:cxn modelId="{4E4A4804-B385-40DC-9F09-4F826E291003}" type="presOf" srcId="{5239BB27-BADC-4474-B6E6-A0C03FB20178}" destId="{F5566B66-2675-4C56-ADD6-16E0F4ED361F}" srcOrd="0" destOrd="0" presId="urn:microsoft.com/office/officeart/2008/layout/HorizontalMultiLevelHierarchy"/>
    <dgm:cxn modelId="{1D39E3FF-8D93-4F54-B6D4-ED307B0D0169}" type="presOf" srcId="{E914CB6A-BD2B-4486-A2B7-3713CA89B37E}" destId="{4B89A1B5-15DC-44FC-B70F-D7EC8D2A3567}" srcOrd="1" destOrd="0" presId="urn:microsoft.com/office/officeart/2008/layout/HorizontalMultiLevelHierarchy"/>
    <dgm:cxn modelId="{73DCBA48-93A5-4AC8-8FCD-2A59FFF57539}" type="presOf" srcId="{853182A7-0DAE-41FA-8431-E57ADC87CA39}" destId="{DB9E955E-E341-4CA0-A3D9-A0DD7B0FA3D7}" srcOrd="1" destOrd="0" presId="urn:microsoft.com/office/officeart/2008/layout/HorizontalMultiLevelHierarchy"/>
    <dgm:cxn modelId="{51B5818D-0FF4-4945-87A1-D2E0B0749B23}" type="presOf" srcId="{D1078B27-07F4-4B40-9208-299784EB5CFD}" destId="{27505F3D-1225-4E5B-8F25-5C08ECC68BA1}" srcOrd="0" destOrd="0" presId="urn:microsoft.com/office/officeart/2008/layout/HorizontalMultiLevelHierarchy"/>
    <dgm:cxn modelId="{63D6830E-9AA4-4427-A2BC-55A52C6BE3A1}" type="presOf" srcId="{D1078B27-07F4-4B40-9208-299784EB5CFD}" destId="{1314DB2E-0B8D-4613-9070-C92BBECD9FBF}" srcOrd="1" destOrd="0" presId="urn:microsoft.com/office/officeart/2008/layout/HorizontalMultiLevelHierarchy"/>
    <dgm:cxn modelId="{6CE0B0B0-C059-4E68-9752-0C9D5483F33F}" srcId="{DCF4C946-0CE3-49A2-BEDA-8C7515B78727}" destId="{5239BB27-BADC-4474-B6E6-A0C03FB20178}" srcOrd="4" destOrd="0" parTransId="{45C2917C-9DAC-4997-A87A-EA0423F0A5D2}" sibTransId="{F69AFEEC-4CA1-45CB-AD59-F1567CD9599D}"/>
    <dgm:cxn modelId="{8A9D8523-5F7B-44C1-84EE-7593FAD5C806}" type="presOf" srcId="{44FA9A2C-E112-401F-A07D-90B55601C3D2}" destId="{06B8D6C2-B44A-495E-BC91-6D898DAFA8C3}" srcOrd="0" destOrd="0" presId="urn:microsoft.com/office/officeart/2008/layout/HorizontalMultiLevelHierarchy"/>
    <dgm:cxn modelId="{0827E9A7-524E-4035-A00A-C0CCC003F14D}" type="presOf" srcId="{6D08F9E3-70CE-4459-AA92-ABEEEDA030B6}" destId="{F2B98033-126F-47A8-B5AC-A1FFB7287F17}" srcOrd="1" destOrd="0" presId="urn:microsoft.com/office/officeart/2008/layout/HorizontalMultiLevelHierarchy"/>
    <dgm:cxn modelId="{D7823F23-29F4-4D03-B007-0BC6554DB28C}" type="presOf" srcId="{CA2184A4-2B5D-4DE9-B171-989EE0D1B473}" destId="{D8C64BD3-6CD7-4A6B-9C09-6BA0B7ED9022}" srcOrd="0" destOrd="0" presId="urn:microsoft.com/office/officeart/2008/layout/HorizontalMultiLevelHierarchy"/>
    <dgm:cxn modelId="{C1565AF9-3FBB-4783-8DFE-9C268D4A39AB}" srcId="{DCF4C946-0CE3-49A2-BEDA-8C7515B78727}" destId="{84DACCE1-CE82-460B-9E3A-92EB84ACDF04}" srcOrd="9" destOrd="0" parTransId="{44FA9A2C-E112-401F-A07D-90B55601C3D2}" sibTransId="{898258E3-EE1B-4A8B-B47B-7178509BAC7A}"/>
    <dgm:cxn modelId="{C80A2B5C-A6BE-4E32-846E-9E13297B38F9}" type="presOf" srcId="{45C2917C-9DAC-4997-A87A-EA0423F0A5D2}" destId="{6DE9BFFB-1945-422B-9383-6246737BB817}" srcOrd="1" destOrd="0" presId="urn:microsoft.com/office/officeart/2008/layout/HorizontalMultiLevelHierarchy"/>
    <dgm:cxn modelId="{C9B384AA-ABDF-4732-9E84-E0FFB7797767}" type="presOf" srcId="{84DACCE1-CE82-460B-9E3A-92EB84ACDF04}" destId="{E90CF1D2-44B5-419A-AC9F-EE89FE6B88F5}" srcOrd="0" destOrd="0" presId="urn:microsoft.com/office/officeart/2008/layout/HorizontalMultiLevelHierarchy"/>
    <dgm:cxn modelId="{6FFE9FE9-B522-4951-87D2-12C3B513546D}" type="presOf" srcId="{44FAC12F-8D68-468E-9747-A64AFCC68729}" destId="{AAD18FBA-FFC7-4091-893C-00893A347785}" srcOrd="0" destOrd="0" presId="urn:microsoft.com/office/officeart/2008/layout/HorizontalMultiLevelHierarchy"/>
    <dgm:cxn modelId="{B0F4CA39-F734-49FE-AE5A-2B6EE81F6880}" srcId="{DCF4C946-0CE3-49A2-BEDA-8C7515B78727}" destId="{FC9B5869-8DCD-4AF0-864D-67D2E2467D41}" srcOrd="3" destOrd="0" parTransId="{E914CB6A-BD2B-4486-A2B7-3713CA89B37E}" sibTransId="{5B578002-538F-46DA-A514-D4F97B6C1D53}"/>
    <dgm:cxn modelId="{23F892D3-BC05-4867-ACAD-281F92D1EBD4}" type="presOf" srcId="{9D3636AF-990D-43C0-87ED-5FB58241A896}" destId="{423A6BFF-7569-48E6-BA4B-3AFE379C8F99}" srcOrd="1" destOrd="0" presId="urn:microsoft.com/office/officeart/2008/layout/HorizontalMultiLevelHierarchy"/>
    <dgm:cxn modelId="{EBEA7305-B054-43C8-BDAB-2CB5804F63BF}" type="presOf" srcId="{C660CBBB-72E8-4BF3-B9CB-435C45EF804A}" destId="{00968641-B6CD-4A1C-938D-2CFBB6CED257}" srcOrd="0" destOrd="0" presId="urn:microsoft.com/office/officeart/2008/layout/HorizontalMultiLevelHierarchy"/>
    <dgm:cxn modelId="{939C0592-809F-4EB7-96C5-81434E77B549}" type="presOf" srcId="{AD8EFD40-B805-44B2-A193-5A49C353F886}" destId="{8B67EF2B-325B-4016-A1AA-EBE1496B9398}" srcOrd="0" destOrd="0" presId="urn:microsoft.com/office/officeart/2008/layout/HorizontalMultiLevelHierarchy"/>
    <dgm:cxn modelId="{538A8B9D-41C1-44AA-8C52-EC7961EE4832}" srcId="{DCF4C946-0CE3-49A2-BEDA-8C7515B78727}" destId="{C660CBBB-72E8-4BF3-B9CB-435C45EF804A}" srcOrd="2" destOrd="0" parTransId="{44FAC12F-8D68-468E-9747-A64AFCC68729}" sibTransId="{F51EAAA2-347B-4A57-BF57-069CD23C43BA}"/>
    <dgm:cxn modelId="{C1A1F5A3-F4FD-46C3-830F-9A6E7CA4B039}" srcId="{8B482959-1AA2-47BB-B0F5-B265FFDE0F6E}" destId="{DCF4C946-0CE3-49A2-BEDA-8C7515B78727}" srcOrd="0" destOrd="0" parTransId="{D0748165-6B73-495F-9A84-6EA6AA1D9CF7}" sibTransId="{E432D4B8-A3C1-4E62-9365-F782B4E58816}"/>
    <dgm:cxn modelId="{FF8441FC-2B0A-4A60-A552-D1E63DE943D2}" type="presParOf" srcId="{32AA27A2-E6D7-4E05-ABDB-B841FA796615}" destId="{74CD1956-B953-414C-AA40-B49D3CF0CE7E}" srcOrd="0" destOrd="0" presId="urn:microsoft.com/office/officeart/2008/layout/HorizontalMultiLevelHierarchy"/>
    <dgm:cxn modelId="{3935016B-D48D-471E-85F6-D0A7CB3607EA}" type="presParOf" srcId="{74CD1956-B953-414C-AA40-B49D3CF0CE7E}" destId="{762ECDF0-4B0B-4F6A-9416-291DE7623EA7}" srcOrd="0" destOrd="0" presId="urn:microsoft.com/office/officeart/2008/layout/HorizontalMultiLevelHierarchy"/>
    <dgm:cxn modelId="{1CC8D56B-46C5-4298-A55F-E1F9FF284223}" type="presParOf" srcId="{74CD1956-B953-414C-AA40-B49D3CF0CE7E}" destId="{DF3FB890-7739-4606-A5E5-B61A20A49CCA}" srcOrd="1" destOrd="0" presId="urn:microsoft.com/office/officeart/2008/layout/HorizontalMultiLevelHierarchy"/>
    <dgm:cxn modelId="{5B23528F-0DBD-4E5F-B392-CFFA00F64781}" type="presParOf" srcId="{DF3FB890-7739-4606-A5E5-B61A20A49CCA}" destId="{99E1924B-590D-42CE-8F01-BF630FDEE142}" srcOrd="0" destOrd="0" presId="urn:microsoft.com/office/officeart/2008/layout/HorizontalMultiLevelHierarchy"/>
    <dgm:cxn modelId="{AB3F5444-15EC-4EA6-B5F0-465D0EEFBE19}" type="presParOf" srcId="{99E1924B-590D-42CE-8F01-BF630FDEE142}" destId="{F2B98033-126F-47A8-B5AC-A1FFB7287F17}" srcOrd="0" destOrd="0" presId="urn:microsoft.com/office/officeart/2008/layout/HorizontalMultiLevelHierarchy"/>
    <dgm:cxn modelId="{83FEA86C-B6B2-4543-AF68-14519580BC61}" type="presParOf" srcId="{DF3FB890-7739-4606-A5E5-B61A20A49CCA}" destId="{0F7B240B-F794-4D8D-BA7E-2DD7E584F016}" srcOrd="1" destOrd="0" presId="urn:microsoft.com/office/officeart/2008/layout/HorizontalMultiLevelHierarchy"/>
    <dgm:cxn modelId="{725E61E2-C007-4E69-B73A-B166C02F32B2}" type="presParOf" srcId="{0F7B240B-F794-4D8D-BA7E-2DD7E584F016}" destId="{F901332D-DD1F-472B-AD0B-4F2CEBC376F0}" srcOrd="0" destOrd="0" presId="urn:microsoft.com/office/officeart/2008/layout/HorizontalMultiLevelHierarchy"/>
    <dgm:cxn modelId="{3B5EFAAB-2EA2-42F8-9A03-805B17B232DF}" type="presParOf" srcId="{0F7B240B-F794-4D8D-BA7E-2DD7E584F016}" destId="{7A8881B7-28EE-45F0-B1AD-9B0BB3675B93}" srcOrd="1" destOrd="0" presId="urn:microsoft.com/office/officeart/2008/layout/HorizontalMultiLevelHierarchy"/>
    <dgm:cxn modelId="{E75FB256-EC5A-45C5-B382-62089721F28A}" type="presParOf" srcId="{DF3FB890-7739-4606-A5E5-B61A20A49CCA}" destId="{D8C64BD3-6CD7-4A6B-9C09-6BA0B7ED9022}" srcOrd="2" destOrd="0" presId="urn:microsoft.com/office/officeart/2008/layout/HorizontalMultiLevelHierarchy"/>
    <dgm:cxn modelId="{7FCFA4E0-172B-4674-8025-CFB75C8671FF}" type="presParOf" srcId="{D8C64BD3-6CD7-4A6B-9C09-6BA0B7ED9022}" destId="{2D06CBBC-2C48-4EC3-AFBE-39943981A402}" srcOrd="0" destOrd="0" presId="urn:microsoft.com/office/officeart/2008/layout/HorizontalMultiLevelHierarchy"/>
    <dgm:cxn modelId="{C7DFFECE-374D-4B8E-929B-92A1FD684B70}" type="presParOf" srcId="{DF3FB890-7739-4606-A5E5-B61A20A49CCA}" destId="{311E3A86-8903-45BC-87AD-1B0E2EA8270B}" srcOrd="3" destOrd="0" presId="urn:microsoft.com/office/officeart/2008/layout/HorizontalMultiLevelHierarchy"/>
    <dgm:cxn modelId="{15DA2555-E74C-4CA6-912D-80535097F45D}" type="presParOf" srcId="{311E3A86-8903-45BC-87AD-1B0E2EA8270B}" destId="{D3B5A901-3663-4511-BD80-4CB7B6717176}" srcOrd="0" destOrd="0" presId="urn:microsoft.com/office/officeart/2008/layout/HorizontalMultiLevelHierarchy"/>
    <dgm:cxn modelId="{0DDD84C1-01DD-477D-B0F0-C0C2402ACEA0}" type="presParOf" srcId="{311E3A86-8903-45BC-87AD-1B0E2EA8270B}" destId="{045F1CE5-2E7B-4889-94F8-505216C429F2}" srcOrd="1" destOrd="0" presId="urn:microsoft.com/office/officeart/2008/layout/HorizontalMultiLevelHierarchy"/>
    <dgm:cxn modelId="{9003F536-5F5F-48E9-87B8-5C1C3BC7F7CC}" type="presParOf" srcId="{DF3FB890-7739-4606-A5E5-B61A20A49CCA}" destId="{AAD18FBA-FFC7-4091-893C-00893A347785}" srcOrd="4" destOrd="0" presId="urn:microsoft.com/office/officeart/2008/layout/HorizontalMultiLevelHierarchy"/>
    <dgm:cxn modelId="{0C0C426B-48AF-4DD3-ACB2-9C4B83CFFCFA}" type="presParOf" srcId="{AAD18FBA-FFC7-4091-893C-00893A347785}" destId="{40E689E1-1CBB-495F-8E8B-B4127BE744D3}" srcOrd="0" destOrd="0" presId="urn:microsoft.com/office/officeart/2008/layout/HorizontalMultiLevelHierarchy"/>
    <dgm:cxn modelId="{38CFEAE8-FD72-4E6E-8AAA-7393BB762A4E}" type="presParOf" srcId="{DF3FB890-7739-4606-A5E5-B61A20A49CCA}" destId="{2EAB2012-3E06-4CAD-9423-0AAC1F6CFA0E}" srcOrd="5" destOrd="0" presId="urn:microsoft.com/office/officeart/2008/layout/HorizontalMultiLevelHierarchy"/>
    <dgm:cxn modelId="{B25A4013-E7F1-4082-954E-0716569EFEDD}" type="presParOf" srcId="{2EAB2012-3E06-4CAD-9423-0AAC1F6CFA0E}" destId="{00968641-B6CD-4A1C-938D-2CFBB6CED257}" srcOrd="0" destOrd="0" presId="urn:microsoft.com/office/officeart/2008/layout/HorizontalMultiLevelHierarchy"/>
    <dgm:cxn modelId="{CFC689AF-D373-40E7-A890-F1555021EFBB}" type="presParOf" srcId="{2EAB2012-3E06-4CAD-9423-0AAC1F6CFA0E}" destId="{C823A226-D6A9-42CD-8B73-0979272FA616}" srcOrd="1" destOrd="0" presId="urn:microsoft.com/office/officeart/2008/layout/HorizontalMultiLevelHierarchy"/>
    <dgm:cxn modelId="{E0A55E29-416C-4E32-A0E5-216FE9C6DEF0}" type="presParOf" srcId="{DF3FB890-7739-4606-A5E5-B61A20A49CCA}" destId="{DB926567-A0A3-4DAC-AE0D-1CE624D4BF6D}" srcOrd="6" destOrd="0" presId="urn:microsoft.com/office/officeart/2008/layout/HorizontalMultiLevelHierarchy"/>
    <dgm:cxn modelId="{C133EDDB-ADE3-477E-9DF8-585900C4E37D}" type="presParOf" srcId="{DB926567-A0A3-4DAC-AE0D-1CE624D4BF6D}" destId="{4B89A1B5-15DC-44FC-B70F-D7EC8D2A3567}" srcOrd="0" destOrd="0" presId="urn:microsoft.com/office/officeart/2008/layout/HorizontalMultiLevelHierarchy"/>
    <dgm:cxn modelId="{08E6A8A7-9E06-4E65-8822-C1468F488206}" type="presParOf" srcId="{DF3FB890-7739-4606-A5E5-B61A20A49CCA}" destId="{491674C8-40BF-454A-93BC-8170ED915E86}" srcOrd="7" destOrd="0" presId="urn:microsoft.com/office/officeart/2008/layout/HorizontalMultiLevelHierarchy"/>
    <dgm:cxn modelId="{E5179505-7322-4EB8-A322-2943CA514B9B}" type="presParOf" srcId="{491674C8-40BF-454A-93BC-8170ED915E86}" destId="{9AB08FB6-13FA-4343-BB4B-54BD766928CC}" srcOrd="0" destOrd="0" presId="urn:microsoft.com/office/officeart/2008/layout/HorizontalMultiLevelHierarchy"/>
    <dgm:cxn modelId="{51D957FF-ABE6-4872-8B4F-94C5D84ED1DA}" type="presParOf" srcId="{491674C8-40BF-454A-93BC-8170ED915E86}" destId="{1145D04F-1F50-45B3-8957-D7E5CD92486D}" srcOrd="1" destOrd="0" presId="urn:microsoft.com/office/officeart/2008/layout/HorizontalMultiLevelHierarchy"/>
    <dgm:cxn modelId="{54816766-EA9A-4ECD-AE5B-E7C08B77BA29}" type="presParOf" srcId="{DF3FB890-7739-4606-A5E5-B61A20A49CCA}" destId="{E36867A4-F5F0-4C48-9662-37146521E922}" srcOrd="8" destOrd="0" presId="urn:microsoft.com/office/officeart/2008/layout/HorizontalMultiLevelHierarchy"/>
    <dgm:cxn modelId="{BB80049C-044E-42FB-9285-9216A7370359}" type="presParOf" srcId="{E36867A4-F5F0-4C48-9662-37146521E922}" destId="{6DE9BFFB-1945-422B-9383-6246737BB817}" srcOrd="0" destOrd="0" presId="urn:microsoft.com/office/officeart/2008/layout/HorizontalMultiLevelHierarchy"/>
    <dgm:cxn modelId="{8A30B5C5-D026-4C68-8E4B-3974DA45D1AC}" type="presParOf" srcId="{DF3FB890-7739-4606-A5E5-B61A20A49CCA}" destId="{F6B0EECA-27EF-4576-8CEB-7D91591C652A}" srcOrd="9" destOrd="0" presId="urn:microsoft.com/office/officeart/2008/layout/HorizontalMultiLevelHierarchy"/>
    <dgm:cxn modelId="{6529BEAC-0502-42E5-A2C2-FDBBE699A767}" type="presParOf" srcId="{F6B0EECA-27EF-4576-8CEB-7D91591C652A}" destId="{F5566B66-2675-4C56-ADD6-16E0F4ED361F}" srcOrd="0" destOrd="0" presId="urn:microsoft.com/office/officeart/2008/layout/HorizontalMultiLevelHierarchy"/>
    <dgm:cxn modelId="{C772C25C-D288-4D2D-82AB-143F48D5406B}" type="presParOf" srcId="{F6B0EECA-27EF-4576-8CEB-7D91591C652A}" destId="{1A8D30B5-C27E-48B9-95DE-6D00A860DB10}" srcOrd="1" destOrd="0" presId="urn:microsoft.com/office/officeart/2008/layout/HorizontalMultiLevelHierarchy"/>
    <dgm:cxn modelId="{DDE789F3-44FE-4D74-852F-2E8F4A944BE0}" type="presParOf" srcId="{DF3FB890-7739-4606-A5E5-B61A20A49CCA}" destId="{973CD80C-048A-4B46-916A-B57A2C1F9A53}" srcOrd="10" destOrd="0" presId="urn:microsoft.com/office/officeart/2008/layout/HorizontalMultiLevelHierarchy"/>
    <dgm:cxn modelId="{7A164E8E-7F1D-44B1-A6F4-27FC2E2F0C9D}" type="presParOf" srcId="{973CD80C-048A-4B46-916A-B57A2C1F9A53}" destId="{DB9E955E-E341-4CA0-A3D9-A0DD7B0FA3D7}" srcOrd="0" destOrd="0" presId="urn:microsoft.com/office/officeart/2008/layout/HorizontalMultiLevelHierarchy"/>
    <dgm:cxn modelId="{4F055A00-4391-4A14-AAB5-D4264DFA841A}" type="presParOf" srcId="{DF3FB890-7739-4606-A5E5-B61A20A49CCA}" destId="{9A51298A-65CA-4C99-BC8E-07F1BBB7B230}" srcOrd="11" destOrd="0" presId="urn:microsoft.com/office/officeart/2008/layout/HorizontalMultiLevelHierarchy"/>
    <dgm:cxn modelId="{96AAA296-C6F6-4A33-8B96-EFCE00EF62EE}" type="presParOf" srcId="{9A51298A-65CA-4C99-BC8E-07F1BBB7B230}" destId="{C01A528D-9B54-4125-A8F9-DF2D8E25CB38}" srcOrd="0" destOrd="0" presId="urn:microsoft.com/office/officeart/2008/layout/HorizontalMultiLevelHierarchy"/>
    <dgm:cxn modelId="{892818FA-A134-405C-B8A1-CDE6C5DBC049}" type="presParOf" srcId="{9A51298A-65CA-4C99-BC8E-07F1BBB7B230}" destId="{6C66C016-1C31-4BD5-8389-471B53401A59}" srcOrd="1" destOrd="0" presId="urn:microsoft.com/office/officeart/2008/layout/HorizontalMultiLevelHierarchy"/>
    <dgm:cxn modelId="{92E5B7F4-16AC-4A6D-80E6-E7C6BF1B8080}" type="presParOf" srcId="{DF3FB890-7739-4606-A5E5-B61A20A49CCA}" destId="{27505F3D-1225-4E5B-8F25-5C08ECC68BA1}" srcOrd="12" destOrd="0" presId="urn:microsoft.com/office/officeart/2008/layout/HorizontalMultiLevelHierarchy"/>
    <dgm:cxn modelId="{75B8E6D9-1BB5-4D0E-AA24-AF28F5B3A79C}" type="presParOf" srcId="{27505F3D-1225-4E5B-8F25-5C08ECC68BA1}" destId="{1314DB2E-0B8D-4613-9070-C92BBECD9FBF}" srcOrd="0" destOrd="0" presId="urn:microsoft.com/office/officeart/2008/layout/HorizontalMultiLevelHierarchy"/>
    <dgm:cxn modelId="{FA026E11-2036-473D-86D6-367D32FC8498}" type="presParOf" srcId="{DF3FB890-7739-4606-A5E5-B61A20A49CCA}" destId="{688FAB80-B058-47B2-832B-8A902305CDD8}" srcOrd="13" destOrd="0" presId="urn:microsoft.com/office/officeart/2008/layout/HorizontalMultiLevelHierarchy"/>
    <dgm:cxn modelId="{2C7569C3-95C2-4C66-AF12-BB7D98DF1DAF}" type="presParOf" srcId="{688FAB80-B058-47B2-832B-8A902305CDD8}" destId="{8B67EF2B-325B-4016-A1AA-EBE1496B9398}" srcOrd="0" destOrd="0" presId="urn:microsoft.com/office/officeart/2008/layout/HorizontalMultiLevelHierarchy"/>
    <dgm:cxn modelId="{F9E9BD6F-EA4D-4054-B9FE-45B9A9776248}" type="presParOf" srcId="{688FAB80-B058-47B2-832B-8A902305CDD8}" destId="{C7F6AB07-593F-4A22-AE37-699A87A34072}" srcOrd="1" destOrd="0" presId="urn:microsoft.com/office/officeart/2008/layout/HorizontalMultiLevelHierarchy"/>
    <dgm:cxn modelId="{580C6495-06BF-4E75-81E2-23A01D6CC450}" type="presParOf" srcId="{DF3FB890-7739-4606-A5E5-B61A20A49CCA}" destId="{62BBD019-1299-481C-96B1-456AC75A434F}" srcOrd="14" destOrd="0" presId="urn:microsoft.com/office/officeart/2008/layout/HorizontalMultiLevelHierarchy"/>
    <dgm:cxn modelId="{3FB24E4F-03CE-4524-B776-642BC2534F7B}" type="presParOf" srcId="{62BBD019-1299-481C-96B1-456AC75A434F}" destId="{423A6BFF-7569-48E6-BA4B-3AFE379C8F99}" srcOrd="0" destOrd="0" presId="urn:microsoft.com/office/officeart/2008/layout/HorizontalMultiLevelHierarchy"/>
    <dgm:cxn modelId="{2234B9DE-E5B1-4976-81D2-1A116179D9B0}" type="presParOf" srcId="{DF3FB890-7739-4606-A5E5-B61A20A49CCA}" destId="{9861EF01-5BDA-40DD-89C0-EC5A2879DE16}" srcOrd="15" destOrd="0" presId="urn:microsoft.com/office/officeart/2008/layout/HorizontalMultiLevelHierarchy"/>
    <dgm:cxn modelId="{67C75407-0612-4EAD-A109-775BE402A250}" type="presParOf" srcId="{9861EF01-5BDA-40DD-89C0-EC5A2879DE16}" destId="{CA9DE0BE-3D17-4F20-B516-1CE36E9364F4}" srcOrd="0" destOrd="0" presId="urn:microsoft.com/office/officeart/2008/layout/HorizontalMultiLevelHierarchy"/>
    <dgm:cxn modelId="{67207CCD-610D-4187-AF9C-9846B2164B21}" type="presParOf" srcId="{9861EF01-5BDA-40DD-89C0-EC5A2879DE16}" destId="{2ED088FF-F379-44D1-B8CD-5962E765B4A5}" srcOrd="1" destOrd="0" presId="urn:microsoft.com/office/officeart/2008/layout/HorizontalMultiLevelHierarchy"/>
    <dgm:cxn modelId="{986B6B90-45E4-45CF-BFAC-EADAF3535192}" type="presParOf" srcId="{DF3FB890-7739-4606-A5E5-B61A20A49CCA}" destId="{0BF97CBB-3AB3-49D8-8EBE-4B5EFB8C62B4}" srcOrd="16" destOrd="0" presId="urn:microsoft.com/office/officeart/2008/layout/HorizontalMultiLevelHierarchy"/>
    <dgm:cxn modelId="{84C51D2F-7786-4C03-BAD7-BC2FD608FEAE}" type="presParOf" srcId="{0BF97CBB-3AB3-49D8-8EBE-4B5EFB8C62B4}" destId="{05D66AD2-3CE1-4AA9-AC43-FD6A33B4FEEE}" srcOrd="0" destOrd="0" presId="urn:microsoft.com/office/officeart/2008/layout/HorizontalMultiLevelHierarchy"/>
    <dgm:cxn modelId="{8C6C58FE-6D0F-4680-9543-AF11C56A0B79}" type="presParOf" srcId="{DF3FB890-7739-4606-A5E5-B61A20A49CCA}" destId="{F67DA478-2AF6-448F-B127-CB12F2E581FD}" srcOrd="17" destOrd="0" presId="urn:microsoft.com/office/officeart/2008/layout/HorizontalMultiLevelHierarchy"/>
    <dgm:cxn modelId="{AA179328-913B-4FC6-988B-39310AC9C958}" type="presParOf" srcId="{F67DA478-2AF6-448F-B127-CB12F2E581FD}" destId="{8B1C559F-4389-41A6-9ADE-117FEC5A3473}" srcOrd="0" destOrd="0" presId="urn:microsoft.com/office/officeart/2008/layout/HorizontalMultiLevelHierarchy"/>
    <dgm:cxn modelId="{2551AE44-4DFA-457C-BE1A-4C12D1A993FC}" type="presParOf" srcId="{F67DA478-2AF6-448F-B127-CB12F2E581FD}" destId="{3EE483FA-6D16-4A3B-AFC0-F0DD9839CBEF}" srcOrd="1" destOrd="0" presId="urn:microsoft.com/office/officeart/2008/layout/HorizontalMultiLevelHierarchy"/>
    <dgm:cxn modelId="{56D8B4F6-452B-4212-AD9D-7F8D51327AF3}" type="presParOf" srcId="{DF3FB890-7739-4606-A5E5-B61A20A49CCA}" destId="{06B8D6C2-B44A-495E-BC91-6D898DAFA8C3}" srcOrd="18" destOrd="0" presId="urn:microsoft.com/office/officeart/2008/layout/HorizontalMultiLevelHierarchy"/>
    <dgm:cxn modelId="{33E15259-F8D4-4AF2-8E9B-D76F36E59B4D}" type="presParOf" srcId="{06B8D6C2-B44A-495E-BC91-6D898DAFA8C3}" destId="{5826DF72-FA90-4C5D-9957-718A156D1B61}" srcOrd="0" destOrd="0" presId="urn:microsoft.com/office/officeart/2008/layout/HorizontalMultiLevelHierarchy"/>
    <dgm:cxn modelId="{B096B2EB-49E6-4F3D-A55B-B962619DD43B}" type="presParOf" srcId="{DF3FB890-7739-4606-A5E5-B61A20A49CCA}" destId="{862EC068-BB57-488D-BB62-64FDBA572D71}" srcOrd="19" destOrd="0" presId="urn:microsoft.com/office/officeart/2008/layout/HorizontalMultiLevelHierarchy"/>
    <dgm:cxn modelId="{55E97C85-2E20-4E7D-8230-B374EE943410}" type="presParOf" srcId="{862EC068-BB57-488D-BB62-64FDBA572D71}" destId="{E90CF1D2-44B5-419A-AC9F-EE89FE6B88F5}" srcOrd="0" destOrd="0" presId="urn:microsoft.com/office/officeart/2008/layout/HorizontalMultiLevelHierarchy"/>
    <dgm:cxn modelId="{A8B57820-D288-4755-A72D-EEAF74AE3FBD}" type="presParOf" srcId="{862EC068-BB57-488D-BB62-64FDBA572D71}" destId="{BBF2AA73-C6E0-4D63-837F-06A03F3CF7B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1CF3D46-F9AD-4FCA-A9C3-F4E641DF863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1BD938-D175-4751-93A6-DFB604A1A88E}">
      <dgm:prSet phldrT="[Текст]" custT="1"/>
      <dgm:spPr/>
      <dgm:t>
        <a:bodyPr/>
        <a:lstStyle/>
        <a:p>
          <a:r>
            <a:rPr lang="ru-RU" sz="3000" dirty="0" smtClean="0"/>
            <a:t>производители информации (</a:t>
          </a:r>
          <a:r>
            <a:rPr lang="ru-RU" sz="3000" dirty="0" err="1" smtClean="0"/>
            <a:t>producers</a:t>
          </a:r>
          <a:r>
            <a:rPr lang="ru-RU" sz="3000" dirty="0" smtClean="0"/>
            <a:t>)</a:t>
          </a:r>
          <a:endParaRPr lang="ru-RU" sz="3000" dirty="0"/>
        </a:p>
      </dgm:t>
    </dgm:pt>
    <dgm:pt modelId="{E644AF07-CA25-44F8-B67F-EB1543C52BCB}" type="parTrans" cxnId="{D5AC5E52-0D68-4A71-AAF5-25CFAC8CA0CA}">
      <dgm:prSet/>
      <dgm:spPr/>
      <dgm:t>
        <a:bodyPr/>
        <a:lstStyle/>
        <a:p>
          <a:endParaRPr lang="ru-RU" sz="3000"/>
        </a:p>
      </dgm:t>
    </dgm:pt>
    <dgm:pt modelId="{F88B395D-4C83-48B3-B3BE-5528CCBC199C}" type="sibTrans" cxnId="{D5AC5E52-0D68-4A71-AAF5-25CFAC8CA0CA}">
      <dgm:prSet/>
      <dgm:spPr/>
      <dgm:t>
        <a:bodyPr/>
        <a:lstStyle/>
        <a:p>
          <a:endParaRPr lang="ru-RU" sz="3000"/>
        </a:p>
      </dgm:t>
    </dgm:pt>
    <dgm:pt modelId="{83033343-B2E0-48F3-8465-E1F7A8B85588}">
      <dgm:prSet phldrT="[Текст]" custT="1"/>
      <dgm:spPr/>
      <dgm:t>
        <a:bodyPr/>
        <a:lstStyle/>
        <a:p>
          <a:r>
            <a:rPr lang="ru-RU" sz="3000" dirty="0" smtClean="0"/>
            <a:t>продавцы информации (</a:t>
          </a:r>
          <a:r>
            <a:rPr lang="ru-RU" sz="3000" dirty="0" err="1" smtClean="0"/>
            <a:t>vendors</a:t>
          </a:r>
          <a:r>
            <a:rPr lang="ru-RU" sz="3000" dirty="0" smtClean="0"/>
            <a:t>, </a:t>
          </a:r>
          <a:r>
            <a:rPr lang="ru-RU" sz="3000" dirty="0" err="1" smtClean="0"/>
            <a:t>Вендоры</a:t>
          </a:r>
          <a:r>
            <a:rPr lang="ru-RU" sz="3000" dirty="0" smtClean="0"/>
            <a:t>)</a:t>
          </a:r>
          <a:endParaRPr lang="ru-RU" sz="3000" dirty="0"/>
        </a:p>
      </dgm:t>
    </dgm:pt>
    <dgm:pt modelId="{371142A4-2C37-4F8E-8816-4F6D69A1131B}" type="parTrans" cxnId="{0D4B736F-93E6-4C0D-B122-4F27D69698E8}">
      <dgm:prSet/>
      <dgm:spPr/>
      <dgm:t>
        <a:bodyPr/>
        <a:lstStyle/>
        <a:p>
          <a:endParaRPr lang="ru-RU" sz="3000"/>
        </a:p>
      </dgm:t>
    </dgm:pt>
    <dgm:pt modelId="{BED239D4-2D2A-4D5C-AD56-39416180E340}" type="sibTrans" cxnId="{0D4B736F-93E6-4C0D-B122-4F27D69698E8}">
      <dgm:prSet/>
      <dgm:spPr/>
      <dgm:t>
        <a:bodyPr/>
        <a:lstStyle/>
        <a:p>
          <a:endParaRPr lang="ru-RU" sz="3000"/>
        </a:p>
      </dgm:t>
    </dgm:pt>
    <dgm:pt modelId="{28D2F8FE-BBD3-4CAF-A7F5-F2BBEB45E6AE}">
      <dgm:prSet phldrT="[Текст]" custT="1"/>
      <dgm:spPr/>
      <dgm:t>
        <a:bodyPr/>
        <a:lstStyle/>
        <a:p>
          <a:r>
            <a:rPr lang="ru-RU" sz="3000" dirty="0" smtClean="0"/>
            <a:t>пользователи информации(</a:t>
          </a:r>
          <a:r>
            <a:rPr lang="ru-RU" sz="3000" dirty="0" err="1" smtClean="0"/>
            <a:t>users</a:t>
          </a:r>
          <a:r>
            <a:rPr lang="ru-RU" sz="3000" dirty="0" smtClean="0"/>
            <a:t>) или подписчики</a:t>
          </a:r>
          <a:endParaRPr lang="ru-RU" sz="3000" dirty="0"/>
        </a:p>
      </dgm:t>
    </dgm:pt>
    <dgm:pt modelId="{D9BEEBEC-FE80-4851-9800-2AF01EBA8CF6}" type="parTrans" cxnId="{9B0261E8-840F-4088-849D-2FAA77FA9B4A}">
      <dgm:prSet/>
      <dgm:spPr/>
      <dgm:t>
        <a:bodyPr/>
        <a:lstStyle/>
        <a:p>
          <a:endParaRPr lang="ru-RU" sz="3000"/>
        </a:p>
      </dgm:t>
    </dgm:pt>
    <dgm:pt modelId="{F36A6B68-1BAB-4E06-9A1D-11FFDD803E90}" type="sibTrans" cxnId="{9B0261E8-840F-4088-849D-2FAA77FA9B4A}">
      <dgm:prSet/>
      <dgm:spPr/>
      <dgm:t>
        <a:bodyPr/>
        <a:lstStyle/>
        <a:p>
          <a:endParaRPr lang="ru-RU" sz="3000"/>
        </a:p>
      </dgm:t>
    </dgm:pt>
    <dgm:pt modelId="{B1E20DC4-6D0A-4432-9CA8-8572F2C62A31}" type="pres">
      <dgm:prSet presAssocID="{81CF3D46-F9AD-4FCA-A9C3-F4E641DF863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34ECCC-6EB9-4E7F-AA28-19C54D87F555}" type="pres">
      <dgm:prSet presAssocID="{7E1BD938-D175-4751-93A6-DFB604A1A88E}" presName="parentLin" presStyleCnt="0"/>
      <dgm:spPr/>
    </dgm:pt>
    <dgm:pt modelId="{10EA0A08-BD54-44E0-98E1-4B434103EC04}" type="pres">
      <dgm:prSet presAssocID="{7E1BD938-D175-4751-93A6-DFB604A1A88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CEC8FAD-513F-4B3E-8164-004FEF5BEA4B}" type="pres">
      <dgm:prSet presAssocID="{7E1BD938-D175-4751-93A6-DFB604A1A88E}" presName="parentText" presStyleLbl="node1" presStyleIdx="0" presStyleCnt="3" custScaleX="1259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054845-46C2-4451-8F53-D461DE4D33B7}" type="pres">
      <dgm:prSet presAssocID="{7E1BD938-D175-4751-93A6-DFB604A1A88E}" presName="negativeSpace" presStyleCnt="0"/>
      <dgm:spPr/>
    </dgm:pt>
    <dgm:pt modelId="{55BE8068-26BE-4A1E-854C-E0C86CE6350B}" type="pres">
      <dgm:prSet presAssocID="{7E1BD938-D175-4751-93A6-DFB604A1A88E}" presName="childText" presStyleLbl="conFgAcc1" presStyleIdx="0" presStyleCnt="3">
        <dgm:presLayoutVars>
          <dgm:bulletEnabled val="1"/>
        </dgm:presLayoutVars>
      </dgm:prSet>
      <dgm:spPr/>
    </dgm:pt>
    <dgm:pt modelId="{18A79A55-B692-4DCC-A884-B5D2FCB107AF}" type="pres">
      <dgm:prSet presAssocID="{F88B395D-4C83-48B3-B3BE-5528CCBC199C}" presName="spaceBetweenRectangles" presStyleCnt="0"/>
      <dgm:spPr/>
    </dgm:pt>
    <dgm:pt modelId="{604DC612-0A34-4B7B-958C-117CDCEBD3F0}" type="pres">
      <dgm:prSet presAssocID="{83033343-B2E0-48F3-8465-E1F7A8B85588}" presName="parentLin" presStyleCnt="0"/>
      <dgm:spPr/>
    </dgm:pt>
    <dgm:pt modelId="{4A1257F9-02AF-40A9-B539-03FAD8AD6BA6}" type="pres">
      <dgm:prSet presAssocID="{83033343-B2E0-48F3-8465-E1F7A8B8558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4759004-CFCC-44BA-AA26-D66A35E1B117}" type="pres">
      <dgm:prSet presAssocID="{83033343-B2E0-48F3-8465-E1F7A8B85588}" presName="parentText" presStyleLbl="node1" presStyleIdx="1" presStyleCnt="3" custScaleX="12656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D4C680-CF8D-49E8-885C-447DDA2131A6}" type="pres">
      <dgm:prSet presAssocID="{83033343-B2E0-48F3-8465-E1F7A8B85588}" presName="negativeSpace" presStyleCnt="0"/>
      <dgm:spPr/>
    </dgm:pt>
    <dgm:pt modelId="{B6138830-B074-43CF-BF7A-A47EE8372D4C}" type="pres">
      <dgm:prSet presAssocID="{83033343-B2E0-48F3-8465-E1F7A8B85588}" presName="childText" presStyleLbl="conFgAcc1" presStyleIdx="1" presStyleCnt="3">
        <dgm:presLayoutVars>
          <dgm:bulletEnabled val="1"/>
        </dgm:presLayoutVars>
      </dgm:prSet>
      <dgm:spPr/>
    </dgm:pt>
    <dgm:pt modelId="{DE9EEB99-2D78-432B-8568-74E667A1E310}" type="pres">
      <dgm:prSet presAssocID="{BED239D4-2D2A-4D5C-AD56-39416180E340}" presName="spaceBetweenRectangles" presStyleCnt="0"/>
      <dgm:spPr/>
    </dgm:pt>
    <dgm:pt modelId="{C746A4C8-6529-4020-B165-B0A860E1D4C5}" type="pres">
      <dgm:prSet presAssocID="{28D2F8FE-BBD3-4CAF-A7F5-F2BBEB45E6AE}" presName="parentLin" presStyleCnt="0"/>
      <dgm:spPr/>
    </dgm:pt>
    <dgm:pt modelId="{30C9C0C4-229D-4DFE-A5D7-A2130660628D}" type="pres">
      <dgm:prSet presAssocID="{28D2F8FE-BBD3-4CAF-A7F5-F2BBEB45E6A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6DF0DE5-A903-49BA-ACF5-DAC3E9A1EAD0}" type="pres">
      <dgm:prSet presAssocID="{28D2F8FE-BBD3-4CAF-A7F5-F2BBEB45E6AE}" presName="parentText" presStyleLbl="node1" presStyleIdx="2" presStyleCnt="3" custScaleX="1259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49669-DC10-46DD-9A9B-4CF14B2BCEEE}" type="pres">
      <dgm:prSet presAssocID="{28D2F8FE-BBD3-4CAF-A7F5-F2BBEB45E6AE}" presName="negativeSpace" presStyleCnt="0"/>
      <dgm:spPr/>
    </dgm:pt>
    <dgm:pt modelId="{5FA2DCDB-79C7-40CB-B95E-0EFD1EB919C8}" type="pres">
      <dgm:prSet presAssocID="{28D2F8FE-BBD3-4CAF-A7F5-F2BBEB45E6A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5C7C514-03BC-4844-B3AB-C0799C798EF0}" type="presOf" srcId="{81CF3D46-F9AD-4FCA-A9C3-F4E641DF863A}" destId="{B1E20DC4-6D0A-4432-9CA8-8572F2C62A31}" srcOrd="0" destOrd="0" presId="urn:microsoft.com/office/officeart/2005/8/layout/list1"/>
    <dgm:cxn modelId="{ED4CFBCE-4321-41BC-8F77-AE4C3D178A81}" type="presOf" srcId="{83033343-B2E0-48F3-8465-E1F7A8B85588}" destId="{4A1257F9-02AF-40A9-B539-03FAD8AD6BA6}" srcOrd="0" destOrd="0" presId="urn:microsoft.com/office/officeart/2005/8/layout/list1"/>
    <dgm:cxn modelId="{9B0261E8-840F-4088-849D-2FAA77FA9B4A}" srcId="{81CF3D46-F9AD-4FCA-A9C3-F4E641DF863A}" destId="{28D2F8FE-BBD3-4CAF-A7F5-F2BBEB45E6AE}" srcOrd="2" destOrd="0" parTransId="{D9BEEBEC-FE80-4851-9800-2AF01EBA8CF6}" sibTransId="{F36A6B68-1BAB-4E06-9A1D-11FFDD803E90}"/>
    <dgm:cxn modelId="{7636FF04-2527-4631-98D4-CBD0EB102186}" type="presOf" srcId="{28D2F8FE-BBD3-4CAF-A7F5-F2BBEB45E6AE}" destId="{E6DF0DE5-A903-49BA-ACF5-DAC3E9A1EAD0}" srcOrd="1" destOrd="0" presId="urn:microsoft.com/office/officeart/2005/8/layout/list1"/>
    <dgm:cxn modelId="{4437F768-CBE7-492A-9BFC-76D3FA884BCE}" type="presOf" srcId="{83033343-B2E0-48F3-8465-E1F7A8B85588}" destId="{84759004-CFCC-44BA-AA26-D66A35E1B117}" srcOrd="1" destOrd="0" presId="urn:microsoft.com/office/officeart/2005/8/layout/list1"/>
    <dgm:cxn modelId="{0D4B736F-93E6-4C0D-B122-4F27D69698E8}" srcId="{81CF3D46-F9AD-4FCA-A9C3-F4E641DF863A}" destId="{83033343-B2E0-48F3-8465-E1F7A8B85588}" srcOrd="1" destOrd="0" parTransId="{371142A4-2C37-4F8E-8816-4F6D69A1131B}" sibTransId="{BED239D4-2D2A-4D5C-AD56-39416180E340}"/>
    <dgm:cxn modelId="{C3AE90F0-BED5-41E6-BA7B-F546510B022A}" type="presOf" srcId="{7E1BD938-D175-4751-93A6-DFB604A1A88E}" destId="{10EA0A08-BD54-44E0-98E1-4B434103EC04}" srcOrd="0" destOrd="0" presId="urn:microsoft.com/office/officeart/2005/8/layout/list1"/>
    <dgm:cxn modelId="{71CA71E4-1836-4B83-92CD-C3FC34FAFDBA}" type="presOf" srcId="{28D2F8FE-BBD3-4CAF-A7F5-F2BBEB45E6AE}" destId="{30C9C0C4-229D-4DFE-A5D7-A2130660628D}" srcOrd="0" destOrd="0" presId="urn:microsoft.com/office/officeart/2005/8/layout/list1"/>
    <dgm:cxn modelId="{D5AC5E52-0D68-4A71-AAF5-25CFAC8CA0CA}" srcId="{81CF3D46-F9AD-4FCA-A9C3-F4E641DF863A}" destId="{7E1BD938-D175-4751-93A6-DFB604A1A88E}" srcOrd="0" destOrd="0" parTransId="{E644AF07-CA25-44F8-B67F-EB1543C52BCB}" sibTransId="{F88B395D-4C83-48B3-B3BE-5528CCBC199C}"/>
    <dgm:cxn modelId="{78F71B98-F969-4E00-B8B4-3631F0B14192}" type="presOf" srcId="{7E1BD938-D175-4751-93A6-DFB604A1A88E}" destId="{6CEC8FAD-513F-4B3E-8164-004FEF5BEA4B}" srcOrd="1" destOrd="0" presId="urn:microsoft.com/office/officeart/2005/8/layout/list1"/>
    <dgm:cxn modelId="{500352CB-2E4A-4F5B-9AD9-C2C43F87690A}" type="presParOf" srcId="{B1E20DC4-6D0A-4432-9CA8-8572F2C62A31}" destId="{D334ECCC-6EB9-4E7F-AA28-19C54D87F555}" srcOrd="0" destOrd="0" presId="urn:microsoft.com/office/officeart/2005/8/layout/list1"/>
    <dgm:cxn modelId="{0BF24CA1-B06E-440C-B85E-F738742B1C4F}" type="presParOf" srcId="{D334ECCC-6EB9-4E7F-AA28-19C54D87F555}" destId="{10EA0A08-BD54-44E0-98E1-4B434103EC04}" srcOrd="0" destOrd="0" presId="urn:microsoft.com/office/officeart/2005/8/layout/list1"/>
    <dgm:cxn modelId="{8D04F8CF-7213-4A1B-B3EC-73E0C5BD8442}" type="presParOf" srcId="{D334ECCC-6EB9-4E7F-AA28-19C54D87F555}" destId="{6CEC8FAD-513F-4B3E-8164-004FEF5BEA4B}" srcOrd="1" destOrd="0" presId="urn:microsoft.com/office/officeart/2005/8/layout/list1"/>
    <dgm:cxn modelId="{1864B62E-73AA-4A7F-86BC-A24F588150C0}" type="presParOf" srcId="{B1E20DC4-6D0A-4432-9CA8-8572F2C62A31}" destId="{C5054845-46C2-4451-8F53-D461DE4D33B7}" srcOrd="1" destOrd="0" presId="urn:microsoft.com/office/officeart/2005/8/layout/list1"/>
    <dgm:cxn modelId="{E65AFE36-7292-4FB8-90B8-ED347B1AD499}" type="presParOf" srcId="{B1E20DC4-6D0A-4432-9CA8-8572F2C62A31}" destId="{55BE8068-26BE-4A1E-854C-E0C86CE6350B}" srcOrd="2" destOrd="0" presId="urn:microsoft.com/office/officeart/2005/8/layout/list1"/>
    <dgm:cxn modelId="{51FA3210-BEA6-4C76-84BB-AAD734E53472}" type="presParOf" srcId="{B1E20DC4-6D0A-4432-9CA8-8572F2C62A31}" destId="{18A79A55-B692-4DCC-A884-B5D2FCB107AF}" srcOrd="3" destOrd="0" presId="urn:microsoft.com/office/officeart/2005/8/layout/list1"/>
    <dgm:cxn modelId="{7A08B81C-7DF3-4087-8435-80286FFB8751}" type="presParOf" srcId="{B1E20DC4-6D0A-4432-9CA8-8572F2C62A31}" destId="{604DC612-0A34-4B7B-958C-117CDCEBD3F0}" srcOrd="4" destOrd="0" presId="urn:microsoft.com/office/officeart/2005/8/layout/list1"/>
    <dgm:cxn modelId="{979994BD-A484-4D04-96EE-94ACFF2A9178}" type="presParOf" srcId="{604DC612-0A34-4B7B-958C-117CDCEBD3F0}" destId="{4A1257F9-02AF-40A9-B539-03FAD8AD6BA6}" srcOrd="0" destOrd="0" presId="urn:microsoft.com/office/officeart/2005/8/layout/list1"/>
    <dgm:cxn modelId="{13CB4072-7DD9-475B-AF09-19981DE3A90C}" type="presParOf" srcId="{604DC612-0A34-4B7B-958C-117CDCEBD3F0}" destId="{84759004-CFCC-44BA-AA26-D66A35E1B117}" srcOrd="1" destOrd="0" presId="urn:microsoft.com/office/officeart/2005/8/layout/list1"/>
    <dgm:cxn modelId="{7C5A5681-7730-462D-9D0E-0A41CB0C6C6A}" type="presParOf" srcId="{B1E20DC4-6D0A-4432-9CA8-8572F2C62A31}" destId="{9ED4C680-CF8D-49E8-885C-447DDA2131A6}" srcOrd="5" destOrd="0" presId="urn:microsoft.com/office/officeart/2005/8/layout/list1"/>
    <dgm:cxn modelId="{A828DF8E-2227-416D-983B-9F93DDFAECA2}" type="presParOf" srcId="{B1E20DC4-6D0A-4432-9CA8-8572F2C62A31}" destId="{B6138830-B074-43CF-BF7A-A47EE8372D4C}" srcOrd="6" destOrd="0" presId="urn:microsoft.com/office/officeart/2005/8/layout/list1"/>
    <dgm:cxn modelId="{A06D77C3-AFBC-4916-AC99-A8EC77E75E4A}" type="presParOf" srcId="{B1E20DC4-6D0A-4432-9CA8-8572F2C62A31}" destId="{DE9EEB99-2D78-432B-8568-74E667A1E310}" srcOrd="7" destOrd="0" presId="urn:microsoft.com/office/officeart/2005/8/layout/list1"/>
    <dgm:cxn modelId="{80F95B0D-F254-4BB0-B9CC-F45957476223}" type="presParOf" srcId="{B1E20DC4-6D0A-4432-9CA8-8572F2C62A31}" destId="{C746A4C8-6529-4020-B165-B0A860E1D4C5}" srcOrd="8" destOrd="0" presId="urn:microsoft.com/office/officeart/2005/8/layout/list1"/>
    <dgm:cxn modelId="{C61C1059-D316-4D85-A406-C90FF1B139C5}" type="presParOf" srcId="{C746A4C8-6529-4020-B165-B0A860E1D4C5}" destId="{30C9C0C4-229D-4DFE-A5D7-A2130660628D}" srcOrd="0" destOrd="0" presId="urn:microsoft.com/office/officeart/2005/8/layout/list1"/>
    <dgm:cxn modelId="{396B1315-3296-4AF1-AE70-2E9F0C22603F}" type="presParOf" srcId="{C746A4C8-6529-4020-B165-B0A860E1D4C5}" destId="{E6DF0DE5-A903-49BA-ACF5-DAC3E9A1EAD0}" srcOrd="1" destOrd="0" presId="urn:microsoft.com/office/officeart/2005/8/layout/list1"/>
    <dgm:cxn modelId="{313E63FB-4366-4E2E-A965-2268450758BB}" type="presParOf" srcId="{B1E20DC4-6D0A-4432-9CA8-8572F2C62A31}" destId="{A1D49669-DC10-46DD-9A9B-4CF14B2BCEEE}" srcOrd="9" destOrd="0" presId="urn:microsoft.com/office/officeart/2005/8/layout/list1"/>
    <dgm:cxn modelId="{3EE418D2-06CC-4F72-9BB4-D1A539000E2A}" type="presParOf" srcId="{B1E20DC4-6D0A-4432-9CA8-8572F2C62A31}" destId="{5FA2DCDB-79C7-40CB-B95E-0EFD1EB919C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71F10E6-368A-423E-9E54-D0D77BC013F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AE1446-FD0B-4211-A65A-14A7A317EDB1}">
      <dgm:prSet phldrT="[Текст]"/>
      <dgm:spPr/>
      <dgm:t>
        <a:bodyPr/>
        <a:lstStyle/>
        <a:p>
          <a:r>
            <a:rPr lang="ru-RU" dirty="0" smtClean="0"/>
            <a:t>центры, в которых создаются и хранятся базы данных</a:t>
          </a:r>
          <a:endParaRPr lang="ru-RU" dirty="0"/>
        </a:p>
      </dgm:t>
    </dgm:pt>
    <dgm:pt modelId="{2B7088BA-A54E-4BF7-BBBA-ECCD469F3B88}" type="parTrans" cxnId="{3409BD68-C5E6-48FC-891F-ECE348825541}">
      <dgm:prSet/>
      <dgm:spPr/>
      <dgm:t>
        <a:bodyPr/>
        <a:lstStyle/>
        <a:p>
          <a:endParaRPr lang="ru-RU"/>
        </a:p>
      </dgm:t>
    </dgm:pt>
    <dgm:pt modelId="{18DA90D6-F651-4831-9FC9-217EB9287A5F}" type="sibTrans" cxnId="{3409BD68-C5E6-48FC-891F-ECE348825541}">
      <dgm:prSet/>
      <dgm:spPr/>
      <dgm:t>
        <a:bodyPr/>
        <a:lstStyle/>
        <a:p>
          <a:endParaRPr lang="ru-RU"/>
        </a:p>
      </dgm:t>
    </dgm:pt>
    <dgm:pt modelId="{23B8EA57-4513-4E9D-A10D-764A6E41E630}">
      <dgm:prSet phldrT="[Текст]"/>
      <dgm:spPr/>
      <dgm:t>
        <a:bodyPr/>
        <a:lstStyle/>
        <a:p>
          <a:r>
            <a:rPr lang="ru-RU" dirty="0" smtClean="0"/>
            <a:t>службы связи и телекоммуникации</a:t>
          </a:r>
          <a:endParaRPr lang="ru-RU" dirty="0"/>
        </a:p>
      </dgm:t>
    </dgm:pt>
    <dgm:pt modelId="{9CFFA981-3451-4803-947F-067C66248402}" type="parTrans" cxnId="{E87CA589-4E3C-48BB-8E81-1F781737545C}">
      <dgm:prSet/>
      <dgm:spPr/>
      <dgm:t>
        <a:bodyPr/>
        <a:lstStyle/>
        <a:p>
          <a:endParaRPr lang="ru-RU"/>
        </a:p>
      </dgm:t>
    </dgm:pt>
    <dgm:pt modelId="{013877EF-B326-4E6A-8C0E-F5E2597834F8}" type="sibTrans" cxnId="{E87CA589-4E3C-48BB-8E81-1F781737545C}">
      <dgm:prSet/>
      <dgm:spPr/>
      <dgm:t>
        <a:bodyPr/>
        <a:lstStyle/>
        <a:p>
          <a:endParaRPr lang="ru-RU"/>
        </a:p>
      </dgm:t>
    </dgm:pt>
    <dgm:pt modelId="{9484EF9F-9D51-4B96-8F56-00C3D8A9134D}">
      <dgm:prSet phldrT="[Текст]"/>
      <dgm:spPr/>
      <dgm:t>
        <a:bodyPr/>
        <a:lstStyle/>
        <a:p>
          <a:r>
            <a:rPr lang="ru-RU" dirty="0" smtClean="0"/>
            <a:t>бытовые службы</a:t>
          </a:r>
          <a:endParaRPr lang="ru-RU" dirty="0"/>
        </a:p>
      </dgm:t>
    </dgm:pt>
    <dgm:pt modelId="{E5A0EA8B-212F-44B6-8053-E65206DC1BD2}" type="parTrans" cxnId="{1573C48B-76DB-4BE1-ACB6-3CFC562FB4F1}">
      <dgm:prSet/>
      <dgm:spPr/>
      <dgm:t>
        <a:bodyPr/>
        <a:lstStyle/>
        <a:p>
          <a:endParaRPr lang="ru-RU"/>
        </a:p>
      </dgm:t>
    </dgm:pt>
    <dgm:pt modelId="{E7604801-7CF8-4A0B-96C8-09CBE8F5E6D5}" type="sibTrans" cxnId="{1573C48B-76DB-4BE1-ACB6-3CFC562FB4F1}">
      <dgm:prSet/>
      <dgm:spPr/>
      <dgm:t>
        <a:bodyPr/>
        <a:lstStyle/>
        <a:p>
          <a:endParaRPr lang="ru-RU"/>
        </a:p>
      </dgm:t>
    </dgm:pt>
    <dgm:pt modelId="{D7E551F4-AB3F-4533-96DF-B83A7231F085}">
      <dgm:prSet phldrT="[Текст]"/>
      <dgm:spPr/>
      <dgm:t>
        <a:bodyPr/>
        <a:lstStyle/>
        <a:p>
          <a:r>
            <a:rPr lang="ru-RU" dirty="0" smtClean="0"/>
            <a:t>специализированные коммерческие фирмы</a:t>
          </a:r>
          <a:endParaRPr lang="ru-RU" dirty="0"/>
        </a:p>
      </dgm:t>
    </dgm:pt>
    <dgm:pt modelId="{BA107710-4EF7-449D-BA82-240617F55EB0}" type="parTrans" cxnId="{86F1AED9-0365-4CA9-A2E7-2A163B769D0D}">
      <dgm:prSet/>
      <dgm:spPr/>
      <dgm:t>
        <a:bodyPr/>
        <a:lstStyle/>
        <a:p>
          <a:endParaRPr lang="ru-RU"/>
        </a:p>
      </dgm:t>
    </dgm:pt>
    <dgm:pt modelId="{8C3437BA-6468-420E-97CB-84CA189C8AEB}" type="sibTrans" cxnId="{86F1AED9-0365-4CA9-A2E7-2A163B769D0D}">
      <dgm:prSet/>
      <dgm:spPr/>
      <dgm:t>
        <a:bodyPr/>
        <a:lstStyle/>
        <a:p>
          <a:endParaRPr lang="ru-RU"/>
        </a:p>
      </dgm:t>
    </dgm:pt>
    <dgm:pt modelId="{AF1D763F-E9BF-4A16-B219-8F06C4565B5D}">
      <dgm:prSet phldrT="[Текст]"/>
      <dgm:spPr/>
      <dgm:t>
        <a:bodyPr/>
        <a:lstStyle/>
        <a:p>
          <a:r>
            <a:rPr lang="ru-RU" dirty="0" smtClean="0"/>
            <a:t>неспециализированные фирмы</a:t>
          </a:r>
          <a:endParaRPr lang="ru-RU" dirty="0"/>
        </a:p>
      </dgm:t>
    </dgm:pt>
    <dgm:pt modelId="{3F2F5836-1D07-4170-B8E8-649F147A87C3}" type="parTrans" cxnId="{6413CBA2-37C4-45B8-BA2D-50494B35837B}">
      <dgm:prSet/>
      <dgm:spPr/>
      <dgm:t>
        <a:bodyPr/>
        <a:lstStyle/>
        <a:p>
          <a:endParaRPr lang="ru-RU"/>
        </a:p>
      </dgm:t>
    </dgm:pt>
    <dgm:pt modelId="{39398DBA-B471-47A0-96DA-0D839B512AF5}" type="sibTrans" cxnId="{6413CBA2-37C4-45B8-BA2D-50494B35837B}">
      <dgm:prSet/>
      <dgm:spPr/>
      <dgm:t>
        <a:bodyPr/>
        <a:lstStyle/>
        <a:p>
          <a:endParaRPr lang="ru-RU"/>
        </a:p>
      </dgm:t>
    </dgm:pt>
    <dgm:pt modelId="{EADBFE34-AFD0-4230-A322-3CCE919AB018}">
      <dgm:prSet phldrT="[Текст]"/>
      <dgm:spPr/>
      <dgm:t>
        <a:bodyPr/>
        <a:lstStyle/>
        <a:p>
          <a:r>
            <a:rPr lang="ru-RU" dirty="0" smtClean="0"/>
            <a:t>консалтинговые (консультационные) фирмы</a:t>
          </a:r>
          <a:endParaRPr lang="ru-RU" dirty="0"/>
        </a:p>
      </dgm:t>
    </dgm:pt>
    <dgm:pt modelId="{6652AF4B-B965-4121-9AE5-A03392F06C62}" type="parTrans" cxnId="{B2DEF85A-09D1-4824-BDD9-00D72D31EEB0}">
      <dgm:prSet/>
      <dgm:spPr/>
      <dgm:t>
        <a:bodyPr/>
        <a:lstStyle/>
        <a:p>
          <a:endParaRPr lang="ru-RU"/>
        </a:p>
      </dgm:t>
    </dgm:pt>
    <dgm:pt modelId="{06B77533-5EFF-42F1-9EF1-78BA5F22CEC7}" type="sibTrans" cxnId="{B2DEF85A-09D1-4824-BDD9-00D72D31EEB0}">
      <dgm:prSet/>
      <dgm:spPr/>
      <dgm:t>
        <a:bodyPr/>
        <a:lstStyle/>
        <a:p>
          <a:endParaRPr lang="ru-RU"/>
        </a:p>
      </dgm:t>
    </dgm:pt>
    <dgm:pt modelId="{08BDD136-5943-4900-AF40-286F349F2794}">
      <dgm:prSet phldrT="[Текст]"/>
      <dgm:spPr/>
      <dgm:t>
        <a:bodyPr/>
        <a:lstStyle/>
        <a:p>
          <a:r>
            <a:rPr lang="ru-RU" dirty="0" smtClean="0"/>
            <a:t>Биржи</a:t>
          </a:r>
          <a:endParaRPr lang="ru-RU" dirty="0"/>
        </a:p>
      </dgm:t>
    </dgm:pt>
    <dgm:pt modelId="{F716305E-55B9-4503-83A4-194DEDA87698}" type="parTrans" cxnId="{A43A4526-D483-4E31-9C6E-6483C1428D58}">
      <dgm:prSet/>
      <dgm:spPr/>
      <dgm:t>
        <a:bodyPr/>
        <a:lstStyle/>
        <a:p>
          <a:endParaRPr lang="ru-RU"/>
        </a:p>
      </dgm:t>
    </dgm:pt>
    <dgm:pt modelId="{410600BC-7EF4-4592-BDA9-60BD9487BA30}" type="sibTrans" cxnId="{A43A4526-D483-4E31-9C6E-6483C1428D58}">
      <dgm:prSet/>
      <dgm:spPr/>
      <dgm:t>
        <a:bodyPr/>
        <a:lstStyle/>
        <a:p>
          <a:endParaRPr lang="ru-RU"/>
        </a:p>
      </dgm:t>
    </dgm:pt>
    <dgm:pt modelId="{A302BA2F-1F44-491D-B636-FB89821A2BCC}" type="pres">
      <dgm:prSet presAssocID="{571F10E6-368A-423E-9E54-D0D77BC013F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3EDE35F-FC73-4CD9-875F-05A80EC20E99}" type="pres">
      <dgm:prSet presAssocID="{571F10E6-368A-423E-9E54-D0D77BC013FC}" presName="Name1" presStyleCnt="0"/>
      <dgm:spPr/>
    </dgm:pt>
    <dgm:pt modelId="{22776736-7282-4357-A873-EF0453D3AE6A}" type="pres">
      <dgm:prSet presAssocID="{571F10E6-368A-423E-9E54-D0D77BC013FC}" presName="cycle" presStyleCnt="0"/>
      <dgm:spPr/>
    </dgm:pt>
    <dgm:pt modelId="{96288897-A0D8-432F-BC62-45C67AC72A89}" type="pres">
      <dgm:prSet presAssocID="{571F10E6-368A-423E-9E54-D0D77BC013FC}" presName="srcNode" presStyleLbl="node1" presStyleIdx="0" presStyleCnt="7"/>
      <dgm:spPr/>
    </dgm:pt>
    <dgm:pt modelId="{22F67ACC-CE37-43B4-B693-BA1F4B9ABFC1}" type="pres">
      <dgm:prSet presAssocID="{571F10E6-368A-423E-9E54-D0D77BC013FC}" presName="conn" presStyleLbl="parChTrans1D2" presStyleIdx="0" presStyleCnt="1"/>
      <dgm:spPr/>
      <dgm:t>
        <a:bodyPr/>
        <a:lstStyle/>
        <a:p>
          <a:endParaRPr lang="ru-RU"/>
        </a:p>
      </dgm:t>
    </dgm:pt>
    <dgm:pt modelId="{F5F6E56E-1BB1-427C-828E-5471B2BFFB9B}" type="pres">
      <dgm:prSet presAssocID="{571F10E6-368A-423E-9E54-D0D77BC013FC}" presName="extraNode" presStyleLbl="node1" presStyleIdx="0" presStyleCnt="7"/>
      <dgm:spPr/>
    </dgm:pt>
    <dgm:pt modelId="{8DD87357-3109-42AF-B9FE-95E26CD6EDC3}" type="pres">
      <dgm:prSet presAssocID="{571F10E6-368A-423E-9E54-D0D77BC013FC}" presName="dstNode" presStyleLbl="node1" presStyleIdx="0" presStyleCnt="7"/>
      <dgm:spPr/>
    </dgm:pt>
    <dgm:pt modelId="{F1D83E14-64F3-4909-A2E8-0458DBB8C0A8}" type="pres">
      <dgm:prSet presAssocID="{5EAE1446-FD0B-4211-A65A-14A7A317EDB1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5C6455-CC4B-4991-A330-17C274065976}" type="pres">
      <dgm:prSet presAssocID="{5EAE1446-FD0B-4211-A65A-14A7A317EDB1}" presName="accent_1" presStyleCnt="0"/>
      <dgm:spPr/>
    </dgm:pt>
    <dgm:pt modelId="{818D9C73-D14F-4D9C-AFE4-9B905DC8DCF3}" type="pres">
      <dgm:prSet presAssocID="{5EAE1446-FD0B-4211-A65A-14A7A317EDB1}" presName="accentRepeatNode" presStyleLbl="solidFgAcc1" presStyleIdx="0" presStyleCnt="7"/>
      <dgm:spPr/>
    </dgm:pt>
    <dgm:pt modelId="{DB85E3C8-E522-46AF-BEBB-C2877ED82A36}" type="pres">
      <dgm:prSet presAssocID="{23B8EA57-4513-4E9D-A10D-764A6E41E630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6E41E-D3A3-4C0E-86A9-973E3F5FAAB2}" type="pres">
      <dgm:prSet presAssocID="{23B8EA57-4513-4E9D-A10D-764A6E41E630}" presName="accent_2" presStyleCnt="0"/>
      <dgm:spPr/>
    </dgm:pt>
    <dgm:pt modelId="{AEB10044-B833-4D23-AC40-EF995583F5BB}" type="pres">
      <dgm:prSet presAssocID="{23B8EA57-4513-4E9D-A10D-764A6E41E630}" presName="accentRepeatNode" presStyleLbl="solidFgAcc1" presStyleIdx="1" presStyleCnt="7"/>
      <dgm:spPr/>
    </dgm:pt>
    <dgm:pt modelId="{9D9515B2-8DF0-4C21-BC23-4FBB68E01FED}" type="pres">
      <dgm:prSet presAssocID="{9484EF9F-9D51-4B96-8F56-00C3D8A9134D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9B8A2B-EBF5-4568-865F-CBF92E1958A3}" type="pres">
      <dgm:prSet presAssocID="{9484EF9F-9D51-4B96-8F56-00C3D8A9134D}" presName="accent_3" presStyleCnt="0"/>
      <dgm:spPr/>
    </dgm:pt>
    <dgm:pt modelId="{571583CF-0335-4006-9C19-921100AAA3FC}" type="pres">
      <dgm:prSet presAssocID="{9484EF9F-9D51-4B96-8F56-00C3D8A9134D}" presName="accentRepeatNode" presStyleLbl="solidFgAcc1" presStyleIdx="2" presStyleCnt="7"/>
      <dgm:spPr/>
    </dgm:pt>
    <dgm:pt modelId="{1958DE9E-A218-40C7-9BE2-909EE6694B19}" type="pres">
      <dgm:prSet presAssocID="{D7E551F4-AB3F-4533-96DF-B83A7231F085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90793-444B-4F02-ACB5-F5A4A310F4A1}" type="pres">
      <dgm:prSet presAssocID="{D7E551F4-AB3F-4533-96DF-B83A7231F085}" presName="accent_4" presStyleCnt="0"/>
      <dgm:spPr/>
    </dgm:pt>
    <dgm:pt modelId="{106E0968-8BB5-4732-AD0F-5E434CBF7BB5}" type="pres">
      <dgm:prSet presAssocID="{D7E551F4-AB3F-4533-96DF-B83A7231F085}" presName="accentRepeatNode" presStyleLbl="solidFgAcc1" presStyleIdx="3" presStyleCnt="7"/>
      <dgm:spPr/>
    </dgm:pt>
    <dgm:pt modelId="{FCF7A31B-FFBF-4F83-B203-45A1C2D859B2}" type="pres">
      <dgm:prSet presAssocID="{AF1D763F-E9BF-4A16-B219-8F06C4565B5D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F6B430-EC96-4D24-9506-3B63DD239EB5}" type="pres">
      <dgm:prSet presAssocID="{AF1D763F-E9BF-4A16-B219-8F06C4565B5D}" presName="accent_5" presStyleCnt="0"/>
      <dgm:spPr/>
    </dgm:pt>
    <dgm:pt modelId="{9852B518-E4C2-4FA6-B727-60C5CF110FCE}" type="pres">
      <dgm:prSet presAssocID="{AF1D763F-E9BF-4A16-B219-8F06C4565B5D}" presName="accentRepeatNode" presStyleLbl="solidFgAcc1" presStyleIdx="4" presStyleCnt="7"/>
      <dgm:spPr/>
    </dgm:pt>
    <dgm:pt modelId="{6F508EDD-86FA-4902-85B8-8934F136D7E3}" type="pres">
      <dgm:prSet presAssocID="{EADBFE34-AFD0-4230-A322-3CCE919AB018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431797-4BA5-471B-A218-1191C89DB055}" type="pres">
      <dgm:prSet presAssocID="{EADBFE34-AFD0-4230-A322-3CCE919AB018}" presName="accent_6" presStyleCnt="0"/>
      <dgm:spPr/>
    </dgm:pt>
    <dgm:pt modelId="{9920436D-A459-4FE1-B15E-7B1A73664D72}" type="pres">
      <dgm:prSet presAssocID="{EADBFE34-AFD0-4230-A322-3CCE919AB018}" presName="accentRepeatNode" presStyleLbl="solidFgAcc1" presStyleIdx="5" presStyleCnt="7"/>
      <dgm:spPr/>
    </dgm:pt>
    <dgm:pt modelId="{477EBBD6-E703-4326-B227-76C92CA0A2C9}" type="pres">
      <dgm:prSet presAssocID="{08BDD136-5943-4900-AF40-286F349F2794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16F05-531A-4E06-950B-40434A286566}" type="pres">
      <dgm:prSet presAssocID="{08BDD136-5943-4900-AF40-286F349F2794}" presName="accent_7" presStyleCnt="0"/>
      <dgm:spPr/>
    </dgm:pt>
    <dgm:pt modelId="{E76E0861-AE6E-4752-8F84-317B59DECA42}" type="pres">
      <dgm:prSet presAssocID="{08BDD136-5943-4900-AF40-286F349F2794}" presName="accentRepeatNode" presStyleLbl="solidFgAcc1" presStyleIdx="6" presStyleCnt="7"/>
      <dgm:spPr/>
    </dgm:pt>
  </dgm:ptLst>
  <dgm:cxnLst>
    <dgm:cxn modelId="{33ADBFF5-547C-4F41-B49C-EB1B79D5CD55}" type="presOf" srcId="{08BDD136-5943-4900-AF40-286F349F2794}" destId="{477EBBD6-E703-4326-B227-76C92CA0A2C9}" srcOrd="0" destOrd="0" presId="urn:microsoft.com/office/officeart/2008/layout/VerticalCurvedList"/>
    <dgm:cxn modelId="{6413CBA2-37C4-45B8-BA2D-50494B35837B}" srcId="{571F10E6-368A-423E-9E54-D0D77BC013FC}" destId="{AF1D763F-E9BF-4A16-B219-8F06C4565B5D}" srcOrd="4" destOrd="0" parTransId="{3F2F5836-1D07-4170-B8E8-649F147A87C3}" sibTransId="{39398DBA-B471-47A0-96DA-0D839B512AF5}"/>
    <dgm:cxn modelId="{1573C48B-76DB-4BE1-ACB6-3CFC562FB4F1}" srcId="{571F10E6-368A-423E-9E54-D0D77BC013FC}" destId="{9484EF9F-9D51-4B96-8F56-00C3D8A9134D}" srcOrd="2" destOrd="0" parTransId="{E5A0EA8B-212F-44B6-8053-E65206DC1BD2}" sibTransId="{E7604801-7CF8-4A0B-96C8-09CBE8F5E6D5}"/>
    <dgm:cxn modelId="{3409BD68-C5E6-48FC-891F-ECE348825541}" srcId="{571F10E6-368A-423E-9E54-D0D77BC013FC}" destId="{5EAE1446-FD0B-4211-A65A-14A7A317EDB1}" srcOrd="0" destOrd="0" parTransId="{2B7088BA-A54E-4BF7-BBBA-ECCD469F3B88}" sibTransId="{18DA90D6-F651-4831-9FC9-217EB9287A5F}"/>
    <dgm:cxn modelId="{7E83562F-55F4-4261-A9C4-D3FAC61C4847}" type="presOf" srcId="{AF1D763F-E9BF-4A16-B219-8F06C4565B5D}" destId="{FCF7A31B-FFBF-4F83-B203-45A1C2D859B2}" srcOrd="0" destOrd="0" presId="urn:microsoft.com/office/officeart/2008/layout/VerticalCurvedList"/>
    <dgm:cxn modelId="{A3C45158-2A5F-4165-AB7B-E38D8925303D}" type="presOf" srcId="{571F10E6-368A-423E-9E54-D0D77BC013FC}" destId="{A302BA2F-1F44-491D-B636-FB89821A2BCC}" srcOrd="0" destOrd="0" presId="urn:microsoft.com/office/officeart/2008/layout/VerticalCurvedList"/>
    <dgm:cxn modelId="{993DD8B7-1579-47DD-89F9-74A1E8555416}" type="presOf" srcId="{9484EF9F-9D51-4B96-8F56-00C3D8A9134D}" destId="{9D9515B2-8DF0-4C21-BC23-4FBB68E01FED}" srcOrd="0" destOrd="0" presId="urn:microsoft.com/office/officeart/2008/layout/VerticalCurvedList"/>
    <dgm:cxn modelId="{B2DEF85A-09D1-4824-BDD9-00D72D31EEB0}" srcId="{571F10E6-368A-423E-9E54-D0D77BC013FC}" destId="{EADBFE34-AFD0-4230-A322-3CCE919AB018}" srcOrd="5" destOrd="0" parTransId="{6652AF4B-B965-4121-9AE5-A03392F06C62}" sibTransId="{06B77533-5EFF-42F1-9EF1-78BA5F22CEC7}"/>
    <dgm:cxn modelId="{C26E4662-DE60-4AAD-A70C-3A8AD3D69CA2}" type="presOf" srcId="{5EAE1446-FD0B-4211-A65A-14A7A317EDB1}" destId="{F1D83E14-64F3-4909-A2E8-0458DBB8C0A8}" srcOrd="0" destOrd="0" presId="urn:microsoft.com/office/officeart/2008/layout/VerticalCurvedList"/>
    <dgm:cxn modelId="{55C45526-4A84-4605-B827-528234038E74}" type="presOf" srcId="{18DA90D6-F651-4831-9FC9-217EB9287A5F}" destId="{22F67ACC-CE37-43B4-B693-BA1F4B9ABFC1}" srcOrd="0" destOrd="0" presId="urn:microsoft.com/office/officeart/2008/layout/VerticalCurvedList"/>
    <dgm:cxn modelId="{86F1AED9-0365-4CA9-A2E7-2A163B769D0D}" srcId="{571F10E6-368A-423E-9E54-D0D77BC013FC}" destId="{D7E551F4-AB3F-4533-96DF-B83A7231F085}" srcOrd="3" destOrd="0" parTransId="{BA107710-4EF7-449D-BA82-240617F55EB0}" sibTransId="{8C3437BA-6468-420E-97CB-84CA189C8AEB}"/>
    <dgm:cxn modelId="{893D3A96-147F-475C-8431-8CD75A124E59}" type="presOf" srcId="{23B8EA57-4513-4E9D-A10D-764A6E41E630}" destId="{DB85E3C8-E522-46AF-BEBB-C2877ED82A36}" srcOrd="0" destOrd="0" presId="urn:microsoft.com/office/officeart/2008/layout/VerticalCurvedList"/>
    <dgm:cxn modelId="{A43A4526-D483-4E31-9C6E-6483C1428D58}" srcId="{571F10E6-368A-423E-9E54-D0D77BC013FC}" destId="{08BDD136-5943-4900-AF40-286F349F2794}" srcOrd="6" destOrd="0" parTransId="{F716305E-55B9-4503-83A4-194DEDA87698}" sibTransId="{410600BC-7EF4-4592-BDA9-60BD9487BA30}"/>
    <dgm:cxn modelId="{E2C32487-BD18-4783-8B57-6A0D81672AC5}" type="presOf" srcId="{D7E551F4-AB3F-4533-96DF-B83A7231F085}" destId="{1958DE9E-A218-40C7-9BE2-909EE6694B19}" srcOrd="0" destOrd="0" presId="urn:microsoft.com/office/officeart/2008/layout/VerticalCurvedList"/>
    <dgm:cxn modelId="{1947014F-0EB2-4525-845E-D34FF6E1791A}" type="presOf" srcId="{EADBFE34-AFD0-4230-A322-3CCE919AB018}" destId="{6F508EDD-86FA-4902-85B8-8934F136D7E3}" srcOrd="0" destOrd="0" presId="urn:microsoft.com/office/officeart/2008/layout/VerticalCurvedList"/>
    <dgm:cxn modelId="{E87CA589-4E3C-48BB-8E81-1F781737545C}" srcId="{571F10E6-368A-423E-9E54-D0D77BC013FC}" destId="{23B8EA57-4513-4E9D-A10D-764A6E41E630}" srcOrd="1" destOrd="0" parTransId="{9CFFA981-3451-4803-947F-067C66248402}" sibTransId="{013877EF-B326-4E6A-8C0E-F5E2597834F8}"/>
    <dgm:cxn modelId="{89D7CAFE-6934-472A-9994-39EEAF17C6C1}" type="presParOf" srcId="{A302BA2F-1F44-491D-B636-FB89821A2BCC}" destId="{73EDE35F-FC73-4CD9-875F-05A80EC20E99}" srcOrd="0" destOrd="0" presId="urn:microsoft.com/office/officeart/2008/layout/VerticalCurvedList"/>
    <dgm:cxn modelId="{C6F46F7E-8812-4E95-AA5F-5B0B613EE98A}" type="presParOf" srcId="{73EDE35F-FC73-4CD9-875F-05A80EC20E99}" destId="{22776736-7282-4357-A873-EF0453D3AE6A}" srcOrd="0" destOrd="0" presId="urn:microsoft.com/office/officeart/2008/layout/VerticalCurvedList"/>
    <dgm:cxn modelId="{80D5B3C1-C501-45F6-BE82-C9008069EA53}" type="presParOf" srcId="{22776736-7282-4357-A873-EF0453D3AE6A}" destId="{96288897-A0D8-432F-BC62-45C67AC72A89}" srcOrd="0" destOrd="0" presId="urn:microsoft.com/office/officeart/2008/layout/VerticalCurvedList"/>
    <dgm:cxn modelId="{856029F7-4FE9-42A5-871C-ACB25CF126E0}" type="presParOf" srcId="{22776736-7282-4357-A873-EF0453D3AE6A}" destId="{22F67ACC-CE37-43B4-B693-BA1F4B9ABFC1}" srcOrd="1" destOrd="0" presId="urn:microsoft.com/office/officeart/2008/layout/VerticalCurvedList"/>
    <dgm:cxn modelId="{25C8050A-DF00-4CD0-B891-16FCDFD7DC70}" type="presParOf" srcId="{22776736-7282-4357-A873-EF0453D3AE6A}" destId="{F5F6E56E-1BB1-427C-828E-5471B2BFFB9B}" srcOrd="2" destOrd="0" presId="urn:microsoft.com/office/officeart/2008/layout/VerticalCurvedList"/>
    <dgm:cxn modelId="{DFC20A91-E850-4548-ADBC-EAD37A756E28}" type="presParOf" srcId="{22776736-7282-4357-A873-EF0453D3AE6A}" destId="{8DD87357-3109-42AF-B9FE-95E26CD6EDC3}" srcOrd="3" destOrd="0" presId="urn:microsoft.com/office/officeart/2008/layout/VerticalCurvedList"/>
    <dgm:cxn modelId="{A6349411-0DEE-417A-9539-0485ACCE6BE2}" type="presParOf" srcId="{73EDE35F-FC73-4CD9-875F-05A80EC20E99}" destId="{F1D83E14-64F3-4909-A2E8-0458DBB8C0A8}" srcOrd="1" destOrd="0" presId="urn:microsoft.com/office/officeart/2008/layout/VerticalCurvedList"/>
    <dgm:cxn modelId="{B47AFFDC-A902-4194-AA32-A4CB00664004}" type="presParOf" srcId="{73EDE35F-FC73-4CD9-875F-05A80EC20E99}" destId="{645C6455-CC4B-4991-A330-17C274065976}" srcOrd="2" destOrd="0" presId="urn:microsoft.com/office/officeart/2008/layout/VerticalCurvedList"/>
    <dgm:cxn modelId="{6AA77A68-4E98-4EA1-844D-21D605081FCA}" type="presParOf" srcId="{645C6455-CC4B-4991-A330-17C274065976}" destId="{818D9C73-D14F-4D9C-AFE4-9B905DC8DCF3}" srcOrd="0" destOrd="0" presId="urn:microsoft.com/office/officeart/2008/layout/VerticalCurvedList"/>
    <dgm:cxn modelId="{23236144-AE04-4063-B63F-B3D50759289C}" type="presParOf" srcId="{73EDE35F-FC73-4CD9-875F-05A80EC20E99}" destId="{DB85E3C8-E522-46AF-BEBB-C2877ED82A36}" srcOrd="3" destOrd="0" presId="urn:microsoft.com/office/officeart/2008/layout/VerticalCurvedList"/>
    <dgm:cxn modelId="{00B21BD5-5B8B-41E9-84C0-40EA465BD30A}" type="presParOf" srcId="{73EDE35F-FC73-4CD9-875F-05A80EC20E99}" destId="{07A6E41E-D3A3-4C0E-86A9-973E3F5FAAB2}" srcOrd="4" destOrd="0" presId="urn:microsoft.com/office/officeart/2008/layout/VerticalCurvedList"/>
    <dgm:cxn modelId="{17EBACDB-FA2A-49FD-BAC0-5CA87B05A1B8}" type="presParOf" srcId="{07A6E41E-D3A3-4C0E-86A9-973E3F5FAAB2}" destId="{AEB10044-B833-4D23-AC40-EF995583F5BB}" srcOrd="0" destOrd="0" presId="urn:microsoft.com/office/officeart/2008/layout/VerticalCurvedList"/>
    <dgm:cxn modelId="{847A52BF-73AB-49D3-9383-60B6003110EA}" type="presParOf" srcId="{73EDE35F-FC73-4CD9-875F-05A80EC20E99}" destId="{9D9515B2-8DF0-4C21-BC23-4FBB68E01FED}" srcOrd="5" destOrd="0" presId="urn:microsoft.com/office/officeart/2008/layout/VerticalCurvedList"/>
    <dgm:cxn modelId="{E188EA5C-9850-4CA5-A997-69EDF1D4FD28}" type="presParOf" srcId="{73EDE35F-FC73-4CD9-875F-05A80EC20E99}" destId="{D99B8A2B-EBF5-4568-865F-CBF92E1958A3}" srcOrd="6" destOrd="0" presId="urn:microsoft.com/office/officeart/2008/layout/VerticalCurvedList"/>
    <dgm:cxn modelId="{3436B4E0-850A-4A51-8D67-508C601457BB}" type="presParOf" srcId="{D99B8A2B-EBF5-4568-865F-CBF92E1958A3}" destId="{571583CF-0335-4006-9C19-921100AAA3FC}" srcOrd="0" destOrd="0" presId="urn:microsoft.com/office/officeart/2008/layout/VerticalCurvedList"/>
    <dgm:cxn modelId="{9CBF1825-97D5-4C9E-896E-2E7FF3E09ABF}" type="presParOf" srcId="{73EDE35F-FC73-4CD9-875F-05A80EC20E99}" destId="{1958DE9E-A218-40C7-9BE2-909EE6694B19}" srcOrd="7" destOrd="0" presId="urn:microsoft.com/office/officeart/2008/layout/VerticalCurvedList"/>
    <dgm:cxn modelId="{D83F9167-5B50-4E27-880C-B439D70BF04C}" type="presParOf" srcId="{73EDE35F-FC73-4CD9-875F-05A80EC20E99}" destId="{EA790793-444B-4F02-ACB5-F5A4A310F4A1}" srcOrd="8" destOrd="0" presId="urn:microsoft.com/office/officeart/2008/layout/VerticalCurvedList"/>
    <dgm:cxn modelId="{80FACAA5-6EB3-41FC-B3DE-C456BAE9AABE}" type="presParOf" srcId="{EA790793-444B-4F02-ACB5-F5A4A310F4A1}" destId="{106E0968-8BB5-4732-AD0F-5E434CBF7BB5}" srcOrd="0" destOrd="0" presId="urn:microsoft.com/office/officeart/2008/layout/VerticalCurvedList"/>
    <dgm:cxn modelId="{3CD48395-DB8A-449F-98A2-0FEE1E65F033}" type="presParOf" srcId="{73EDE35F-FC73-4CD9-875F-05A80EC20E99}" destId="{FCF7A31B-FFBF-4F83-B203-45A1C2D859B2}" srcOrd="9" destOrd="0" presId="urn:microsoft.com/office/officeart/2008/layout/VerticalCurvedList"/>
    <dgm:cxn modelId="{7D68D709-41FD-4CCF-B0F3-C73B81C5D5D9}" type="presParOf" srcId="{73EDE35F-FC73-4CD9-875F-05A80EC20E99}" destId="{F0F6B430-EC96-4D24-9506-3B63DD239EB5}" srcOrd="10" destOrd="0" presId="urn:microsoft.com/office/officeart/2008/layout/VerticalCurvedList"/>
    <dgm:cxn modelId="{393A1C70-0C84-40CA-B869-A580217C4A39}" type="presParOf" srcId="{F0F6B430-EC96-4D24-9506-3B63DD239EB5}" destId="{9852B518-E4C2-4FA6-B727-60C5CF110FCE}" srcOrd="0" destOrd="0" presId="urn:microsoft.com/office/officeart/2008/layout/VerticalCurvedList"/>
    <dgm:cxn modelId="{6DE8E12C-FAB0-4C7F-8990-1C50A1A46CDF}" type="presParOf" srcId="{73EDE35F-FC73-4CD9-875F-05A80EC20E99}" destId="{6F508EDD-86FA-4902-85B8-8934F136D7E3}" srcOrd="11" destOrd="0" presId="urn:microsoft.com/office/officeart/2008/layout/VerticalCurvedList"/>
    <dgm:cxn modelId="{0CCC17BB-2763-45F6-817C-A6586B250A78}" type="presParOf" srcId="{73EDE35F-FC73-4CD9-875F-05A80EC20E99}" destId="{B7431797-4BA5-471B-A218-1191C89DB055}" srcOrd="12" destOrd="0" presId="urn:microsoft.com/office/officeart/2008/layout/VerticalCurvedList"/>
    <dgm:cxn modelId="{4B3155AD-5782-4761-94EB-C40957EEE87E}" type="presParOf" srcId="{B7431797-4BA5-471B-A218-1191C89DB055}" destId="{9920436D-A459-4FE1-B15E-7B1A73664D72}" srcOrd="0" destOrd="0" presId="urn:microsoft.com/office/officeart/2008/layout/VerticalCurvedList"/>
    <dgm:cxn modelId="{9B838F03-0197-4351-90A5-4F56E447223F}" type="presParOf" srcId="{73EDE35F-FC73-4CD9-875F-05A80EC20E99}" destId="{477EBBD6-E703-4326-B227-76C92CA0A2C9}" srcOrd="13" destOrd="0" presId="urn:microsoft.com/office/officeart/2008/layout/VerticalCurvedList"/>
    <dgm:cxn modelId="{64126BCF-B7BA-4561-9035-903C3CCBD46A}" type="presParOf" srcId="{73EDE35F-FC73-4CD9-875F-05A80EC20E99}" destId="{DA616F05-531A-4E06-950B-40434A286566}" srcOrd="14" destOrd="0" presId="urn:microsoft.com/office/officeart/2008/layout/VerticalCurvedList"/>
    <dgm:cxn modelId="{850F5DB3-AD7C-4CF3-AAE4-367ABED33DC4}" type="presParOf" srcId="{DA616F05-531A-4E06-950B-40434A286566}" destId="{E76E0861-AE6E-4752-8F84-317B59DECA4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71F10E6-368A-423E-9E54-D0D77BC013F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B8EA57-4513-4E9D-A10D-764A6E41E630}">
      <dgm:prSet phldrT="[Текст]"/>
      <dgm:spPr/>
      <dgm:t>
        <a:bodyPr/>
        <a:lstStyle/>
        <a:p>
          <a:r>
            <a:rPr lang="ru-RU" dirty="0" smtClean="0"/>
            <a:t>частные лица</a:t>
          </a:r>
          <a:endParaRPr lang="ru-RU" dirty="0"/>
        </a:p>
      </dgm:t>
    </dgm:pt>
    <dgm:pt modelId="{9CFFA981-3451-4803-947F-067C66248402}" type="parTrans" cxnId="{E87CA589-4E3C-48BB-8E81-1F781737545C}">
      <dgm:prSet/>
      <dgm:spPr/>
      <dgm:t>
        <a:bodyPr/>
        <a:lstStyle/>
        <a:p>
          <a:endParaRPr lang="ru-RU"/>
        </a:p>
      </dgm:t>
    </dgm:pt>
    <dgm:pt modelId="{013877EF-B326-4E6A-8C0E-F5E2597834F8}" type="sibTrans" cxnId="{E87CA589-4E3C-48BB-8E81-1F781737545C}">
      <dgm:prSet/>
      <dgm:spPr/>
      <dgm:t>
        <a:bodyPr/>
        <a:lstStyle/>
        <a:p>
          <a:endParaRPr lang="ru-RU"/>
        </a:p>
      </dgm:t>
    </dgm:pt>
    <dgm:pt modelId="{9484EF9F-9D51-4B96-8F56-00C3D8A9134D}">
      <dgm:prSet phldrT="[Текст]"/>
      <dgm:spPr/>
      <dgm:t>
        <a:bodyPr/>
        <a:lstStyle/>
        <a:p>
          <a:r>
            <a:rPr lang="ru-RU" dirty="0" smtClean="0"/>
            <a:t>предприятия</a:t>
          </a:r>
          <a:endParaRPr lang="ru-RU" dirty="0"/>
        </a:p>
      </dgm:t>
    </dgm:pt>
    <dgm:pt modelId="{E5A0EA8B-212F-44B6-8053-E65206DC1BD2}" type="parTrans" cxnId="{1573C48B-76DB-4BE1-ACB6-3CFC562FB4F1}">
      <dgm:prSet/>
      <dgm:spPr/>
      <dgm:t>
        <a:bodyPr/>
        <a:lstStyle/>
        <a:p>
          <a:endParaRPr lang="ru-RU"/>
        </a:p>
      </dgm:t>
    </dgm:pt>
    <dgm:pt modelId="{E7604801-7CF8-4A0B-96C8-09CBE8F5E6D5}" type="sibTrans" cxnId="{1573C48B-76DB-4BE1-ACB6-3CFC562FB4F1}">
      <dgm:prSet/>
      <dgm:spPr/>
      <dgm:t>
        <a:bodyPr/>
        <a:lstStyle/>
        <a:p>
          <a:endParaRPr lang="ru-RU"/>
        </a:p>
      </dgm:t>
    </dgm:pt>
    <dgm:pt modelId="{D7E551F4-AB3F-4533-96DF-B83A7231F085}">
      <dgm:prSet phldrT="[Текст]"/>
      <dgm:spPr/>
      <dgm:t>
        <a:bodyPr/>
        <a:lstStyle/>
        <a:p>
          <a:r>
            <a:rPr lang="ru-RU" dirty="0" smtClean="0"/>
            <a:t>органы власти всех уровней</a:t>
          </a:r>
          <a:endParaRPr lang="ru-RU" dirty="0"/>
        </a:p>
      </dgm:t>
    </dgm:pt>
    <dgm:pt modelId="{BA107710-4EF7-449D-BA82-240617F55EB0}" type="parTrans" cxnId="{86F1AED9-0365-4CA9-A2E7-2A163B769D0D}">
      <dgm:prSet/>
      <dgm:spPr/>
      <dgm:t>
        <a:bodyPr/>
        <a:lstStyle/>
        <a:p>
          <a:endParaRPr lang="ru-RU"/>
        </a:p>
      </dgm:t>
    </dgm:pt>
    <dgm:pt modelId="{8C3437BA-6468-420E-97CB-84CA189C8AEB}" type="sibTrans" cxnId="{86F1AED9-0365-4CA9-A2E7-2A163B769D0D}">
      <dgm:prSet/>
      <dgm:spPr/>
      <dgm:t>
        <a:bodyPr/>
        <a:lstStyle/>
        <a:p>
          <a:endParaRPr lang="ru-RU"/>
        </a:p>
      </dgm:t>
    </dgm:pt>
    <dgm:pt modelId="{A302BA2F-1F44-491D-B636-FB89821A2BCC}" type="pres">
      <dgm:prSet presAssocID="{571F10E6-368A-423E-9E54-D0D77BC013F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73EDE35F-FC73-4CD9-875F-05A80EC20E99}" type="pres">
      <dgm:prSet presAssocID="{571F10E6-368A-423E-9E54-D0D77BC013FC}" presName="Name1" presStyleCnt="0"/>
      <dgm:spPr/>
    </dgm:pt>
    <dgm:pt modelId="{22776736-7282-4357-A873-EF0453D3AE6A}" type="pres">
      <dgm:prSet presAssocID="{571F10E6-368A-423E-9E54-D0D77BC013FC}" presName="cycle" presStyleCnt="0"/>
      <dgm:spPr/>
    </dgm:pt>
    <dgm:pt modelId="{96288897-A0D8-432F-BC62-45C67AC72A89}" type="pres">
      <dgm:prSet presAssocID="{571F10E6-368A-423E-9E54-D0D77BC013FC}" presName="srcNode" presStyleLbl="node1" presStyleIdx="0" presStyleCnt="3"/>
      <dgm:spPr/>
    </dgm:pt>
    <dgm:pt modelId="{22F67ACC-CE37-43B4-B693-BA1F4B9ABFC1}" type="pres">
      <dgm:prSet presAssocID="{571F10E6-368A-423E-9E54-D0D77BC013FC}" presName="conn" presStyleLbl="parChTrans1D2" presStyleIdx="0" presStyleCnt="1"/>
      <dgm:spPr/>
      <dgm:t>
        <a:bodyPr/>
        <a:lstStyle/>
        <a:p>
          <a:endParaRPr lang="ru-RU"/>
        </a:p>
      </dgm:t>
    </dgm:pt>
    <dgm:pt modelId="{F5F6E56E-1BB1-427C-828E-5471B2BFFB9B}" type="pres">
      <dgm:prSet presAssocID="{571F10E6-368A-423E-9E54-D0D77BC013FC}" presName="extraNode" presStyleLbl="node1" presStyleIdx="0" presStyleCnt="3"/>
      <dgm:spPr/>
    </dgm:pt>
    <dgm:pt modelId="{8DD87357-3109-42AF-B9FE-95E26CD6EDC3}" type="pres">
      <dgm:prSet presAssocID="{571F10E6-368A-423E-9E54-D0D77BC013FC}" presName="dstNode" presStyleLbl="node1" presStyleIdx="0" presStyleCnt="3"/>
      <dgm:spPr/>
    </dgm:pt>
    <dgm:pt modelId="{073EA8E9-CF73-49E9-9A4A-5BAD30450855}" type="pres">
      <dgm:prSet presAssocID="{23B8EA57-4513-4E9D-A10D-764A6E41E630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A69F12-23C2-469F-B915-8E7EEB102080}" type="pres">
      <dgm:prSet presAssocID="{23B8EA57-4513-4E9D-A10D-764A6E41E630}" presName="accent_1" presStyleCnt="0"/>
      <dgm:spPr/>
    </dgm:pt>
    <dgm:pt modelId="{AEB10044-B833-4D23-AC40-EF995583F5BB}" type="pres">
      <dgm:prSet presAssocID="{23B8EA57-4513-4E9D-A10D-764A6E41E630}" presName="accentRepeatNode" presStyleLbl="solidFgAcc1" presStyleIdx="0" presStyleCnt="3"/>
      <dgm:spPr/>
    </dgm:pt>
    <dgm:pt modelId="{FC2B07F7-02CA-47F5-BA97-FF5FC3476B81}" type="pres">
      <dgm:prSet presAssocID="{9484EF9F-9D51-4B96-8F56-00C3D8A9134D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56256-D9AA-4027-84B4-11888D47B9D9}" type="pres">
      <dgm:prSet presAssocID="{9484EF9F-9D51-4B96-8F56-00C3D8A9134D}" presName="accent_2" presStyleCnt="0"/>
      <dgm:spPr/>
    </dgm:pt>
    <dgm:pt modelId="{571583CF-0335-4006-9C19-921100AAA3FC}" type="pres">
      <dgm:prSet presAssocID="{9484EF9F-9D51-4B96-8F56-00C3D8A9134D}" presName="accentRepeatNode" presStyleLbl="solidFgAcc1" presStyleIdx="1" presStyleCnt="3"/>
      <dgm:spPr/>
    </dgm:pt>
    <dgm:pt modelId="{26587ED2-5FCF-430F-B278-B5AF762584CE}" type="pres">
      <dgm:prSet presAssocID="{D7E551F4-AB3F-4533-96DF-B83A7231F08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28FA36-9C73-44CA-8C71-DE443CA0E184}" type="pres">
      <dgm:prSet presAssocID="{D7E551F4-AB3F-4533-96DF-B83A7231F085}" presName="accent_3" presStyleCnt="0"/>
      <dgm:spPr/>
    </dgm:pt>
    <dgm:pt modelId="{106E0968-8BB5-4732-AD0F-5E434CBF7BB5}" type="pres">
      <dgm:prSet presAssocID="{D7E551F4-AB3F-4533-96DF-B83A7231F085}" presName="accentRepeatNode" presStyleLbl="solidFgAcc1" presStyleIdx="2" presStyleCnt="3"/>
      <dgm:spPr/>
    </dgm:pt>
  </dgm:ptLst>
  <dgm:cxnLst>
    <dgm:cxn modelId="{8234F6D0-DF5D-4D13-B11D-1D7C937B0C50}" type="presOf" srcId="{9484EF9F-9D51-4B96-8F56-00C3D8A9134D}" destId="{FC2B07F7-02CA-47F5-BA97-FF5FC3476B81}" srcOrd="0" destOrd="0" presId="urn:microsoft.com/office/officeart/2008/layout/VerticalCurvedList"/>
    <dgm:cxn modelId="{EB13DD96-D15C-4529-9BD6-FB50E0ECC2A1}" type="presOf" srcId="{013877EF-B326-4E6A-8C0E-F5E2597834F8}" destId="{22F67ACC-CE37-43B4-B693-BA1F4B9ABFC1}" srcOrd="0" destOrd="0" presId="urn:microsoft.com/office/officeart/2008/layout/VerticalCurvedList"/>
    <dgm:cxn modelId="{087ED1FD-25A9-4220-B0D7-4DD71CD5E69E}" type="presOf" srcId="{23B8EA57-4513-4E9D-A10D-764A6E41E630}" destId="{073EA8E9-CF73-49E9-9A4A-5BAD30450855}" srcOrd="0" destOrd="0" presId="urn:microsoft.com/office/officeart/2008/layout/VerticalCurvedList"/>
    <dgm:cxn modelId="{86F1AED9-0365-4CA9-A2E7-2A163B769D0D}" srcId="{571F10E6-368A-423E-9E54-D0D77BC013FC}" destId="{D7E551F4-AB3F-4533-96DF-B83A7231F085}" srcOrd="2" destOrd="0" parTransId="{BA107710-4EF7-449D-BA82-240617F55EB0}" sibTransId="{8C3437BA-6468-420E-97CB-84CA189C8AEB}"/>
    <dgm:cxn modelId="{1FCC6FEA-720D-4D18-A7B0-8627AA38AE99}" type="presOf" srcId="{571F10E6-368A-423E-9E54-D0D77BC013FC}" destId="{A302BA2F-1F44-491D-B636-FB89821A2BCC}" srcOrd="0" destOrd="0" presId="urn:microsoft.com/office/officeart/2008/layout/VerticalCurvedList"/>
    <dgm:cxn modelId="{7376E143-EB8A-44F3-ADBA-A7DFD15DA8FC}" type="presOf" srcId="{D7E551F4-AB3F-4533-96DF-B83A7231F085}" destId="{26587ED2-5FCF-430F-B278-B5AF762584CE}" srcOrd="0" destOrd="0" presId="urn:microsoft.com/office/officeart/2008/layout/VerticalCurvedList"/>
    <dgm:cxn modelId="{E87CA589-4E3C-48BB-8E81-1F781737545C}" srcId="{571F10E6-368A-423E-9E54-D0D77BC013FC}" destId="{23B8EA57-4513-4E9D-A10D-764A6E41E630}" srcOrd="0" destOrd="0" parTransId="{9CFFA981-3451-4803-947F-067C66248402}" sibTransId="{013877EF-B326-4E6A-8C0E-F5E2597834F8}"/>
    <dgm:cxn modelId="{1573C48B-76DB-4BE1-ACB6-3CFC562FB4F1}" srcId="{571F10E6-368A-423E-9E54-D0D77BC013FC}" destId="{9484EF9F-9D51-4B96-8F56-00C3D8A9134D}" srcOrd="1" destOrd="0" parTransId="{E5A0EA8B-212F-44B6-8053-E65206DC1BD2}" sibTransId="{E7604801-7CF8-4A0B-96C8-09CBE8F5E6D5}"/>
    <dgm:cxn modelId="{74683787-7992-4876-9A92-A65359135A36}" type="presParOf" srcId="{A302BA2F-1F44-491D-B636-FB89821A2BCC}" destId="{73EDE35F-FC73-4CD9-875F-05A80EC20E99}" srcOrd="0" destOrd="0" presId="urn:microsoft.com/office/officeart/2008/layout/VerticalCurvedList"/>
    <dgm:cxn modelId="{A9EC9237-F934-4AF3-AB0A-D7CAEC3C2DE6}" type="presParOf" srcId="{73EDE35F-FC73-4CD9-875F-05A80EC20E99}" destId="{22776736-7282-4357-A873-EF0453D3AE6A}" srcOrd="0" destOrd="0" presId="urn:microsoft.com/office/officeart/2008/layout/VerticalCurvedList"/>
    <dgm:cxn modelId="{25BF23BB-EBC3-4928-8753-0EE71E9A85D7}" type="presParOf" srcId="{22776736-7282-4357-A873-EF0453D3AE6A}" destId="{96288897-A0D8-432F-BC62-45C67AC72A89}" srcOrd="0" destOrd="0" presId="urn:microsoft.com/office/officeart/2008/layout/VerticalCurvedList"/>
    <dgm:cxn modelId="{59AD9751-8D1C-40D0-9E24-2217EFD81C3A}" type="presParOf" srcId="{22776736-7282-4357-A873-EF0453D3AE6A}" destId="{22F67ACC-CE37-43B4-B693-BA1F4B9ABFC1}" srcOrd="1" destOrd="0" presId="urn:microsoft.com/office/officeart/2008/layout/VerticalCurvedList"/>
    <dgm:cxn modelId="{0E67BD91-E0AD-49E7-8673-557EF2F64038}" type="presParOf" srcId="{22776736-7282-4357-A873-EF0453D3AE6A}" destId="{F5F6E56E-1BB1-427C-828E-5471B2BFFB9B}" srcOrd="2" destOrd="0" presId="urn:microsoft.com/office/officeart/2008/layout/VerticalCurvedList"/>
    <dgm:cxn modelId="{F6D0BF14-9659-4E47-B75B-F3461B529E8E}" type="presParOf" srcId="{22776736-7282-4357-A873-EF0453D3AE6A}" destId="{8DD87357-3109-42AF-B9FE-95E26CD6EDC3}" srcOrd="3" destOrd="0" presId="urn:microsoft.com/office/officeart/2008/layout/VerticalCurvedList"/>
    <dgm:cxn modelId="{70AC772F-6D66-489C-8CBA-406E4FE4D86E}" type="presParOf" srcId="{73EDE35F-FC73-4CD9-875F-05A80EC20E99}" destId="{073EA8E9-CF73-49E9-9A4A-5BAD30450855}" srcOrd="1" destOrd="0" presId="urn:microsoft.com/office/officeart/2008/layout/VerticalCurvedList"/>
    <dgm:cxn modelId="{6E5AA8F2-9324-433C-9096-0000D4B42F1F}" type="presParOf" srcId="{73EDE35F-FC73-4CD9-875F-05A80EC20E99}" destId="{DEA69F12-23C2-469F-B915-8E7EEB102080}" srcOrd="2" destOrd="0" presId="urn:microsoft.com/office/officeart/2008/layout/VerticalCurvedList"/>
    <dgm:cxn modelId="{74BF1662-2B9C-4434-B161-6212AD8D89A1}" type="presParOf" srcId="{DEA69F12-23C2-469F-B915-8E7EEB102080}" destId="{AEB10044-B833-4D23-AC40-EF995583F5BB}" srcOrd="0" destOrd="0" presId="urn:microsoft.com/office/officeart/2008/layout/VerticalCurvedList"/>
    <dgm:cxn modelId="{09028990-DC2C-4BB3-856D-C50BEC6000CF}" type="presParOf" srcId="{73EDE35F-FC73-4CD9-875F-05A80EC20E99}" destId="{FC2B07F7-02CA-47F5-BA97-FF5FC3476B81}" srcOrd="3" destOrd="0" presId="urn:microsoft.com/office/officeart/2008/layout/VerticalCurvedList"/>
    <dgm:cxn modelId="{C0DD09E6-9BCC-427C-B88F-7CFF082C8420}" type="presParOf" srcId="{73EDE35F-FC73-4CD9-875F-05A80EC20E99}" destId="{7FE56256-D9AA-4027-84B4-11888D47B9D9}" srcOrd="4" destOrd="0" presId="urn:microsoft.com/office/officeart/2008/layout/VerticalCurvedList"/>
    <dgm:cxn modelId="{5A825952-C233-4C4F-B165-5474D46CED99}" type="presParOf" srcId="{7FE56256-D9AA-4027-84B4-11888D47B9D9}" destId="{571583CF-0335-4006-9C19-921100AAA3FC}" srcOrd="0" destOrd="0" presId="urn:microsoft.com/office/officeart/2008/layout/VerticalCurvedList"/>
    <dgm:cxn modelId="{E98DD8DF-E27E-40AB-87FF-6F009E79CC5E}" type="presParOf" srcId="{73EDE35F-FC73-4CD9-875F-05A80EC20E99}" destId="{26587ED2-5FCF-430F-B278-B5AF762584CE}" srcOrd="5" destOrd="0" presId="urn:microsoft.com/office/officeart/2008/layout/VerticalCurvedList"/>
    <dgm:cxn modelId="{9DF02550-F06D-437F-81AA-ADC29220EADD}" type="presParOf" srcId="{73EDE35F-FC73-4CD9-875F-05A80EC20E99}" destId="{3B28FA36-9C73-44CA-8C71-DE443CA0E184}" srcOrd="6" destOrd="0" presId="urn:microsoft.com/office/officeart/2008/layout/VerticalCurvedList"/>
    <dgm:cxn modelId="{809E3ACA-8B6F-4D52-BAAB-81E875CF7AED}" type="presParOf" srcId="{3B28FA36-9C73-44CA-8C71-DE443CA0E184}" destId="{106E0968-8BB5-4732-AD0F-5E434CBF7BB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3C4B817-A738-4040-ADE9-0FFF4896EE49}" type="doc">
      <dgm:prSet loTypeId="urn:microsoft.com/office/officeart/2005/8/layout/equation2" loCatId="process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D376C6-B5C7-49B9-AD91-0AF566A0B891}">
      <dgm:prSet phldrT="[Текст]" custT="1"/>
      <dgm:spPr/>
      <dgm:t>
        <a:bodyPr/>
        <a:lstStyle/>
        <a:p>
          <a:r>
            <a:rPr lang="ru-RU" sz="2200" dirty="0" smtClean="0"/>
            <a:t>доступ к информационным ресурсам</a:t>
          </a:r>
          <a:endParaRPr lang="ru-RU" sz="2200" dirty="0"/>
        </a:p>
      </dgm:t>
    </dgm:pt>
    <dgm:pt modelId="{F634EE1C-D880-4DEC-BFC3-0DF8F61B44CE}" type="parTrans" cxnId="{E7B9A9D9-1E8E-4B56-B686-F4EEB973C7D8}">
      <dgm:prSet/>
      <dgm:spPr/>
      <dgm:t>
        <a:bodyPr/>
        <a:lstStyle/>
        <a:p>
          <a:endParaRPr lang="ru-RU" sz="2400"/>
        </a:p>
      </dgm:t>
    </dgm:pt>
    <dgm:pt modelId="{D1EEFB78-DB09-40A9-9E78-4753109D984F}" type="sibTrans" cxnId="{E7B9A9D9-1E8E-4B56-B686-F4EEB973C7D8}">
      <dgm:prSet custT="1"/>
      <dgm:spPr/>
      <dgm:t>
        <a:bodyPr/>
        <a:lstStyle/>
        <a:p>
          <a:endParaRPr lang="ru-RU" sz="2400"/>
        </a:p>
      </dgm:t>
    </dgm:pt>
    <dgm:pt modelId="{A308D67E-06DA-47AD-A877-9F912DB350F4}">
      <dgm:prSet phldrT="[Текст]" custT="1"/>
      <dgm:spPr/>
      <dgm:t>
        <a:bodyPr/>
        <a:lstStyle/>
        <a:p>
          <a:r>
            <a:rPr lang="en-US" sz="2400" dirty="0" smtClean="0"/>
            <a:t>online - </a:t>
          </a:r>
          <a:r>
            <a:rPr lang="ru-RU" sz="2400" dirty="0" smtClean="0"/>
            <a:t>интерактивный, диалоговый режим</a:t>
          </a:r>
          <a:endParaRPr lang="ru-RU" sz="2400" dirty="0"/>
        </a:p>
      </dgm:t>
    </dgm:pt>
    <dgm:pt modelId="{657E1AE0-8F11-40BF-921D-8FB478A1B395}" type="parTrans" cxnId="{F86709D8-9C70-4DF8-92B2-71C34F25E3F7}">
      <dgm:prSet/>
      <dgm:spPr/>
      <dgm:t>
        <a:bodyPr/>
        <a:lstStyle/>
        <a:p>
          <a:endParaRPr lang="ru-RU" sz="2400"/>
        </a:p>
      </dgm:t>
    </dgm:pt>
    <dgm:pt modelId="{923902E3-0FA9-4780-BCAD-6AC5D9B4F1C8}" type="sibTrans" cxnId="{F86709D8-9C70-4DF8-92B2-71C34F25E3F7}">
      <dgm:prSet/>
      <dgm:spPr/>
      <dgm:t>
        <a:bodyPr/>
        <a:lstStyle/>
        <a:p>
          <a:endParaRPr lang="ru-RU" sz="2400"/>
        </a:p>
      </dgm:t>
    </dgm:pt>
    <dgm:pt modelId="{C2450548-98CA-4684-B5F3-72874706E635}" type="pres">
      <dgm:prSet presAssocID="{43C4B817-A738-4040-ADE9-0FFF4896EE4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424627-C6D2-41A0-B1E6-E494242E9DE5}" type="pres">
      <dgm:prSet presAssocID="{43C4B817-A738-4040-ADE9-0FFF4896EE49}" presName="vNodes" presStyleCnt="0"/>
      <dgm:spPr/>
    </dgm:pt>
    <dgm:pt modelId="{6137B22F-4B7E-48A5-B4F1-F794A0401661}" type="pres">
      <dgm:prSet presAssocID="{30D376C6-B5C7-49B9-AD91-0AF566A0B891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E96459-86A8-4CEC-8A97-C1EF2EDB2736}" type="pres">
      <dgm:prSet presAssocID="{43C4B817-A738-4040-ADE9-0FFF4896EE49}" presName="sibTransLast" presStyleLbl="sibTrans2D1" presStyleIdx="0" presStyleCnt="1"/>
      <dgm:spPr/>
      <dgm:t>
        <a:bodyPr/>
        <a:lstStyle/>
        <a:p>
          <a:endParaRPr lang="ru-RU"/>
        </a:p>
      </dgm:t>
    </dgm:pt>
    <dgm:pt modelId="{45F27533-553B-4EF8-89C6-6251AE178AC8}" type="pres">
      <dgm:prSet presAssocID="{43C4B817-A738-4040-ADE9-0FFF4896EE49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F114B571-AF5D-41A3-B7B0-1ADC02E903B4}" type="pres">
      <dgm:prSet presAssocID="{43C4B817-A738-4040-ADE9-0FFF4896EE49}" presName="las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B9A9D9-1E8E-4B56-B686-F4EEB973C7D8}" srcId="{43C4B817-A738-4040-ADE9-0FFF4896EE49}" destId="{30D376C6-B5C7-49B9-AD91-0AF566A0B891}" srcOrd="0" destOrd="0" parTransId="{F634EE1C-D880-4DEC-BFC3-0DF8F61B44CE}" sibTransId="{D1EEFB78-DB09-40A9-9E78-4753109D984F}"/>
    <dgm:cxn modelId="{F4325445-1507-43DA-8514-F91D1A12A421}" type="presOf" srcId="{D1EEFB78-DB09-40A9-9E78-4753109D984F}" destId="{9DE96459-86A8-4CEC-8A97-C1EF2EDB2736}" srcOrd="0" destOrd="0" presId="urn:microsoft.com/office/officeart/2005/8/layout/equation2"/>
    <dgm:cxn modelId="{E512EA7D-8021-44F6-93D1-9C4D33B9D041}" type="presOf" srcId="{30D376C6-B5C7-49B9-AD91-0AF566A0B891}" destId="{6137B22F-4B7E-48A5-B4F1-F794A0401661}" srcOrd="0" destOrd="0" presId="urn:microsoft.com/office/officeart/2005/8/layout/equation2"/>
    <dgm:cxn modelId="{8890E9FC-A8D9-45E0-B182-6BF287E15261}" type="presOf" srcId="{43C4B817-A738-4040-ADE9-0FFF4896EE49}" destId="{C2450548-98CA-4684-B5F3-72874706E635}" srcOrd="0" destOrd="0" presId="urn:microsoft.com/office/officeart/2005/8/layout/equation2"/>
    <dgm:cxn modelId="{63880FDB-12F9-4D39-AC47-0E30561F74D1}" type="presOf" srcId="{A308D67E-06DA-47AD-A877-9F912DB350F4}" destId="{F114B571-AF5D-41A3-B7B0-1ADC02E903B4}" srcOrd="0" destOrd="0" presId="urn:microsoft.com/office/officeart/2005/8/layout/equation2"/>
    <dgm:cxn modelId="{F86709D8-9C70-4DF8-92B2-71C34F25E3F7}" srcId="{43C4B817-A738-4040-ADE9-0FFF4896EE49}" destId="{A308D67E-06DA-47AD-A877-9F912DB350F4}" srcOrd="1" destOrd="0" parTransId="{657E1AE0-8F11-40BF-921D-8FB478A1B395}" sibTransId="{923902E3-0FA9-4780-BCAD-6AC5D9B4F1C8}"/>
    <dgm:cxn modelId="{98C8BF49-10E1-4B24-A05F-7EB53CB074CF}" type="presOf" srcId="{D1EEFB78-DB09-40A9-9E78-4753109D984F}" destId="{45F27533-553B-4EF8-89C6-6251AE178AC8}" srcOrd="1" destOrd="0" presId="urn:microsoft.com/office/officeart/2005/8/layout/equation2"/>
    <dgm:cxn modelId="{3F36790F-12C9-49D6-B195-50357058B768}" type="presParOf" srcId="{C2450548-98CA-4684-B5F3-72874706E635}" destId="{F7424627-C6D2-41A0-B1E6-E494242E9DE5}" srcOrd="0" destOrd="0" presId="urn:microsoft.com/office/officeart/2005/8/layout/equation2"/>
    <dgm:cxn modelId="{FFB52716-7CD2-4600-A05E-6E46903FFDEC}" type="presParOf" srcId="{F7424627-C6D2-41A0-B1E6-E494242E9DE5}" destId="{6137B22F-4B7E-48A5-B4F1-F794A0401661}" srcOrd="0" destOrd="0" presId="urn:microsoft.com/office/officeart/2005/8/layout/equation2"/>
    <dgm:cxn modelId="{2F50529E-7389-4815-B7AD-34910C7888D7}" type="presParOf" srcId="{C2450548-98CA-4684-B5F3-72874706E635}" destId="{9DE96459-86A8-4CEC-8A97-C1EF2EDB2736}" srcOrd="1" destOrd="0" presId="urn:microsoft.com/office/officeart/2005/8/layout/equation2"/>
    <dgm:cxn modelId="{15A1E052-A3B9-464A-81F9-DF4424BCE585}" type="presParOf" srcId="{9DE96459-86A8-4CEC-8A97-C1EF2EDB2736}" destId="{45F27533-553B-4EF8-89C6-6251AE178AC8}" srcOrd="0" destOrd="0" presId="urn:microsoft.com/office/officeart/2005/8/layout/equation2"/>
    <dgm:cxn modelId="{7C457795-6927-4790-869D-F0093FEEA7A2}" type="presParOf" srcId="{C2450548-98CA-4684-B5F3-72874706E635}" destId="{F114B571-AF5D-41A3-B7B0-1ADC02E903B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7AE38AA-A0AA-42EB-8FA5-546CF3DB5EB4}" type="doc">
      <dgm:prSet loTypeId="urn:microsoft.com/office/officeart/2005/8/layout/pyramid2" loCatId="list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DE6A744-831B-4551-80FB-00DA16832A05}">
      <dgm:prSet phldrT="[Текст]" custT="1"/>
      <dgm:spPr/>
      <dgm:t>
        <a:bodyPr/>
        <a:lstStyle/>
        <a:p>
          <a:r>
            <a:rPr lang="ru-RU" sz="2000" dirty="0" smtClean="0"/>
            <a:t>компьютеризированные системы резервирования и финансовые информационные службы</a:t>
          </a:r>
          <a:endParaRPr lang="ru-RU" sz="2000" dirty="0"/>
        </a:p>
      </dgm:t>
    </dgm:pt>
    <dgm:pt modelId="{0A848DA1-CC5A-4B00-B631-1FAB06FEAD14}" type="parTrans" cxnId="{6AAE81B9-2EF0-49B5-9D43-47B6ECB2DC2E}">
      <dgm:prSet/>
      <dgm:spPr/>
      <dgm:t>
        <a:bodyPr/>
        <a:lstStyle/>
        <a:p>
          <a:endParaRPr lang="ru-RU"/>
        </a:p>
      </dgm:t>
    </dgm:pt>
    <dgm:pt modelId="{64E29010-A09C-412B-B61E-338060000DA9}" type="sibTrans" cxnId="{6AAE81B9-2EF0-49B5-9D43-47B6ECB2DC2E}">
      <dgm:prSet/>
      <dgm:spPr/>
      <dgm:t>
        <a:bodyPr/>
        <a:lstStyle/>
        <a:p>
          <a:endParaRPr lang="ru-RU"/>
        </a:p>
      </dgm:t>
    </dgm:pt>
    <dgm:pt modelId="{DF633CCA-08DB-4584-A9FD-F8F5D0B872FE}">
      <dgm:prSet phldrT="[Текст]" custT="1"/>
      <dgm:spPr/>
      <dgm:t>
        <a:bodyPr/>
        <a:lstStyle/>
        <a:p>
          <a:r>
            <a:rPr lang="ru-RU" sz="2400" dirty="0" smtClean="0"/>
            <a:t>базы данных (БД), ориентированные на массового потребителя</a:t>
          </a:r>
        </a:p>
      </dgm:t>
    </dgm:pt>
    <dgm:pt modelId="{53FD9DA5-93BF-4C3F-B9F3-9E8A9AA02316}" type="parTrans" cxnId="{A5F779E7-5C2D-4386-8655-8A94A5E23A85}">
      <dgm:prSet/>
      <dgm:spPr/>
      <dgm:t>
        <a:bodyPr/>
        <a:lstStyle/>
        <a:p>
          <a:endParaRPr lang="ru-RU"/>
        </a:p>
      </dgm:t>
    </dgm:pt>
    <dgm:pt modelId="{79FF790F-B1EF-46EA-9655-0BFAFBA2124F}" type="sibTrans" cxnId="{A5F779E7-5C2D-4386-8655-8A94A5E23A85}">
      <dgm:prSet/>
      <dgm:spPr/>
      <dgm:t>
        <a:bodyPr/>
        <a:lstStyle/>
        <a:p>
          <a:endParaRPr lang="ru-RU"/>
        </a:p>
      </dgm:t>
    </dgm:pt>
    <dgm:pt modelId="{3A502300-001E-44E7-8AB1-B517C6CC9AD9}">
      <dgm:prSet phldrT="[Текст]" custT="1"/>
      <dgm:spPr/>
      <dgm:t>
        <a:bodyPr/>
        <a:lstStyle/>
        <a:p>
          <a:r>
            <a:rPr lang="ru-RU" sz="2400" dirty="0" smtClean="0"/>
            <a:t>профессиональные БД</a:t>
          </a:r>
        </a:p>
      </dgm:t>
    </dgm:pt>
    <dgm:pt modelId="{B5C078FD-5D53-483E-94F3-82E1CF2B04E2}" type="parTrans" cxnId="{32DBC5B7-DD51-4FBC-B68F-8747B45257F6}">
      <dgm:prSet/>
      <dgm:spPr/>
      <dgm:t>
        <a:bodyPr/>
        <a:lstStyle/>
        <a:p>
          <a:endParaRPr lang="ru-RU"/>
        </a:p>
      </dgm:t>
    </dgm:pt>
    <dgm:pt modelId="{D3BA7076-5375-4A76-8D9E-5161A42797D3}" type="sibTrans" cxnId="{32DBC5B7-DD51-4FBC-B68F-8747B45257F6}">
      <dgm:prSet/>
      <dgm:spPr/>
      <dgm:t>
        <a:bodyPr/>
        <a:lstStyle/>
        <a:p>
          <a:endParaRPr lang="ru-RU"/>
        </a:p>
      </dgm:t>
    </dgm:pt>
    <dgm:pt modelId="{71E17773-3C2B-4425-AB7F-947664E39B03}" type="pres">
      <dgm:prSet presAssocID="{D7AE38AA-A0AA-42EB-8FA5-546CF3DB5EB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F0454668-FD0B-4F60-8F7E-B4CAC7D80C4C}" type="pres">
      <dgm:prSet presAssocID="{D7AE38AA-A0AA-42EB-8FA5-546CF3DB5EB4}" presName="pyramid" presStyleLbl="node1" presStyleIdx="0" presStyleCnt="1"/>
      <dgm:spPr/>
    </dgm:pt>
    <dgm:pt modelId="{DCBC999E-1CAB-4964-B3A4-059A36CFA9A9}" type="pres">
      <dgm:prSet presAssocID="{D7AE38AA-A0AA-42EB-8FA5-546CF3DB5EB4}" presName="theList" presStyleCnt="0"/>
      <dgm:spPr/>
    </dgm:pt>
    <dgm:pt modelId="{AD7A2F3C-3B50-4578-B9FE-1882D67B0B5E}" type="pres">
      <dgm:prSet presAssocID="{7DE6A744-831B-4551-80FB-00DA16832A0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ACEA4-70DC-4FE6-A670-2A39B16E25F9}" type="pres">
      <dgm:prSet presAssocID="{7DE6A744-831B-4551-80FB-00DA16832A05}" presName="aSpace" presStyleCnt="0"/>
      <dgm:spPr/>
    </dgm:pt>
    <dgm:pt modelId="{FB4A46C3-DD25-4D31-9C41-F7836E94022A}" type="pres">
      <dgm:prSet presAssocID="{DF633CCA-08DB-4584-A9FD-F8F5D0B872F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833667-CB8D-4A10-A09E-2ED7268A3ED3}" type="pres">
      <dgm:prSet presAssocID="{DF633CCA-08DB-4584-A9FD-F8F5D0B872FE}" presName="aSpace" presStyleCnt="0"/>
      <dgm:spPr/>
    </dgm:pt>
    <dgm:pt modelId="{665A1460-480C-4FA6-9C8F-4737A193ACDB}" type="pres">
      <dgm:prSet presAssocID="{3A502300-001E-44E7-8AB1-B517C6CC9AD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410F3B-1A0C-4091-B8EB-2071E3AD37D8}" type="pres">
      <dgm:prSet presAssocID="{3A502300-001E-44E7-8AB1-B517C6CC9AD9}" presName="aSpace" presStyleCnt="0"/>
      <dgm:spPr/>
    </dgm:pt>
  </dgm:ptLst>
  <dgm:cxnLst>
    <dgm:cxn modelId="{4FFFDF60-7693-4B4A-9A85-5567A5A3821E}" type="presOf" srcId="{3A502300-001E-44E7-8AB1-B517C6CC9AD9}" destId="{665A1460-480C-4FA6-9C8F-4737A193ACDB}" srcOrd="0" destOrd="0" presId="urn:microsoft.com/office/officeart/2005/8/layout/pyramid2"/>
    <dgm:cxn modelId="{6AAE81B9-2EF0-49B5-9D43-47B6ECB2DC2E}" srcId="{D7AE38AA-A0AA-42EB-8FA5-546CF3DB5EB4}" destId="{7DE6A744-831B-4551-80FB-00DA16832A05}" srcOrd="0" destOrd="0" parTransId="{0A848DA1-CC5A-4B00-B631-1FAB06FEAD14}" sibTransId="{64E29010-A09C-412B-B61E-338060000DA9}"/>
    <dgm:cxn modelId="{D290E846-A88A-46CE-8FCD-785B322CE111}" type="presOf" srcId="{D7AE38AA-A0AA-42EB-8FA5-546CF3DB5EB4}" destId="{71E17773-3C2B-4425-AB7F-947664E39B03}" srcOrd="0" destOrd="0" presId="urn:microsoft.com/office/officeart/2005/8/layout/pyramid2"/>
    <dgm:cxn modelId="{281CE9AA-343C-4C87-9257-826F96BBFFF7}" type="presOf" srcId="{7DE6A744-831B-4551-80FB-00DA16832A05}" destId="{AD7A2F3C-3B50-4578-B9FE-1882D67B0B5E}" srcOrd="0" destOrd="0" presId="urn:microsoft.com/office/officeart/2005/8/layout/pyramid2"/>
    <dgm:cxn modelId="{32DBC5B7-DD51-4FBC-B68F-8747B45257F6}" srcId="{D7AE38AA-A0AA-42EB-8FA5-546CF3DB5EB4}" destId="{3A502300-001E-44E7-8AB1-B517C6CC9AD9}" srcOrd="2" destOrd="0" parTransId="{B5C078FD-5D53-483E-94F3-82E1CF2B04E2}" sibTransId="{D3BA7076-5375-4A76-8D9E-5161A42797D3}"/>
    <dgm:cxn modelId="{A5F779E7-5C2D-4386-8655-8A94A5E23A85}" srcId="{D7AE38AA-A0AA-42EB-8FA5-546CF3DB5EB4}" destId="{DF633CCA-08DB-4584-A9FD-F8F5D0B872FE}" srcOrd="1" destOrd="0" parTransId="{53FD9DA5-93BF-4C3F-B9F3-9E8A9AA02316}" sibTransId="{79FF790F-B1EF-46EA-9655-0BFAFBA2124F}"/>
    <dgm:cxn modelId="{E8DAE18B-A73F-4A7C-822B-52C2B8ED441F}" type="presOf" srcId="{DF633CCA-08DB-4584-A9FD-F8F5D0B872FE}" destId="{FB4A46C3-DD25-4D31-9C41-F7836E94022A}" srcOrd="0" destOrd="0" presId="urn:microsoft.com/office/officeart/2005/8/layout/pyramid2"/>
    <dgm:cxn modelId="{ADCB0AEB-E8B0-4A7E-AAA4-BCBA998989B4}" type="presParOf" srcId="{71E17773-3C2B-4425-AB7F-947664E39B03}" destId="{F0454668-FD0B-4F60-8F7E-B4CAC7D80C4C}" srcOrd="0" destOrd="0" presId="urn:microsoft.com/office/officeart/2005/8/layout/pyramid2"/>
    <dgm:cxn modelId="{83EFBAAC-EBA5-4B68-A0E6-37B6AE07512F}" type="presParOf" srcId="{71E17773-3C2B-4425-AB7F-947664E39B03}" destId="{DCBC999E-1CAB-4964-B3A4-059A36CFA9A9}" srcOrd="1" destOrd="0" presId="urn:microsoft.com/office/officeart/2005/8/layout/pyramid2"/>
    <dgm:cxn modelId="{406C8FAC-F274-4FAA-BCCD-361FCCA09341}" type="presParOf" srcId="{DCBC999E-1CAB-4964-B3A4-059A36CFA9A9}" destId="{AD7A2F3C-3B50-4578-B9FE-1882D67B0B5E}" srcOrd="0" destOrd="0" presId="urn:microsoft.com/office/officeart/2005/8/layout/pyramid2"/>
    <dgm:cxn modelId="{DDF00E3C-18BE-4997-A47F-264EDCD813AB}" type="presParOf" srcId="{DCBC999E-1CAB-4964-B3A4-059A36CFA9A9}" destId="{945ACEA4-70DC-4FE6-A670-2A39B16E25F9}" srcOrd="1" destOrd="0" presId="urn:microsoft.com/office/officeart/2005/8/layout/pyramid2"/>
    <dgm:cxn modelId="{66736F8C-7485-4831-8E8D-4FBFBCF3108D}" type="presParOf" srcId="{DCBC999E-1CAB-4964-B3A4-059A36CFA9A9}" destId="{FB4A46C3-DD25-4D31-9C41-F7836E94022A}" srcOrd="2" destOrd="0" presId="urn:microsoft.com/office/officeart/2005/8/layout/pyramid2"/>
    <dgm:cxn modelId="{F8E76F61-D509-4DBF-8936-A505A2B2D72B}" type="presParOf" srcId="{DCBC999E-1CAB-4964-B3A4-059A36CFA9A9}" destId="{01833667-CB8D-4A10-A09E-2ED7268A3ED3}" srcOrd="3" destOrd="0" presId="urn:microsoft.com/office/officeart/2005/8/layout/pyramid2"/>
    <dgm:cxn modelId="{B69654F1-9BDC-4633-A3B9-830A013E7E55}" type="presParOf" srcId="{DCBC999E-1CAB-4964-B3A4-059A36CFA9A9}" destId="{665A1460-480C-4FA6-9C8F-4737A193ACDB}" srcOrd="4" destOrd="0" presId="urn:microsoft.com/office/officeart/2005/8/layout/pyramid2"/>
    <dgm:cxn modelId="{731AC4F2-DAD3-4B05-8509-D24648F8C4DD}" type="presParOf" srcId="{DCBC999E-1CAB-4964-B3A4-059A36CFA9A9}" destId="{38410F3B-1A0C-4091-B8EB-2071E3AD37D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1DE743-DDB7-4CAB-AEF3-4FE815FEC243}" type="doc">
      <dgm:prSet loTypeId="urn:microsoft.com/office/officeart/2005/8/layout/hProcess3" loCatId="process" qsTypeId="urn:microsoft.com/office/officeart/2005/8/quickstyle/3d5" qsCatId="3D" csTypeId="urn:microsoft.com/office/officeart/2005/8/colors/accent1_2" csCatId="accent1" phldr="1"/>
      <dgm:spPr/>
    </dgm:pt>
    <dgm:pt modelId="{A14851DA-4F64-4586-BF26-70BB626A258F}">
      <dgm:prSet phldrT="[Текст]" custT="1"/>
      <dgm:spPr/>
      <dgm:t>
        <a:bodyPr/>
        <a:lstStyle/>
        <a:p>
          <a:r>
            <a:rPr lang="ru-RU" sz="2800" dirty="0" smtClean="0"/>
            <a:t>Всякое общество, государство, фирма или частное лицо имеет определенные ресурсы, необходимые для его жизнедеятельности</a:t>
          </a:r>
          <a:endParaRPr lang="ru-RU" sz="2800" dirty="0"/>
        </a:p>
      </dgm:t>
    </dgm:pt>
    <dgm:pt modelId="{329B2329-7771-4390-A099-0BF7BCD0BA35}" type="parTrans" cxnId="{CC2E93ED-C56B-4A73-903F-A0850B8C10B6}">
      <dgm:prSet/>
      <dgm:spPr/>
      <dgm:t>
        <a:bodyPr/>
        <a:lstStyle/>
        <a:p>
          <a:endParaRPr lang="ru-RU"/>
        </a:p>
      </dgm:t>
    </dgm:pt>
    <dgm:pt modelId="{545DB8E4-685F-4A0F-892E-EA96B6C37C2F}" type="sibTrans" cxnId="{CC2E93ED-C56B-4A73-903F-A0850B8C10B6}">
      <dgm:prSet/>
      <dgm:spPr/>
      <dgm:t>
        <a:bodyPr/>
        <a:lstStyle/>
        <a:p>
          <a:endParaRPr lang="ru-RU"/>
        </a:p>
      </dgm:t>
    </dgm:pt>
    <dgm:pt modelId="{433830A4-11ED-491B-B42F-B65AE24AECF1}" type="pres">
      <dgm:prSet presAssocID="{941DE743-DDB7-4CAB-AEF3-4FE815FEC243}" presName="Name0" presStyleCnt="0">
        <dgm:presLayoutVars>
          <dgm:dir/>
          <dgm:animLvl val="lvl"/>
          <dgm:resizeHandles val="exact"/>
        </dgm:presLayoutVars>
      </dgm:prSet>
      <dgm:spPr/>
    </dgm:pt>
    <dgm:pt modelId="{D7F72830-3D41-4F69-ABA0-19C35643F009}" type="pres">
      <dgm:prSet presAssocID="{941DE743-DDB7-4CAB-AEF3-4FE815FEC243}" presName="dummy" presStyleCnt="0"/>
      <dgm:spPr/>
    </dgm:pt>
    <dgm:pt modelId="{F2184582-C97D-42DC-B927-679ACEB155CE}" type="pres">
      <dgm:prSet presAssocID="{941DE743-DDB7-4CAB-AEF3-4FE815FEC243}" presName="linH" presStyleCnt="0"/>
      <dgm:spPr/>
    </dgm:pt>
    <dgm:pt modelId="{15BA8FCE-53F6-4F14-88D5-8EFCD5B94C9A}" type="pres">
      <dgm:prSet presAssocID="{941DE743-DDB7-4CAB-AEF3-4FE815FEC243}" presName="padding1" presStyleCnt="0"/>
      <dgm:spPr/>
    </dgm:pt>
    <dgm:pt modelId="{B87F563E-71E4-430C-AF15-A0341F63F192}" type="pres">
      <dgm:prSet presAssocID="{A14851DA-4F64-4586-BF26-70BB626A258F}" presName="linV" presStyleCnt="0"/>
      <dgm:spPr/>
    </dgm:pt>
    <dgm:pt modelId="{ED1DFB0E-A1E7-4645-8BCB-DDF13C2A7CD5}" type="pres">
      <dgm:prSet presAssocID="{A14851DA-4F64-4586-BF26-70BB626A258F}" presName="spVertical1" presStyleCnt="0"/>
      <dgm:spPr/>
    </dgm:pt>
    <dgm:pt modelId="{4FEDD0B5-30AA-485D-B9C0-EE4AEC87DC3A}" type="pres">
      <dgm:prSet presAssocID="{A14851DA-4F64-4586-BF26-70BB626A258F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FA5A3C-D910-4FD0-98FB-6517E83D8239}" type="pres">
      <dgm:prSet presAssocID="{A14851DA-4F64-4586-BF26-70BB626A258F}" presName="spVertical2" presStyleCnt="0"/>
      <dgm:spPr/>
    </dgm:pt>
    <dgm:pt modelId="{2610F521-8CB3-4BC4-91F8-A266BD80A349}" type="pres">
      <dgm:prSet presAssocID="{A14851DA-4F64-4586-BF26-70BB626A258F}" presName="spVertical3" presStyleCnt="0"/>
      <dgm:spPr/>
    </dgm:pt>
    <dgm:pt modelId="{1831798A-545B-43D8-A57F-26D48D52F6DD}" type="pres">
      <dgm:prSet presAssocID="{941DE743-DDB7-4CAB-AEF3-4FE815FEC243}" presName="padding2" presStyleCnt="0"/>
      <dgm:spPr/>
    </dgm:pt>
    <dgm:pt modelId="{2F9057E8-61ED-49BE-9A17-9B17378D15FE}" type="pres">
      <dgm:prSet presAssocID="{941DE743-DDB7-4CAB-AEF3-4FE815FEC243}" presName="negArrow" presStyleCnt="0"/>
      <dgm:spPr/>
    </dgm:pt>
    <dgm:pt modelId="{F353A140-1070-4847-B997-2D86A849C61C}" type="pres">
      <dgm:prSet presAssocID="{941DE743-DDB7-4CAB-AEF3-4FE815FEC243}" presName="backgroundArrow" presStyleLbl="node1" presStyleIdx="0" presStyleCnt="1"/>
      <dgm:spPr/>
    </dgm:pt>
  </dgm:ptLst>
  <dgm:cxnLst>
    <dgm:cxn modelId="{CC2E93ED-C56B-4A73-903F-A0850B8C10B6}" srcId="{941DE743-DDB7-4CAB-AEF3-4FE815FEC243}" destId="{A14851DA-4F64-4586-BF26-70BB626A258F}" srcOrd="0" destOrd="0" parTransId="{329B2329-7771-4390-A099-0BF7BCD0BA35}" sibTransId="{545DB8E4-685F-4A0F-892E-EA96B6C37C2F}"/>
    <dgm:cxn modelId="{63339B4E-2860-4527-89FA-A79C34EAE89E}" type="presOf" srcId="{A14851DA-4F64-4586-BF26-70BB626A258F}" destId="{4FEDD0B5-30AA-485D-B9C0-EE4AEC87DC3A}" srcOrd="0" destOrd="0" presId="urn:microsoft.com/office/officeart/2005/8/layout/hProcess3"/>
    <dgm:cxn modelId="{5B6040B0-4CB0-4CF7-A4C1-EC52D1E412E0}" type="presOf" srcId="{941DE743-DDB7-4CAB-AEF3-4FE815FEC243}" destId="{433830A4-11ED-491B-B42F-B65AE24AECF1}" srcOrd="0" destOrd="0" presId="urn:microsoft.com/office/officeart/2005/8/layout/hProcess3"/>
    <dgm:cxn modelId="{09057598-3398-461A-97C8-29B128381489}" type="presParOf" srcId="{433830A4-11ED-491B-B42F-B65AE24AECF1}" destId="{D7F72830-3D41-4F69-ABA0-19C35643F009}" srcOrd="0" destOrd="0" presId="urn:microsoft.com/office/officeart/2005/8/layout/hProcess3"/>
    <dgm:cxn modelId="{DDED0796-6242-4EBA-BCAE-49B0F7A81F54}" type="presParOf" srcId="{433830A4-11ED-491B-B42F-B65AE24AECF1}" destId="{F2184582-C97D-42DC-B927-679ACEB155CE}" srcOrd="1" destOrd="0" presId="urn:microsoft.com/office/officeart/2005/8/layout/hProcess3"/>
    <dgm:cxn modelId="{83C1DB61-8DF3-4B03-AB0A-D2603CBFFC5A}" type="presParOf" srcId="{F2184582-C97D-42DC-B927-679ACEB155CE}" destId="{15BA8FCE-53F6-4F14-88D5-8EFCD5B94C9A}" srcOrd="0" destOrd="0" presId="urn:microsoft.com/office/officeart/2005/8/layout/hProcess3"/>
    <dgm:cxn modelId="{39BF76F7-D23E-44BE-B2D2-8CBB69DB5AE4}" type="presParOf" srcId="{F2184582-C97D-42DC-B927-679ACEB155CE}" destId="{B87F563E-71E4-430C-AF15-A0341F63F192}" srcOrd="1" destOrd="0" presId="urn:microsoft.com/office/officeart/2005/8/layout/hProcess3"/>
    <dgm:cxn modelId="{0BBA8BE8-2375-43EC-9FFE-A68F7DBF9747}" type="presParOf" srcId="{B87F563E-71E4-430C-AF15-A0341F63F192}" destId="{ED1DFB0E-A1E7-4645-8BCB-DDF13C2A7CD5}" srcOrd="0" destOrd="0" presId="urn:microsoft.com/office/officeart/2005/8/layout/hProcess3"/>
    <dgm:cxn modelId="{1A9F6774-E4FF-41C6-8D49-ABF4AECCC775}" type="presParOf" srcId="{B87F563E-71E4-430C-AF15-A0341F63F192}" destId="{4FEDD0B5-30AA-485D-B9C0-EE4AEC87DC3A}" srcOrd="1" destOrd="0" presId="urn:microsoft.com/office/officeart/2005/8/layout/hProcess3"/>
    <dgm:cxn modelId="{C1BB416F-CD6B-4942-9AF3-06C08B5E07BE}" type="presParOf" srcId="{B87F563E-71E4-430C-AF15-A0341F63F192}" destId="{F3FA5A3C-D910-4FD0-98FB-6517E83D8239}" srcOrd="2" destOrd="0" presId="urn:microsoft.com/office/officeart/2005/8/layout/hProcess3"/>
    <dgm:cxn modelId="{941BD83D-11A0-4EE2-BA4C-B5F2A7875684}" type="presParOf" srcId="{B87F563E-71E4-430C-AF15-A0341F63F192}" destId="{2610F521-8CB3-4BC4-91F8-A266BD80A349}" srcOrd="3" destOrd="0" presId="urn:microsoft.com/office/officeart/2005/8/layout/hProcess3"/>
    <dgm:cxn modelId="{16CFE1C5-CF50-4C98-8D0F-C8C9135B2299}" type="presParOf" srcId="{F2184582-C97D-42DC-B927-679ACEB155CE}" destId="{1831798A-545B-43D8-A57F-26D48D52F6DD}" srcOrd="2" destOrd="0" presId="urn:microsoft.com/office/officeart/2005/8/layout/hProcess3"/>
    <dgm:cxn modelId="{9F52AAFC-6FB1-4EC0-AF9A-C0119DA3BD09}" type="presParOf" srcId="{F2184582-C97D-42DC-B927-679ACEB155CE}" destId="{2F9057E8-61ED-49BE-9A17-9B17378D15FE}" srcOrd="3" destOrd="0" presId="urn:microsoft.com/office/officeart/2005/8/layout/hProcess3"/>
    <dgm:cxn modelId="{9531361B-5592-4270-BC1F-6504C08AB7C6}" type="presParOf" srcId="{F2184582-C97D-42DC-B927-679ACEB155CE}" destId="{F353A140-1070-4847-B997-2D86A849C61C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DDCBA8-92AB-4BA4-9EB0-7052309AC2C1}" type="doc">
      <dgm:prSet loTypeId="urn:microsoft.com/office/officeart/2008/layout/HorizontalMultiLevelHierarchy" loCatId="hierarchy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C64F06-B30C-4610-AAB5-15D79A3E5F7E}">
      <dgm:prSet phldrT="[Текст]"/>
      <dgm:spPr/>
      <dgm:t>
        <a:bodyPr/>
        <a:lstStyle/>
        <a:p>
          <a:r>
            <a:rPr lang="ru-RU" dirty="0" smtClean="0"/>
            <a:t>Ресурсы</a:t>
          </a:r>
          <a:endParaRPr lang="ru-RU" dirty="0"/>
        </a:p>
      </dgm:t>
    </dgm:pt>
    <dgm:pt modelId="{CD0F0820-FF25-4E78-9FE2-0EA728744AB0}" type="parTrans" cxnId="{497133DB-77AE-41AF-A03B-9564399FAE21}">
      <dgm:prSet/>
      <dgm:spPr/>
      <dgm:t>
        <a:bodyPr/>
        <a:lstStyle/>
        <a:p>
          <a:endParaRPr lang="ru-RU"/>
        </a:p>
      </dgm:t>
    </dgm:pt>
    <dgm:pt modelId="{94CA0B32-5914-4131-9894-0C019AD1167B}" type="sibTrans" cxnId="{497133DB-77AE-41AF-A03B-9564399FAE21}">
      <dgm:prSet/>
      <dgm:spPr/>
      <dgm:t>
        <a:bodyPr/>
        <a:lstStyle/>
        <a:p>
          <a:endParaRPr lang="ru-RU"/>
        </a:p>
      </dgm:t>
    </dgm:pt>
    <dgm:pt modelId="{83BEA57D-0597-4D90-8B86-A69840D39225}">
      <dgm:prSet phldrT="[Текст]"/>
      <dgm:spPr/>
      <dgm:t>
        <a:bodyPr/>
        <a:lstStyle/>
        <a:p>
          <a:r>
            <a:rPr lang="ru-RU" dirty="0" smtClean="0"/>
            <a:t>природные</a:t>
          </a:r>
          <a:endParaRPr lang="ru-RU" dirty="0"/>
        </a:p>
      </dgm:t>
    </dgm:pt>
    <dgm:pt modelId="{6B0A0D77-1AFE-418D-9B26-9BDE5F262387}" type="parTrans" cxnId="{CA1C582B-3992-4E59-A359-976045A0FE5E}">
      <dgm:prSet/>
      <dgm:spPr/>
      <dgm:t>
        <a:bodyPr/>
        <a:lstStyle/>
        <a:p>
          <a:endParaRPr lang="ru-RU"/>
        </a:p>
      </dgm:t>
    </dgm:pt>
    <dgm:pt modelId="{8A304799-6888-4CE1-98C0-3DDB0B302C25}" type="sibTrans" cxnId="{CA1C582B-3992-4E59-A359-976045A0FE5E}">
      <dgm:prSet/>
      <dgm:spPr/>
      <dgm:t>
        <a:bodyPr/>
        <a:lstStyle/>
        <a:p>
          <a:endParaRPr lang="ru-RU"/>
        </a:p>
      </dgm:t>
    </dgm:pt>
    <dgm:pt modelId="{4E925418-3CF0-42DF-9874-11351F0D91D4}">
      <dgm:prSet phldrT="[Текст]"/>
      <dgm:spPr/>
      <dgm:t>
        <a:bodyPr/>
        <a:lstStyle/>
        <a:p>
          <a:r>
            <a:rPr lang="ru-RU" dirty="0" smtClean="0"/>
            <a:t>энергетические</a:t>
          </a:r>
          <a:endParaRPr lang="ru-RU" dirty="0"/>
        </a:p>
      </dgm:t>
    </dgm:pt>
    <dgm:pt modelId="{2D92D672-0BA1-44D5-9AE0-C64878ED12D9}" type="parTrans" cxnId="{4EB19AC4-243E-4EDA-AF34-462D2ACBC711}">
      <dgm:prSet/>
      <dgm:spPr/>
      <dgm:t>
        <a:bodyPr/>
        <a:lstStyle/>
        <a:p>
          <a:endParaRPr lang="ru-RU"/>
        </a:p>
      </dgm:t>
    </dgm:pt>
    <dgm:pt modelId="{F395B63F-8524-403C-BA37-98A92388D669}" type="sibTrans" cxnId="{4EB19AC4-243E-4EDA-AF34-462D2ACBC711}">
      <dgm:prSet/>
      <dgm:spPr/>
      <dgm:t>
        <a:bodyPr/>
        <a:lstStyle/>
        <a:p>
          <a:endParaRPr lang="ru-RU"/>
        </a:p>
      </dgm:t>
    </dgm:pt>
    <dgm:pt modelId="{6B5E39C8-4B8B-4F8F-8BCA-C13174BF61EF}">
      <dgm:prSet phldrT="[Текст]"/>
      <dgm:spPr/>
      <dgm:t>
        <a:bodyPr/>
        <a:lstStyle/>
        <a:p>
          <a:r>
            <a:rPr lang="ru-RU" dirty="0" smtClean="0"/>
            <a:t>трудовые</a:t>
          </a:r>
          <a:endParaRPr lang="ru-RU" dirty="0"/>
        </a:p>
      </dgm:t>
    </dgm:pt>
    <dgm:pt modelId="{81381B83-5A50-41FA-B3FF-8A0CAFC9BC19}" type="parTrans" cxnId="{2613DAD1-57BD-4250-AE78-48A5ACBE02E5}">
      <dgm:prSet/>
      <dgm:spPr/>
      <dgm:t>
        <a:bodyPr/>
        <a:lstStyle/>
        <a:p>
          <a:endParaRPr lang="ru-RU"/>
        </a:p>
      </dgm:t>
    </dgm:pt>
    <dgm:pt modelId="{D2B997B4-292E-4503-A26C-104B66052114}" type="sibTrans" cxnId="{2613DAD1-57BD-4250-AE78-48A5ACBE02E5}">
      <dgm:prSet/>
      <dgm:spPr/>
      <dgm:t>
        <a:bodyPr/>
        <a:lstStyle/>
        <a:p>
          <a:endParaRPr lang="ru-RU"/>
        </a:p>
      </dgm:t>
    </dgm:pt>
    <dgm:pt modelId="{A9C22E6B-6DED-4868-9EE3-735F9D0B6BEF}">
      <dgm:prSet phldrT="[Текст]"/>
      <dgm:spPr/>
      <dgm:t>
        <a:bodyPr/>
        <a:lstStyle/>
        <a:p>
          <a:r>
            <a:rPr lang="ru-RU" dirty="0" smtClean="0"/>
            <a:t>финансовые</a:t>
          </a:r>
          <a:endParaRPr lang="ru-RU" dirty="0"/>
        </a:p>
      </dgm:t>
    </dgm:pt>
    <dgm:pt modelId="{46C52A29-73E9-4BF2-AA38-545251B50ECD}" type="parTrans" cxnId="{332E83B3-53F2-4F24-8618-5B12389D39BD}">
      <dgm:prSet/>
      <dgm:spPr/>
      <dgm:t>
        <a:bodyPr/>
        <a:lstStyle/>
        <a:p>
          <a:endParaRPr lang="ru-RU"/>
        </a:p>
      </dgm:t>
    </dgm:pt>
    <dgm:pt modelId="{8344C3DE-9F2D-4867-9BA1-E61AA3F90033}" type="sibTrans" cxnId="{332E83B3-53F2-4F24-8618-5B12389D39BD}">
      <dgm:prSet/>
      <dgm:spPr/>
      <dgm:t>
        <a:bodyPr/>
        <a:lstStyle/>
        <a:p>
          <a:endParaRPr lang="ru-RU"/>
        </a:p>
      </dgm:t>
    </dgm:pt>
    <dgm:pt modelId="{DDBF2CE3-1CAB-4B97-8C8B-A5196A840059}" type="pres">
      <dgm:prSet presAssocID="{70DDCBA8-92AB-4BA4-9EB0-7052309AC2C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0BBCA0-B5D7-4301-901A-74F254711864}" type="pres">
      <dgm:prSet presAssocID="{2CC64F06-B30C-4610-AAB5-15D79A3E5F7E}" presName="root1" presStyleCnt="0"/>
      <dgm:spPr/>
    </dgm:pt>
    <dgm:pt modelId="{0359D4B2-5FB0-4317-8EFF-0A194CB64D0D}" type="pres">
      <dgm:prSet presAssocID="{2CC64F06-B30C-4610-AAB5-15D79A3E5F7E}" presName="LevelOneTextNode" presStyleLbl="node0" presStyleIdx="0" presStyleCnt="1" custLinFactNeighborY="11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3AF71D-E4D5-4A10-B6B1-A325B79AF26E}" type="pres">
      <dgm:prSet presAssocID="{2CC64F06-B30C-4610-AAB5-15D79A3E5F7E}" presName="level2hierChild" presStyleCnt="0"/>
      <dgm:spPr/>
    </dgm:pt>
    <dgm:pt modelId="{E18D595A-C5C1-4956-BBE5-75000F95E50E}" type="pres">
      <dgm:prSet presAssocID="{6B0A0D77-1AFE-418D-9B26-9BDE5F262387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E3E17CCD-1258-46A4-B756-84D7CE1AB128}" type="pres">
      <dgm:prSet presAssocID="{6B0A0D77-1AFE-418D-9B26-9BDE5F262387}" presName="connTx" presStyleLbl="parChTrans1D2" presStyleIdx="0" presStyleCnt="4"/>
      <dgm:spPr/>
      <dgm:t>
        <a:bodyPr/>
        <a:lstStyle/>
        <a:p>
          <a:endParaRPr lang="ru-RU"/>
        </a:p>
      </dgm:t>
    </dgm:pt>
    <dgm:pt modelId="{2CE3B749-42AB-4012-A235-7046C01FD63E}" type="pres">
      <dgm:prSet presAssocID="{83BEA57D-0597-4D90-8B86-A69840D39225}" presName="root2" presStyleCnt="0"/>
      <dgm:spPr/>
    </dgm:pt>
    <dgm:pt modelId="{9C27B5F5-D039-4BBA-A809-DFB1AF770C21}" type="pres">
      <dgm:prSet presAssocID="{83BEA57D-0597-4D90-8B86-A69840D3922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82EB28-4B7E-4DBE-AB47-2597BDB0767E}" type="pres">
      <dgm:prSet presAssocID="{83BEA57D-0597-4D90-8B86-A69840D39225}" presName="level3hierChild" presStyleCnt="0"/>
      <dgm:spPr/>
    </dgm:pt>
    <dgm:pt modelId="{44A4733A-AFAC-43E9-AF18-9CC2091F0E34}" type="pres">
      <dgm:prSet presAssocID="{2D92D672-0BA1-44D5-9AE0-C64878ED12D9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F55F3182-0A6A-45E2-A493-2BE19D86468D}" type="pres">
      <dgm:prSet presAssocID="{2D92D672-0BA1-44D5-9AE0-C64878ED12D9}" presName="connTx" presStyleLbl="parChTrans1D2" presStyleIdx="1" presStyleCnt="4"/>
      <dgm:spPr/>
      <dgm:t>
        <a:bodyPr/>
        <a:lstStyle/>
        <a:p>
          <a:endParaRPr lang="ru-RU"/>
        </a:p>
      </dgm:t>
    </dgm:pt>
    <dgm:pt modelId="{36A034B6-5293-49CE-BEB1-201832D6CD67}" type="pres">
      <dgm:prSet presAssocID="{4E925418-3CF0-42DF-9874-11351F0D91D4}" presName="root2" presStyleCnt="0"/>
      <dgm:spPr/>
    </dgm:pt>
    <dgm:pt modelId="{5EFC69DA-E34C-4281-B860-4098FFE56A61}" type="pres">
      <dgm:prSet presAssocID="{4E925418-3CF0-42DF-9874-11351F0D91D4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94BD8F1-BA57-4CD2-81E5-DFB9D1EB773F}" type="pres">
      <dgm:prSet presAssocID="{4E925418-3CF0-42DF-9874-11351F0D91D4}" presName="level3hierChild" presStyleCnt="0"/>
      <dgm:spPr/>
    </dgm:pt>
    <dgm:pt modelId="{CD864FD7-15C2-4AC8-815B-243D6C714355}" type="pres">
      <dgm:prSet presAssocID="{81381B83-5A50-41FA-B3FF-8A0CAFC9BC19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A9D85E63-CE7C-409C-9DA3-62EE1AC84007}" type="pres">
      <dgm:prSet presAssocID="{81381B83-5A50-41FA-B3FF-8A0CAFC9BC19}" presName="connTx" presStyleLbl="parChTrans1D2" presStyleIdx="2" presStyleCnt="4"/>
      <dgm:spPr/>
      <dgm:t>
        <a:bodyPr/>
        <a:lstStyle/>
        <a:p>
          <a:endParaRPr lang="ru-RU"/>
        </a:p>
      </dgm:t>
    </dgm:pt>
    <dgm:pt modelId="{1CF77E9A-D632-41C5-900E-7E86289B1AD8}" type="pres">
      <dgm:prSet presAssocID="{6B5E39C8-4B8B-4F8F-8BCA-C13174BF61EF}" presName="root2" presStyleCnt="0"/>
      <dgm:spPr/>
    </dgm:pt>
    <dgm:pt modelId="{ADF4910A-6C5F-4659-8983-4ED14A833B8C}" type="pres">
      <dgm:prSet presAssocID="{6B5E39C8-4B8B-4F8F-8BCA-C13174BF61EF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84A038-F883-4E66-B204-6471E1AC4D06}" type="pres">
      <dgm:prSet presAssocID="{6B5E39C8-4B8B-4F8F-8BCA-C13174BF61EF}" presName="level3hierChild" presStyleCnt="0"/>
      <dgm:spPr/>
    </dgm:pt>
    <dgm:pt modelId="{B3FD8A47-7CBF-40F7-B695-9A733147DFFC}" type="pres">
      <dgm:prSet presAssocID="{46C52A29-73E9-4BF2-AA38-545251B50ECD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0D1A9B72-143B-49FB-A2B6-307DCB9F2E1E}" type="pres">
      <dgm:prSet presAssocID="{46C52A29-73E9-4BF2-AA38-545251B50ECD}" presName="connTx" presStyleLbl="parChTrans1D2" presStyleIdx="3" presStyleCnt="4"/>
      <dgm:spPr/>
      <dgm:t>
        <a:bodyPr/>
        <a:lstStyle/>
        <a:p>
          <a:endParaRPr lang="ru-RU"/>
        </a:p>
      </dgm:t>
    </dgm:pt>
    <dgm:pt modelId="{CC20CE1A-53D4-401B-A682-1E3E7C206F73}" type="pres">
      <dgm:prSet presAssocID="{A9C22E6B-6DED-4868-9EE3-735F9D0B6BEF}" presName="root2" presStyleCnt="0"/>
      <dgm:spPr/>
    </dgm:pt>
    <dgm:pt modelId="{3B48008C-4F20-4FCD-973E-DD3E588FB36D}" type="pres">
      <dgm:prSet presAssocID="{A9C22E6B-6DED-4868-9EE3-735F9D0B6BEF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311E1D8-563A-4CFA-825E-5EF9DDC92A79}" type="pres">
      <dgm:prSet presAssocID="{A9C22E6B-6DED-4868-9EE3-735F9D0B6BEF}" presName="level3hierChild" presStyleCnt="0"/>
      <dgm:spPr/>
    </dgm:pt>
  </dgm:ptLst>
  <dgm:cxnLst>
    <dgm:cxn modelId="{19B78A5D-2859-4C89-A173-13B9A15B28CD}" type="presOf" srcId="{46C52A29-73E9-4BF2-AA38-545251B50ECD}" destId="{0D1A9B72-143B-49FB-A2B6-307DCB9F2E1E}" srcOrd="1" destOrd="0" presId="urn:microsoft.com/office/officeart/2008/layout/HorizontalMultiLevelHierarchy"/>
    <dgm:cxn modelId="{AD3D8384-6ADC-4FC0-8E98-32DB1A345A42}" type="presOf" srcId="{A9C22E6B-6DED-4868-9EE3-735F9D0B6BEF}" destId="{3B48008C-4F20-4FCD-973E-DD3E588FB36D}" srcOrd="0" destOrd="0" presId="urn:microsoft.com/office/officeart/2008/layout/HorizontalMultiLevelHierarchy"/>
    <dgm:cxn modelId="{CA1C582B-3992-4E59-A359-976045A0FE5E}" srcId="{2CC64F06-B30C-4610-AAB5-15D79A3E5F7E}" destId="{83BEA57D-0597-4D90-8B86-A69840D39225}" srcOrd="0" destOrd="0" parTransId="{6B0A0D77-1AFE-418D-9B26-9BDE5F262387}" sibTransId="{8A304799-6888-4CE1-98C0-3DDB0B302C25}"/>
    <dgm:cxn modelId="{DAB6355D-9441-491F-A7D3-822822D1BE83}" type="presOf" srcId="{2D92D672-0BA1-44D5-9AE0-C64878ED12D9}" destId="{44A4733A-AFAC-43E9-AF18-9CC2091F0E34}" srcOrd="0" destOrd="0" presId="urn:microsoft.com/office/officeart/2008/layout/HorizontalMultiLevelHierarchy"/>
    <dgm:cxn modelId="{9EC00002-1379-464F-9B14-FEB47FF66E35}" type="presOf" srcId="{6B5E39C8-4B8B-4F8F-8BCA-C13174BF61EF}" destId="{ADF4910A-6C5F-4659-8983-4ED14A833B8C}" srcOrd="0" destOrd="0" presId="urn:microsoft.com/office/officeart/2008/layout/HorizontalMultiLevelHierarchy"/>
    <dgm:cxn modelId="{4EB19AC4-243E-4EDA-AF34-462D2ACBC711}" srcId="{2CC64F06-B30C-4610-AAB5-15D79A3E5F7E}" destId="{4E925418-3CF0-42DF-9874-11351F0D91D4}" srcOrd="1" destOrd="0" parTransId="{2D92D672-0BA1-44D5-9AE0-C64878ED12D9}" sibTransId="{F395B63F-8524-403C-BA37-98A92388D669}"/>
    <dgm:cxn modelId="{FDF48A33-8932-4340-99C5-04FBBD974E29}" type="presOf" srcId="{81381B83-5A50-41FA-B3FF-8A0CAFC9BC19}" destId="{A9D85E63-CE7C-409C-9DA3-62EE1AC84007}" srcOrd="1" destOrd="0" presId="urn:microsoft.com/office/officeart/2008/layout/HorizontalMultiLevelHierarchy"/>
    <dgm:cxn modelId="{A69DFBD9-62F3-4D2E-B5DA-D495E5B51DA8}" type="presOf" srcId="{4E925418-3CF0-42DF-9874-11351F0D91D4}" destId="{5EFC69DA-E34C-4281-B860-4098FFE56A61}" srcOrd="0" destOrd="0" presId="urn:microsoft.com/office/officeart/2008/layout/HorizontalMultiLevelHierarchy"/>
    <dgm:cxn modelId="{09ECB181-B61D-4068-8A1E-0465F10E9825}" type="presOf" srcId="{2CC64F06-B30C-4610-AAB5-15D79A3E5F7E}" destId="{0359D4B2-5FB0-4317-8EFF-0A194CB64D0D}" srcOrd="0" destOrd="0" presId="urn:microsoft.com/office/officeart/2008/layout/HorizontalMultiLevelHierarchy"/>
    <dgm:cxn modelId="{BFBFCFCD-9459-4E74-9139-5A6B3FF0400D}" type="presOf" srcId="{6B0A0D77-1AFE-418D-9B26-9BDE5F262387}" destId="{E3E17CCD-1258-46A4-B756-84D7CE1AB128}" srcOrd="1" destOrd="0" presId="urn:microsoft.com/office/officeart/2008/layout/HorizontalMultiLevelHierarchy"/>
    <dgm:cxn modelId="{497133DB-77AE-41AF-A03B-9564399FAE21}" srcId="{70DDCBA8-92AB-4BA4-9EB0-7052309AC2C1}" destId="{2CC64F06-B30C-4610-AAB5-15D79A3E5F7E}" srcOrd="0" destOrd="0" parTransId="{CD0F0820-FF25-4E78-9FE2-0EA728744AB0}" sibTransId="{94CA0B32-5914-4131-9894-0C019AD1167B}"/>
    <dgm:cxn modelId="{79433458-6079-4662-9FEF-CB11332AFEF8}" type="presOf" srcId="{81381B83-5A50-41FA-B3FF-8A0CAFC9BC19}" destId="{CD864FD7-15C2-4AC8-815B-243D6C714355}" srcOrd="0" destOrd="0" presId="urn:microsoft.com/office/officeart/2008/layout/HorizontalMultiLevelHierarchy"/>
    <dgm:cxn modelId="{332E83B3-53F2-4F24-8618-5B12389D39BD}" srcId="{2CC64F06-B30C-4610-AAB5-15D79A3E5F7E}" destId="{A9C22E6B-6DED-4868-9EE3-735F9D0B6BEF}" srcOrd="3" destOrd="0" parTransId="{46C52A29-73E9-4BF2-AA38-545251B50ECD}" sibTransId="{8344C3DE-9F2D-4867-9BA1-E61AA3F90033}"/>
    <dgm:cxn modelId="{74FD4ECB-40FE-4BEB-BFD3-6A96F1683C89}" type="presOf" srcId="{6B0A0D77-1AFE-418D-9B26-9BDE5F262387}" destId="{E18D595A-C5C1-4956-BBE5-75000F95E50E}" srcOrd="0" destOrd="0" presId="urn:microsoft.com/office/officeart/2008/layout/HorizontalMultiLevelHierarchy"/>
    <dgm:cxn modelId="{05BADE63-4A94-41C0-A906-866037145A81}" type="presOf" srcId="{70DDCBA8-92AB-4BA4-9EB0-7052309AC2C1}" destId="{DDBF2CE3-1CAB-4B97-8C8B-A5196A840059}" srcOrd="0" destOrd="0" presId="urn:microsoft.com/office/officeart/2008/layout/HorizontalMultiLevelHierarchy"/>
    <dgm:cxn modelId="{2613DAD1-57BD-4250-AE78-48A5ACBE02E5}" srcId="{2CC64F06-B30C-4610-AAB5-15D79A3E5F7E}" destId="{6B5E39C8-4B8B-4F8F-8BCA-C13174BF61EF}" srcOrd="2" destOrd="0" parTransId="{81381B83-5A50-41FA-B3FF-8A0CAFC9BC19}" sibTransId="{D2B997B4-292E-4503-A26C-104B66052114}"/>
    <dgm:cxn modelId="{1384CD73-7559-44E7-86C5-A3B1FBC5F8ED}" type="presOf" srcId="{2D92D672-0BA1-44D5-9AE0-C64878ED12D9}" destId="{F55F3182-0A6A-45E2-A493-2BE19D86468D}" srcOrd="1" destOrd="0" presId="urn:microsoft.com/office/officeart/2008/layout/HorizontalMultiLevelHierarchy"/>
    <dgm:cxn modelId="{ECF97CB1-C932-4B0C-9399-A3D84933231D}" type="presOf" srcId="{83BEA57D-0597-4D90-8B86-A69840D39225}" destId="{9C27B5F5-D039-4BBA-A809-DFB1AF770C21}" srcOrd="0" destOrd="0" presId="urn:microsoft.com/office/officeart/2008/layout/HorizontalMultiLevelHierarchy"/>
    <dgm:cxn modelId="{E8E32BC5-208B-43B5-84D9-3BB27367F2C1}" type="presOf" srcId="{46C52A29-73E9-4BF2-AA38-545251B50ECD}" destId="{B3FD8A47-7CBF-40F7-B695-9A733147DFFC}" srcOrd="0" destOrd="0" presId="urn:microsoft.com/office/officeart/2008/layout/HorizontalMultiLevelHierarchy"/>
    <dgm:cxn modelId="{213126F2-487B-469F-8F21-C426833C96AD}" type="presParOf" srcId="{DDBF2CE3-1CAB-4B97-8C8B-A5196A840059}" destId="{2B0BBCA0-B5D7-4301-901A-74F254711864}" srcOrd="0" destOrd="0" presId="urn:microsoft.com/office/officeart/2008/layout/HorizontalMultiLevelHierarchy"/>
    <dgm:cxn modelId="{65E362A4-3566-4756-A7FF-4C8D5D2B32DF}" type="presParOf" srcId="{2B0BBCA0-B5D7-4301-901A-74F254711864}" destId="{0359D4B2-5FB0-4317-8EFF-0A194CB64D0D}" srcOrd="0" destOrd="0" presId="urn:microsoft.com/office/officeart/2008/layout/HorizontalMultiLevelHierarchy"/>
    <dgm:cxn modelId="{D795B5C9-0B27-4BF7-9283-217B55EFB6FC}" type="presParOf" srcId="{2B0BBCA0-B5D7-4301-901A-74F254711864}" destId="{C83AF71D-E4D5-4A10-B6B1-A325B79AF26E}" srcOrd="1" destOrd="0" presId="urn:microsoft.com/office/officeart/2008/layout/HorizontalMultiLevelHierarchy"/>
    <dgm:cxn modelId="{1AC5A1FA-E512-4760-8387-9F72AED2E853}" type="presParOf" srcId="{C83AF71D-E4D5-4A10-B6B1-A325B79AF26E}" destId="{E18D595A-C5C1-4956-BBE5-75000F95E50E}" srcOrd="0" destOrd="0" presId="urn:microsoft.com/office/officeart/2008/layout/HorizontalMultiLevelHierarchy"/>
    <dgm:cxn modelId="{90B7CE32-EDFF-4625-83D0-14DEC2CE5820}" type="presParOf" srcId="{E18D595A-C5C1-4956-BBE5-75000F95E50E}" destId="{E3E17CCD-1258-46A4-B756-84D7CE1AB128}" srcOrd="0" destOrd="0" presId="urn:microsoft.com/office/officeart/2008/layout/HorizontalMultiLevelHierarchy"/>
    <dgm:cxn modelId="{FAAEE62F-F926-434A-8D19-F1FD59E608BC}" type="presParOf" srcId="{C83AF71D-E4D5-4A10-B6B1-A325B79AF26E}" destId="{2CE3B749-42AB-4012-A235-7046C01FD63E}" srcOrd="1" destOrd="0" presId="urn:microsoft.com/office/officeart/2008/layout/HorizontalMultiLevelHierarchy"/>
    <dgm:cxn modelId="{A6069C99-5303-4E2F-BB37-82618EA61D35}" type="presParOf" srcId="{2CE3B749-42AB-4012-A235-7046C01FD63E}" destId="{9C27B5F5-D039-4BBA-A809-DFB1AF770C21}" srcOrd="0" destOrd="0" presId="urn:microsoft.com/office/officeart/2008/layout/HorizontalMultiLevelHierarchy"/>
    <dgm:cxn modelId="{43A8D5F1-7AC2-45BD-8001-4F354B43B5D7}" type="presParOf" srcId="{2CE3B749-42AB-4012-A235-7046C01FD63E}" destId="{3382EB28-4B7E-4DBE-AB47-2597BDB0767E}" srcOrd="1" destOrd="0" presId="urn:microsoft.com/office/officeart/2008/layout/HorizontalMultiLevelHierarchy"/>
    <dgm:cxn modelId="{AF737871-CDCD-4445-A68C-F397D75DDAC6}" type="presParOf" srcId="{C83AF71D-E4D5-4A10-B6B1-A325B79AF26E}" destId="{44A4733A-AFAC-43E9-AF18-9CC2091F0E34}" srcOrd="2" destOrd="0" presId="urn:microsoft.com/office/officeart/2008/layout/HorizontalMultiLevelHierarchy"/>
    <dgm:cxn modelId="{FFD4CCBA-E9F9-41DA-BF37-7502EFD2BB50}" type="presParOf" srcId="{44A4733A-AFAC-43E9-AF18-9CC2091F0E34}" destId="{F55F3182-0A6A-45E2-A493-2BE19D86468D}" srcOrd="0" destOrd="0" presId="urn:microsoft.com/office/officeart/2008/layout/HorizontalMultiLevelHierarchy"/>
    <dgm:cxn modelId="{D1CFDA33-28E1-4CCB-B923-9FF6B615073B}" type="presParOf" srcId="{C83AF71D-E4D5-4A10-B6B1-A325B79AF26E}" destId="{36A034B6-5293-49CE-BEB1-201832D6CD67}" srcOrd="3" destOrd="0" presId="urn:microsoft.com/office/officeart/2008/layout/HorizontalMultiLevelHierarchy"/>
    <dgm:cxn modelId="{98B08F2C-6E6A-4527-A421-998F99F463FA}" type="presParOf" srcId="{36A034B6-5293-49CE-BEB1-201832D6CD67}" destId="{5EFC69DA-E34C-4281-B860-4098FFE56A61}" srcOrd="0" destOrd="0" presId="urn:microsoft.com/office/officeart/2008/layout/HorizontalMultiLevelHierarchy"/>
    <dgm:cxn modelId="{E373020C-B441-4687-9D71-EED04E4EA968}" type="presParOf" srcId="{36A034B6-5293-49CE-BEB1-201832D6CD67}" destId="{694BD8F1-BA57-4CD2-81E5-DFB9D1EB773F}" srcOrd="1" destOrd="0" presId="urn:microsoft.com/office/officeart/2008/layout/HorizontalMultiLevelHierarchy"/>
    <dgm:cxn modelId="{0794BD50-3351-434A-A2AD-0DD4CB844E7F}" type="presParOf" srcId="{C83AF71D-E4D5-4A10-B6B1-A325B79AF26E}" destId="{CD864FD7-15C2-4AC8-815B-243D6C714355}" srcOrd="4" destOrd="0" presId="urn:microsoft.com/office/officeart/2008/layout/HorizontalMultiLevelHierarchy"/>
    <dgm:cxn modelId="{7AE3B4DB-E09B-42DD-A7CD-03A93620F4A8}" type="presParOf" srcId="{CD864FD7-15C2-4AC8-815B-243D6C714355}" destId="{A9D85E63-CE7C-409C-9DA3-62EE1AC84007}" srcOrd="0" destOrd="0" presId="urn:microsoft.com/office/officeart/2008/layout/HorizontalMultiLevelHierarchy"/>
    <dgm:cxn modelId="{F617EEE6-9112-4381-AFD6-5C18F523567C}" type="presParOf" srcId="{C83AF71D-E4D5-4A10-B6B1-A325B79AF26E}" destId="{1CF77E9A-D632-41C5-900E-7E86289B1AD8}" srcOrd="5" destOrd="0" presId="urn:microsoft.com/office/officeart/2008/layout/HorizontalMultiLevelHierarchy"/>
    <dgm:cxn modelId="{1AEB812E-5952-444A-AB0C-4FC4759EB1D6}" type="presParOf" srcId="{1CF77E9A-D632-41C5-900E-7E86289B1AD8}" destId="{ADF4910A-6C5F-4659-8983-4ED14A833B8C}" srcOrd="0" destOrd="0" presId="urn:microsoft.com/office/officeart/2008/layout/HorizontalMultiLevelHierarchy"/>
    <dgm:cxn modelId="{471BD351-1E5C-4228-BC5D-88E3DA36B5B1}" type="presParOf" srcId="{1CF77E9A-D632-41C5-900E-7E86289B1AD8}" destId="{0484A038-F883-4E66-B204-6471E1AC4D06}" srcOrd="1" destOrd="0" presId="urn:microsoft.com/office/officeart/2008/layout/HorizontalMultiLevelHierarchy"/>
    <dgm:cxn modelId="{5311DCC2-8149-4C4F-8030-687560956404}" type="presParOf" srcId="{C83AF71D-E4D5-4A10-B6B1-A325B79AF26E}" destId="{B3FD8A47-7CBF-40F7-B695-9A733147DFFC}" srcOrd="6" destOrd="0" presId="urn:microsoft.com/office/officeart/2008/layout/HorizontalMultiLevelHierarchy"/>
    <dgm:cxn modelId="{9CB82950-2DE3-4CA9-824B-3A694926E1B4}" type="presParOf" srcId="{B3FD8A47-7CBF-40F7-B695-9A733147DFFC}" destId="{0D1A9B72-143B-49FB-A2B6-307DCB9F2E1E}" srcOrd="0" destOrd="0" presId="urn:microsoft.com/office/officeart/2008/layout/HorizontalMultiLevelHierarchy"/>
    <dgm:cxn modelId="{6DE70D52-C7BF-4E94-8FF7-B84FFB4A7595}" type="presParOf" srcId="{C83AF71D-E4D5-4A10-B6B1-A325B79AF26E}" destId="{CC20CE1A-53D4-401B-A682-1E3E7C206F73}" srcOrd="7" destOrd="0" presId="urn:microsoft.com/office/officeart/2008/layout/HorizontalMultiLevelHierarchy"/>
    <dgm:cxn modelId="{236DBF3D-CE30-4680-862F-342C2058B30D}" type="presParOf" srcId="{CC20CE1A-53D4-401B-A682-1E3E7C206F73}" destId="{3B48008C-4F20-4FCD-973E-DD3E588FB36D}" srcOrd="0" destOrd="0" presId="urn:microsoft.com/office/officeart/2008/layout/HorizontalMultiLevelHierarchy"/>
    <dgm:cxn modelId="{27A75AFF-6353-45BB-B2EB-361BB62A20CD}" type="presParOf" srcId="{CC20CE1A-53D4-401B-A682-1E3E7C206F73}" destId="{6311E1D8-563A-4CFA-825E-5EF9DDC92A7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418FD63-60E7-4202-82B0-C2CC30A3AAFD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1A4D78-787B-420C-8F88-FA2C14F26CF5}">
      <dgm:prSet phldrT="[Текст]"/>
      <dgm:spPr/>
      <dgm:t>
        <a:bodyPr/>
        <a:lstStyle/>
        <a:p>
          <a:r>
            <a:rPr lang="ru-RU" dirty="0" smtClean="0"/>
            <a:t>Природные</a:t>
          </a:r>
          <a:endParaRPr lang="ru-RU" dirty="0"/>
        </a:p>
      </dgm:t>
    </dgm:pt>
    <dgm:pt modelId="{7AF40449-DCC0-408C-939A-29D9CBD6A384}" type="parTrans" cxnId="{70E89202-7478-482A-B6A6-A845B0C16127}">
      <dgm:prSet/>
      <dgm:spPr/>
      <dgm:t>
        <a:bodyPr/>
        <a:lstStyle/>
        <a:p>
          <a:endParaRPr lang="ru-RU"/>
        </a:p>
      </dgm:t>
    </dgm:pt>
    <dgm:pt modelId="{7BFE8738-FA0D-43D6-A6B9-F67F5EBBCCD6}" type="sibTrans" cxnId="{70E89202-7478-482A-B6A6-A845B0C16127}">
      <dgm:prSet/>
      <dgm:spPr/>
      <dgm:t>
        <a:bodyPr/>
        <a:lstStyle/>
        <a:p>
          <a:endParaRPr lang="ru-RU"/>
        </a:p>
      </dgm:t>
    </dgm:pt>
    <dgm:pt modelId="{DB484A7A-9FE9-4294-ADDA-FA96044764F1}">
      <dgm:prSet phldrT="[Текст]"/>
      <dgm:spPr/>
      <dgm:t>
        <a:bodyPr/>
        <a:lstStyle/>
        <a:p>
          <a:r>
            <a:rPr lang="ru-RU" dirty="0" smtClean="0"/>
            <a:t>Трудовые</a:t>
          </a:r>
          <a:endParaRPr lang="ru-RU" dirty="0"/>
        </a:p>
      </dgm:t>
    </dgm:pt>
    <dgm:pt modelId="{A78F4E42-F3B0-48DC-BA0B-E1304E6F817F}" type="parTrans" cxnId="{0C057DC1-8AB1-4A49-B7DD-B42A61FC7F9B}">
      <dgm:prSet/>
      <dgm:spPr/>
      <dgm:t>
        <a:bodyPr/>
        <a:lstStyle/>
        <a:p>
          <a:endParaRPr lang="ru-RU"/>
        </a:p>
      </dgm:t>
    </dgm:pt>
    <dgm:pt modelId="{3A9D164D-9684-4E39-9BF5-0304EAA0178C}" type="sibTrans" cxnId="{0C057DC1-8AB1-4A49-B7DD-B42A61FC7F9B}">
      <dgm:prSet/>
      <dgm:spPr/>
      <dgm:t>
        <a:bodyPr/>
        <a:lstStyle/>
        <a:p>
          <a:endParaRPr lang="ru-RU"/>
        </a:p>
      </dgm:t>
    </dgm:pt>
    <dgm:pt modelId="{57A9F5B5-BD9C-476F-BEAD-7BAC110320E3}">
      <dgm:prSet phldrT="[Текст]"/>
      <dgm:spPr/>
      <dgm:t>
        <a:bodyPr/>
        <a:lstStyle/>
        <a:p>
          <a:r>
            <a:rPr lang="ru-RU" dirty="0" smtClean="0"/>
            <a:t>денежные средства, находящиеся в распоряжении государственной или коммерческой структуры</a:t>
          </a:r>
          <a:endParaRPr lang="ru-RU" dirty="0"/>
        </a:p>
      </dgm:t>
    </dgm:pt>
    <dgm:pt modelId="{CB5E2B59-E92A-4A55-9304-C4CC12C4565D}" type="parTrans" cxnId="{B594D10E-4CB8-4D3D-A45D-49DAE20ECF1B}">
      <dgm:prSet/>
      <dgm:spPr/>
      <dgm:t>
        <a:bodyPr/>
        <a:lstStyle/>
        <a:p>
          <a:endParaRPr lang="ru-RU"/>
        </a:p>
      </dgm:t>
    </dgm:pt>
    <dgm:pt modelId="{E07BFFE6-B944-470E-93EB-BBA79D7C97B7}" type="sibTrans" cxnId="{B594D10E-4CB8-4D3D-A45D-49DAE20ECF1B}">
      <dgm:prSet/>
      <dgm:spPr/>
      <dgm:t>
        <a:bodyPr/>
        <a:lstStyle/>
        <a:p>
          <a:endParaRPr lang="ru-RU"/>
        </a:p>
      </dgm:t>
    </dgm:pt>
    <dgm:pt modelId="{676AF429-0541-462C-A000-CB9680327442}">
      <dgm:prSet phldrT="[Текст]"/>
      <dgm:spPr/>
      <dgm:t>
        <a:bodyPr/>
        <a:lstStyle/>
        <a:p>
          <a:r>
            <a:rPr lang="ru-RU" dirty="0" smtClean="0"/>
            <a:t>носители энергии, например уголь, нефть, нефтепродукты, газ, гидроэнергия, электроэнергия</a:t>
          </a:r>
          <a:endParaRPr lang="ru-RU" dirty="0"/>
        </a:p>
      </dgm:t>
    </dgm:pt>
    <dgm:pt modelId="{1524A2C5-B4AD-4713-B940-37053492118A}" type="parTrans" cxnId="{9D6E138D-6D42-4EF7-9AEB-A0E260AB1594}">
      <dgm:prSet/>
      <dgm:spPr/>
      <dgm:t>
        <a:bodyPr/>
        <a:lstStyle/>
        <a:p>
          <a:endParaRPr lang="ru-RU"/>
        </a:p>
      </dgm:t>
    </dgm:pt>
    <dgm:pt modelId="{FB81B912-9217-4AF0-A7E6-97863D74CB73}" type="sibTrans" cxnId="{9D6E138D-6D42-4EF7-9AEB-A0E260AB1594}">
      <dgm:prSet/>
      <dgm:spPr/>
      <dgm:t>
        <a:bodyPr/>
        <a:lstStyle/>
        <a:p>
          <a:endParaRPr lang="ru-RU"/>
        </a:p>
      </dgm:t>
    </dgm:pt>
    <dgm:pt modelId="{515463FB-4D4F-4290-9D5A-11F17637DB8E}">
      <dgm:prSet phldrT="[Текст]"/>
      <dgm:spPr/>
      <dgm:t>
        <a:bodyPr/>
        <a:lstStyle/>
        <a:p>
          <a:r>
            <a:rPr lang="ru-RU" dirty="0" smtClean="0"/>
            <a:t>Энергетические</a:t>
          </a:r>
          <a:endParaRPr lang="ru-RU" dirty="0"/>
        </a:p>
      </dgm:t>
    </dgm:pt>
    <dgm:pt modelId="{0FEEE6FA-B852-43BA-AA69-CBE7E86933BD}" type="parTrans" cxnId="{1B60781F-567A-4DEA-B2A5-AA3DAEE39FA4}">
      <dgm:prSet/>
      <dgm:spPr/>
      <dgm:t>
        <a:bodyPr/>
        <a:lstStyle/>
        <a:p>
          <a:endParaRPr lang="ru-RU"/>
        </a:p>
      </dgm:t>
    </dgm:pt>
    <dgm:pt modelId="{3F7C985A-7AC0-4C6F-B70A-5979C2302429}" type="sibTrans" cxnId="{1B60781F-567A-4DEA-B2A5-AA3DAEE39FA4}">
      <dgm:prSet/>
      <dgm:spPr/>
      <dgm:t>
        <a:bodyPr/>
        <a:lstStyle/>
        <a:p>
          <a:endParaRPr lang="ru-RU"/>
        </a:p>
      </dgm:t>
    </dgm:pt>
    <dgm:pt modelId="{6DB17EC1-DE76-4E5F-9914-226AF6A112C1}">
      <dgm:prSet phldrT="[Текст]"/>
      <dgm:spPr/>
      <dgm:t>
        <a:bodyPr/>
        <a:lstStyle/>
        <a:p>
          <a:r>
            <a:rPr lang="ru-RU" dirty="0" smtClean="0"/>
            <a:t>объекты, процессы, условия природы, используемые обществом для удовлетворения материальных и духовных потребностей людей</a:t>
          </a:r>
          <a:endParaRPr lang="ru-RU" dirty="0"/>
        </a:p>
      </dgm:t>
    </dgm:pt>
    <dgm:pt modelId="{FCBF588B-1D49-45DB-AE0C-F95DFE471540}" type="sibTrans" cxnId="{7252B05D-6903-4FF4-B325-3A7F176A5EB3}">
      <dgm:prSet/>
      <dgm:spPr/>
      <dgm:t>
        <a:bodyPr/>
        <a:lstStyle/>
        <a:p>
          <a:endParaRPr lang="ru-RU"/>
        </a:p>
      </dgm:t>
    </dgm:pt>
    <dgm:pt modelId="{D790C070-26E5-4813-AD2B-B54051D711C7}" type="parTrans" cxnId="{7252B05D-6903-4FF4-B325-3A7F176A5EB3}">
      <dgm:prSet/>
      <dgm:spPr/>
      <dgm:t>
        <a:bodyPr/>
        <a:lstStyle/>
        <a:p>
          <a:endParaRPr lang="ru-RU"/>
        </a:p>
      </dgm:t>
    </dgm:pt>
    <dgm:pt modelId="{5E786852-D10D-4B80-9969-FB2820E9ADEC}">
      <dgm:prSet phldrT="[Текст]"/>
      <dgm:spPr/>
      <dgm:t>
        <a:bodyPr/>
        <a:lstStyle/>
        <a:p>
          <a:r>
            <a:rPr lang="ru-RU" b="0" dirty="0" smtClean="0"/>
            <a:t>Финансовые</a:t>
          </a:r>
          <a:endParaRPr lang="ru-RU" b="0" dirty="0"/>
        </a:p>
      </dgm:t>
    </dgm:pt>
    <dgm:pt modelId="{1658463B-10E4-4438-9441-E9B3EB6D8EA1}" type="parTrans" cxnId="{60420B75-CB32-463D-8787-A72FA62904DF}">
      <dgm:prSet/>
      <dgm:spPr/>
      <dgm:t>
        <a:bodyPr/>
        <a:lstStyle/>
        <a:p>
          <a:endParaRPr lang="ru-RU"/>
        </a:p>
      </dgm:t>
    </dgm:pt>
    <dgm:pt modelId="{D7C434F7-42E1-4A99-B5DD-73EB8C019767}" type="sibTrans" cxnId="{60420B75-CB32-463D-8787-A72FA62904DF}">
      <dgm:prSet/>
      <dgm:spPr/>
      <dgm:t>
        <a:bodyPr/>
        <a:lstStyle/>
        <a:p>
          <a:endParaRPr lang="ru-RU"/>
        </a:p>
      </dgm:t>
    </dgm:pt>
    <dgm:pt modelId="{395B82ED-4EC4-4CE6-951A-2A182C18304F}">
      <dgm:prSet/>
      <dgm:spPr/>
      <dgm:t>
        <a:bodyPr/>
        <a:lstStyle/>
        <a:p>
          <a:r>
            <a:rPr lang="ru-RU" dirty="0" smtClean="0"/>
            <a:t>люди, обладающие общеобразовательными и профессиональными знаниями для работы в обществе</a:t>
          </a:r>
          <a:endParaRPr lang="ru-RU" dirty="0"/>
        </a:p>
      </dgm:t>
    </dgm:pt>
    <dgm:pt modelId="{973E87D6-A965-4163-BDDA-830E1788452C}" type="parTrans" cxnId="{02E52CD3-3E6E-4F8A-9328-839EDEEE8CA3}">
      <dgm:prSet/>
      <dgm:spPr/>
      <dgm:t>
        <a:bodyPr/>
        <a:lstStyle/>
        <a:p>
          <a:endParaRPr lang="ru-RU"/>
        </a:p>
      </dgm:t>
    </dgm:pt>
    <dgm:pt modelId="{0102C5FA-9568-4DB2-9ED8-6D14A08EB5AB}" type="sibTrans" cxnId="{02E52CD3-3E6E-4F8A-9328-839EDEEE8CA3}">
      <dgm:prSet/>
      <dgm:spPr/>
      <dgm:t>
        <a:bodyPr/>
        <a:lstStyle/>
        <a:p>
          <a:endParaRPr lang="ru-RU"/>
        </a:p>
      </dgm:t>
    </dgm:pt>
    <dgm:pt modelId="{077CF87B-0601-4B09-BF83-F1B399669864}" type="pres">
      <dgm:prSet presAssocID="{3418FD63-60E7-4202-82B0-C2CC30A3AAF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34BC6D-7EBF-4591-99B8-A1F272BCE868}" type="pres">
      <dgm:prSet presAssocID="{7A1A4D78-787B-420C-8F88-FA2C14F26CF5}" presName="composite" presStyleCnt="0"/>
      <dgm:spPr/>
    </dgm:pt>
    <dgm:pt modelId="{2AED0393-5213-495E-A901-BD4EC7E28FD2}" type="pres">
      <dgm:prSet presAssocID="{7A1A4D78-787B-420C-8F88-FA2C14F26CF5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868FD-7F4B-4C79-843D-D2A22BC10C57}" type="pres">
      <dgm:prSet presAssocID="{7A1A4D78-787B-420C-8F88-FA2C14F26CF5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FD1B34-63A0-41A6-9DBA-6CE470B82C50}" type="pres">
      <dgm:prSet presAssocID="{7BFE8738-FA0D-43D6-A6B9-F67F5EBBCCD6}" presName="sp" presStyleCnt="0"/>
      <dgm:spPr/>
    </dgm:pt>
    <dgm:pt modelId="{58C2DA05-306B-4318-8AAF-053261CE7A10}" type="pres">
      <dgm:prSet presAssocID="{515463FB-4D4F-4290-9D5A-11F17637DB8E}" presName="composite" presStyleCnt="0"/>
      <dgm:spPr/>
    </dgm:pt>
    <dgm:pt modelId="{0446D7C8-3AAB-40C7-9F1D-1F69B88F4E2A}" type="pres">
      <dgm:prSet presAssocID="{515463FB-4D4F-4290-9D5A-11F17637DB8E}" presName="parentText" presStyleLbl="alignNode1" presStyleIdx="1" presStyleCnt="4" custLinFactNeighborY="-1003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CCA6A0-A010-4EEE-AAFD-6783BC3D7DE0}" type="pres">
      <dgm:prSet presAssocID="{515463FB-4D4F-4290-9D5A-11F17637DB8E}" presName="descendantText" presStyleLbl="alignAcc1" presStyleIdx="1" presStyleCnt="4" custLinFactNeighborY="-15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4D4C19-52CB-4BA8-AF5E-566DED66CEB6}" type="pres">
      <dgm:prSet presAssocID="{3F7C985A-7AC0-4C6F-B70A-5979C2302429}" presName="sp" presStyleCnt="0"/>
      <dgm:spPr/>
    </dgm:pt>
    <dgm:pt modelId="{644F6982-9503-4470-A3F8-647C032702F7}" type="pres">
      <dgm:prSet presAssocID="{DB484A7A-9FE9-4294-ADDA-FA96044764F1}" presName="composite" presStyleCnt="0"/>
      <dgm:spPr/>
    </dgm:pt>
    <dgm:pt modelId="{CDCE2B18-B433-4B67-B1DD-AABF0EFB3575}" type="pres">
      <dgm:prSet presAssocID="{DB484A7A-9FE9-4294-ADDA-FA96044764F1}" presName="parentText" presStyleLbl="alignNode1" presStyleIdx="2" presStyleCnt="4" custLinFactNeighborY="-1997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F8971D-9DE5-4579-8416-D84871F40F72}" type="pres">
      <dgm:prSet presAssocID="{DB484A7A-9FE9-4294-ADDA-FA96044764F1}" presName="descendantText" presStyleLbl="alignAcc1" presStyleIdx="2" presStyleCnt="4" custLinFactNeighborY="-307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BB593E-2081-40DD-9CDE-D82C7B67A0CD}" type="pres">
      <dgm:prSet presAssocID="{3A9D164D-9684-4E39-9BF5-0304EAA0178C}" presName="sp" presStyleCnt="0"/>
      <dgm:spPr/>
    </dgm:pt>
    <dgm:pt modelId="{99AF6075-BF9D-4907-B1E6-4CFAB115F881}" type="pres">
      <dgm:prSet presAssocID="{5E786852-D10D-4B80-9969-FB2820E9ADEC}" presName="composite" presStyleCnt="0"/>
      <dgm:spPr/>
    </dgm:pt>
    <dgm:pt modelId="{DCDB553C-B1AD-4300-9DDD-5FC7D10A0218}" type="pres">
      <dgm:prSet presAssocID="{5E786852-D10D-4B80-9969-FB2820E9ADEC}" presName="parentText" presStyleLbl="alignNode1" presStyleIdx="3" presStyleCnt="4" custLinFactNeighborY="-3230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DA49E8-3A3F-4879-8219-68B153217949}" type="pres">
      <dgm:prSet presAssocID="{5E786852-D10D-4B80-9969-FB2820E9ADEC}" presName="descendantText" presStyleLbl="alignAcc1" presStyleIdx="3" presStyleCnt="4" custLinFactNeighborY="-497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0E89202-7478-482A-B6A6-A845B0C16127}" srcId="{3418FD63-60E7-4202-82B0-C2CC30A3AAFD}" destId="{7A1A4D78-787B-420C-8F88-FA2C14F26CF5}" srcOrd="0" destOrd="0" parTransId="{7AF40449-DCC0-408C-939A-29D9CBD6A384}" sibTransId="{7BFE8738-FA0D-43D6-A6B9-F67F5EBBCCD6}"/>
    <dgm:cxn modelId="{1B60781F-567A-4DEA-B2A5-AA3DAEE39FA4}" srcId="{3418FD63-60E7-4202-82B0-C2CC30A3AAFD}" destId="{515463FB-4D4F-4290-9D5A-11F17637DB8E}" srcOrd="1" destOrd="0" parTransId="{0FEEE6FA-B852-43BA-AA69-CBE7E86933BD}" sibTransId="{3F7C985A-7AC0-4C6F-B70A-5979C2302429}"/>
    <dgm:cxn modelId="{6427FFD5-FBE3-411A-8ACF-18CE25427AAA}" type="presOf" srcId="{6DB17EC1-DE76-4E5F-9914-226AF6A112C1}" destId="{A02868FD-7F4B-4C79-843D-D2A22BC10C57}" srcOrd="0" destOrd="0" presId="urn:microsoft.com/office/officeart/2005/8/layout/chevron2"/>
    <dgm:cxn modelId="{0EB9A185-0B89-4D6F-8F17-338855CDACD8}" type="presOf" srcId="{5E786852-D10D-4B80-9969-FB2820E9ADEC}" destId="{DCDB553C-B1AD-4300-9DDD-5FC7D10A0218}" srcOrd="0" destOrd="0" presId="urn:microsoft.com/office/officeart/2005/8/layout/chevron2"/>
    <dgm:cxn modelId="{94E1A2BF-C246-418F-BF86-AB0DDB2CEC9C}" type="presOf" srcId="{3418FD63-60E7-4202-82B0-C2CC30A3AAFD}" destId="{077CF87B-0601-4B09-BF83-F1B399669864}" srcOrd="0" destOrd="0" presId="urn:microsoft.com/office/officeart/2005/8/layout/chevron2"/>
    <dgm:cxn modelId="{7252B05D-6903-4FF4-B325-3A7F176A5EB3}" srcId="{7A1A4D78-787B-420C-8F88-FA2C14F26CF5}" destId="{6DB17EC1-DE76-4E5F-9914-226AF6A112C1}" srcOrd="0" destOrd="0" parTransId="{D790C070-26E5-4813-AD2B-B54051D711C7}" sibTransId="{FCBF588B-1D49-45DB-AE0C-F95DFE471540}"/>
    <dgm:cxn modelId="{9D6E138D-6D42-4EF7-9AEB-A0E260AB1594}" srcId="{515463FB-4D4F-4290-9D5A-11F17637DB8E}" destId="{676AF429-0541-462C-A000-CB9680327442}" srcOrd="0" destOrd="0" parTransId="{1524A2C5-B4AD-4713-B940-37053492118A}" sibTransId="{FB81B912-9217-4AF0-A7E6-97863D74CB73}"/>
    <dgm:cxn modelId="{60420B75-CB32-463D-8787-A72FA62904DF}" srcId="{3418FD63-60E7-4202-82B0-C2CC30A3AAFD}" destId="{5E786852-D10D-4B80-9969-FB2820E9ADEC}" srcOrd="3" destOrd="0" parTransId="{1658463B-10E4-4438-9441-E9B3EB6D8EA1}" sibTransId="{D7C434F7-42E1-4A99-B5DD-73EB8C019767}"/>
    <dgm:cxn modelId="{E85C0569-489D-4673-9E85-FB572DED3FD9}" type="presOf" srcId="{7A1A4D78-787B-420C-8F88-FA2C14F26CF5}" destId="{2AED0393-5213-495E-A901-BD4EC7E28FD2}" srcOrd="0" destOrd="0" presId="urn:microsoft.com/office/officeart/2005/8/layout/chevron2"/>
    <dgm:cxn modelId="{972B1E86-1011-4555-8C56-4D73BA81E442}" type="presOf" srcId="{57A9F5B5-BD9C-476F-BEAD-7BAC110320E3}" destId="{2BDA49E8-3A3F-4879-8219-68B153217949}" srcOrd="0" destOrd="0" presId="urn:microsoft.com/office/officeart/2005/8/layout/chevron2"/>
    <dgm:cxn modelId="{444BF54A-FEE0-4CE5-9B1C-410245F22DE9}" type="presOf" srcId="{515463FB-4D4F-4290-9D5A-11F17637DB8E}" destId="{0446D7C8-3AAB-40C7-9F1D-1F69B88F4E2A}" srcOrd="0" destOrd="0" presId="urn:microsoft.com/office/officeart/2005/8/layout/chevron2"/>
    <dgm:cxn modelId="{B2205953-F386-456D-BDB2-DC3637CCD10E}" type="presOf" srcId="{DB484A7A-9FE9-4294-ADDA-FA96044764F1}" destId="{CDCE2B18-B433-4B67-B1DD-AABF0EFB3575}" srcOrd="0" destOrd="0" presId="urn:microsoft.com/office/officeart/2005/8/layout/chevron2"/>
    <dgm:cxn modelId="{B594D10E-4CB8-4D3D-A45D-49DAE20ECF1B}" srcId="{5E786852-D10D-4B80-9969-FB2820E9ADEC}" destId="{57A9F5B5-BD9C-476F-BEAD-7BAC110320E3}" srcOrd="0" destOrd="0" parTransId="{CB5E2B59-E92A-4A55-9304-C4CC12C4565D}" sibTransId="{E07BFFE6-B944-470E-93EB-BBA79D7C97B7}"/>
    <dgm:cxn modelId="{2948FDC0-B35A-481F-918B-A33F76C1900E}" type="presOf" srcId="{395B82ED-4EC4-4CE6-951A-2A182C18304F}" destId="{79F8971D-9DE5-4579-8416-D84871F40F72}" srcOrd="0" destOrd="0" presId="urn:microsoft.com/office/officeart/2005/8/layout/chevron2"/>
    <dgm:cxn modelId="{02E52CD3-3E6E-4F8A-9328-839EDEEE8CA3}" srcId="{DB484A7A-9FE9-4294-ADDA-FA96044764F1}" destId="{395B82ED-4EC4-4CE6-951A-2A182C18304F}" srcOrd="0" destOrd="0" parTransId="{973E87D6-A965-4163-BDDA-830E1788452C}" sibTransId="{0102C5FA-9568-4DB2-9ED8-6D14A08EB5AB}"/>
    <dgm:cxn modelId="{C091198D-7592-459A-8551-4E52FEDD382F}" type="presOf" srcId="{676AF429-0541-462C-A000-CB9680327442}" destId="{95CCA6A0-A010-4EEE-AAFD-6783BC3D7DE0}" srcOrd="0" destOrd="0" presId="urn:microsoft.com/office/officeart/2005/8/layout/chevron2"/>
    <dgm:cxn modelId="{0C057DC1-8AB1-4A49-B7DD-B42A61FC7F9B}" srcId="{3418FD63-60E7-4202-82B0-C2CC30A3AAFD}" destId="{DB484A7A-9FE9-4294-ADDA-FA96044764F1}" srcOrd="2" destOrd="0" parTransId="{A78F4E42-F3B0-48DC-BA0B-E1304E6F817F}" sibTransId="{3A9D164D-9684-4E39-9BF5-0304EAA0178C}"/>
    <dgm:cxn modelId="{ECDF205A-A498-42D0-955F-410DB8DC9474}" type="presParOf" srcId="{077CF87B-0601-4B09-BF83-F1B399669864}" destId="{5B34BC6D-7EBF-4591-99B8-A1F272BCE868}" srcOrd="0" destOrd="0" presId="urn:microsoft.com/office/officeart/2005/8/layout/chevron2"/>
    <dgm:cxn modelId="{877160E8-EC1A-4477-B8EE-1DABECA09807}" type="presParOf" srcId="{5B34BC6D-7EBF-4591-99B8-A1F272BCE868}" destId="{2AED0393-5213-495E-A901-BD4EC7E28FD2}" srcOrd="0" destOrd="0" presId="urn:microsoft.com/office/officeart/2005/8/layout/chevron2"/>
    <dgm:cxn modelId="{5454DB8B-9A31-4710-BC96-16F0F9CCC0BC}" type="presParOf" srcId="{5B34BC6D-7EBF-4591-99B8-A1F272BCE868}" destId="{A02868FD-7F4B-4C79-843D-D2A22BC10C57}" srcOrd="1" destOrd="0" presId="urn:microsoft.com/office/officeart/2005/8/layout/chevron2"/>
    <dgm:cxn modelId="{7BFA57A7-374F-40D1-9C78-090C1F664C82}" type="presParOf" srcId="{077CF87B-0601-4B09-BF83-F1B399669864}" destId="{05FD1B34-63A0-41A6-9DBA-6CE470B82C50}" srcOrd="1" destOrd="0" presId="urn:microsoft.com/office/officeart/2005/8/layout/chevron2"/>
    <dgm:cxn modelId="{FCEA98CA-1DF2-42D6-9CDB-BEC8EC41B63B}" type="presParOf" srcId="{077CF87B-0601-4B09-BF83-F1B399669864}" destId="{58C2DA05-306B-4318-8AAF-053261CE7A10}" srcOrd="2" destOrd="0" presId="urn:microsoft.com/office/officeart/2005/8/layout/chevron2"/>
    <dgm:cxn modelId="{6BA2911E-6304-4929-A334-EF490EBE687C}" type="presParOf" srcId="{58C2DA05-306B-4318-8AAF-053261CE7A10}" destId="{0446D7C8-3AAB-40C7-9F1D-1F69B88F4E2A}" srcOrd="0" destOrd="0" presId="urn:microsoft.com/office/officeart/2005/8/layout/chevron2"/>
    <dgm:cxn modelId="{FBAA12B6-3393-41B2-AD4D-7DD485769238}" type="presParOf" srcId="{58C2DA05-306B-4318-8AAF-053261CE7A10}" destId="{95CCA6A0-A010-4EEE-AAFD-6783BC3D7DE0}" srcOrd="1" destOrd="0" presId="urn:microsoft.com/office/officeart/2005/8/layout/chevron2"/>
    <dgm:cxn modelId="{F362998C-A7A4-4CE4-8265-107B925AC89C}" type="presParOf" srcId="{077CF87B-0601-4B09-BF83-F1B399669864}" destId="{C64D4C19-52CB-4BA8-AF5E-566DED66CEB6}" srcOrd="3" destOrd="0" presId="urn:microsoft.com/office/officeart/2005/8/layout/chevron2"/>
    <dgm:cxn modelId="{8631F77E-9519-45FB-B096-B9F21F15B75D}" type="presParOf" srcId="{077CF87B-0601-4B09-BF83-F1B399669864}" destId="{644F6982-9503-4470-A3F8-647C032702F7}" srcOrd="4" destOrd="0" presId="urn:microsoft.com/office/officeart/2005/8/layout/chevron2"/>
    <dgm:cxn modelId="{0489CC93-1CA0-4E6C-BEA6-FF5B46FF0A37}" type="presParOf" srcId="{644F6982-9503-4470-A3F8-647C032702F7}" destId="{CDCE2B18-B433-4B67-B1DD-AABF0EFB3575}" srcOrd="0" destOrd="0" presId="urn:microsoft.com/office/officeart/2005/8/layout/chevron2"/>
    <dgm:cxn modelId="{CDD5FE89-E18B-4FBB-A11B-7D619C6AE971}" type="presParOf" srcId="{644F6982-9503-4470-A3F8-647C032702F7}" destId="{79F8971D-9DE5-4579-8416-D84871F40F72}" srcOrd="1" destOrd="0" presId="urn:microsoft.com/office/officeart/2005/8/layout/chevron2"/>
    <dgm:cxn modelId="{D43D7389-06EF-4AE3-A6BB-AAA5C00B9BB0}" type="presParOf" srcId="{077CF87B-0601-4B09-BF83-F1B399669864}" destId="{EFBB593E-2081-40DD-9CDE-D82C7B67A0CD}" srcOrd="5" destOrd="0" presId="urn:microsoft.com/office/officeart/2005/8/layout/chevron2"/>
    <dgm:cxn modelId="{210873A8-BC7A-4830-8E6A-CCD7C5F0B38E}" type="presParOf" srcId="{077CF87B-0601-4B09-BF83-F1B399669864}" destId="{99AF6075-BF9D-4907-B1E6-4CFAB115F881}" srcOrd="6" destOrd="0" presId="urn:microsoft.com/office/officeart/2005/8/layout/chevron2"/>
    <dgm:cxn modelId="{A66BA284-D587-4082-A27D-96A864E82867}" type="presParOf" srcId="{99AF6075-BF9D-4907-B1E6-4CFAB115F881}" destId="{DCDB553C-B1AD-4300-9DDD-5FC7D10A0218}" srcOrd="0" destOrd="0" presId="urn:microsoft.com/office/officeart/2005/8/layout/chevron2"/>
    <dgm:cxn modelId="{3C320FDE-FAF8-47BE-91A7-0CBB401CF416}" type="presParOf" srcId="{99AF6075-BF9D-4907-B1E6-4CFAB115F881}" destId="{2BDA49E8-3A3F-4879-8219-68B15321794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6BEDC79-4F79-4A04-8D22-7D755747DDD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78FFA2-23F1-4CF5-A10A-A45164C3129F}">
      <dgm:prSet phldrT="[Текст]"/>
      <dgm:spPr/>
      <dgm:t>
        <a:bodyPr/>
        <a:lstStyle/>
        <a:p>
          <a:r>
            <a:rPr lang="ru-RU" i="1" dirty="0" smtClean="0"/>
            <a:t>Информационный ресурс</a:t>
          </a:r>
          <a:endParaRPr lang="ru-RU" dirty="0"/>
        </a:p>
      </dgm:t>
    </dgm:pt>
    <dgm:pt modelId="{3E1DCC5B-848C-4D42-B306-175510207D8F}" type="parTrans" cxnId="{B1EB2DCC-B481-47AD-8B2A-B2097D1A97EF}">
      <dgm:prSet/>
      <dgm:spPr/>
      <dgm:t>
        <a:bodyPr/>
        <a:lstStyle/>
        <a:p>
          <a:endParaRPr lang="ru-RU"/>
        </a:p>
      </dgm:t>
    </dgm:pt>
    <dgm:pt modelId="{CD4D4861-20B2-411C-AF19-D2EA9C690A32}" type="sibTrans" cxnId="{B1EB2DCC-B481-47AD-8B2A-B2097D1A97EF}">
      <dgm:prSet/>
      <dgm:spPr/>
      <dgm:t>
        <a:bodyPr/>
        <a:lstStyle/>
        <a:p>
          <a:endParaRPr lang="ru-RU"/>
        </a:p>
      </dgm:t>
    </dgm:pt>
    <dgm:pt modelId="{23B9A488-835B-4167-B6AF-67ECEA19E37C}">
      <dgm:prSet phldrT="[Текст]"/>
      <dgm:spPr/>
      <dgm:t>
        <a:bodyPr/>
        <a:lstStyle/>
        <a:p>
          <a:r>
            <a:rPr lang="ru-RU" dirty="0" smtClean="0"/>
            <a:t>данные в любом виде, которые можно многократно использовать для решения проблем пользователей</a:t>
          </a:r>
          <a:endParaRPr lang="ru-RU" dirty="0"/>
        </a:p>
      </dgm:t>
    </dgm:pt>
    <dgm:pt modelId="{FC5D7208-5A51-4B82-89F5-2235E036822E}" type="parTrans" cxnId="{500837CA-3FB7-41F0-9895-B860218082E8}">
      <dgm:prSet/>
      <dgm:spPr/>
      <dgm:t>
        <a:bodyPr/>
        <a:lstStyle/>
        <a:p>
          <a:endParaRPr lang="ru-RU"/>
        </a:p>
      </dgm:t>
    </dgm:pt>
    <dgm:pt modelId="{A962B30A-8D19-44C2-B541-A58F8BBA9C9F}" type="sibTrans" cxnId="{500837CA-3FB7-41F0-9895-B860218082E8}">
      <dgm:prSet/>
      <dgm:spPr/>
      <dgm:t>
        <a:bodyPr/>
        <a:lstStyle/>
        <a:p>
          <a:endParaRPr lang="ru-RU"/>
        </a:p>
      </dgm:t>
    </dgm:pt>
    <dgm:pt modelId="{6238B080-46F1-4155-A552-A48DEAF00820}">
      <dgm:prSet phldrT="[Текст]"/>
      <dgm:spPr/>
      <dgm:t>
        <a:bodyPr/>
        <a:lstStyle/>
        <a:p>
          <a:r>
            <a:rPr lang="ru-RU" dirty="0" smtClean="0"/>
            <a:t>файл</a:t>
          </a:r>
          <a:r>
            <a:rPr lang="en-US" dirty="0" smtClean="0"/>
            <a:t> </a:t>
          </a:r>
          <a:r>
            <a:rPr lang="ru-RU" dirty="0" smtClean="0"/>
            <a:t>           документ         веб-сайт</a:t>
          </a:r>
          <a:endParaRPr lang="ru-RU" dirty="0"/>
        </a:p>
      </dgm:t>
    </dgm:pt>
    <dgm:pt modelId="{E8DC250E-E19E-4C62-BE7B-0961ED405DF2}" type="parTrans" cxnId="{5352A02C-AE13-40A6-A13B-EEB8819725B5}">
      <dgm:prSet/>
      <dgm:spPr/>
      <dgm:t>
        <a:bodyPr/>
        <a:lstStyle/>
        <a:p>
          <a:endParaRPr lang="ru-RU"/>
        </a:p>
      </dgm:t>
    </dgm:pt>
    <dgm:pt modelId="{DCF5C821-950C-4749-B4DD-5DB128403353}" type="sibTrans" cxnId="{5352A02C-AE13-40A6-A13B-EEB8819725B5}">
      <dgm:prSet/>
      <dgm:spPr/>
      <dgm:t>
        <a:bodyPr/>
        <a:lstStyle/>
        <a:p>
          <a:endParaRPr lang="ru-RU"/>
        </a:p>
      </dgm:t>
    </dgm:pt>
    <dgm:pt modelId="{AAF23595-FEE1-448E-BAA7-49E7A4F45043}">
      <dgm:prSet phldrT="[Текст]"/>
      <dgm:spPr/>
      <dgm:t>
        <a:bodyPr/>
        <a:lstStyle/>
        <a:p>
          <a:r>
            <a:rPr lang="ru-RU" dirty="0" smtClean="0"/>
            <a:t>фотография        видеофрагмент        музыка</a:t>
          </a:r>
          <a:endParaRPr lang="ru-RU" dirty="0"/>
        </a:p>
      </dgm:t>
    </dgm:pt>
    <dgm:pt modelId="{BB13811C-F3B5-4B25-8A8A-B8748A6C2F45}" type="parTrans" cxnId="{870E5394-CA23-42DC-8FD0-F2CE5136A609}">
      <dgm:prSet/>
      <dgm:spPr/>
      <dgm:t>
        <a:bodyPr/>
        <a:lstStyle/>
        <a:p>
          <a:endParaRPr lang="ru-RU"/>
        </a:p>
      </dgm:t>
    </dgm:pt>
    <dgm:pt modelId="{4529AE80-70EF-497A-97A0-00AE204BDC4D}" type="sibTrans" cxnId="{870E5394-CA23-42DC-8FD0-F2CE5136A609}">
      <dgm:prSet/>
      <dgm:spPr/>
      <dgm:t>
        <a:bodyPr/>
        <a:lstStyle/>
        <a:p>
          <a:endParaRPr lang="ru-RU"/>
        </a:p>
      </dgm:t>
    </dgm:pt>
    <dgm:pt modelId="{7BE8C6E0-0091-466A-86BE-6D9355467A46}" type="pres">
      <dgm:prSet presAssocID="{36BEDC79-4F79-4A04-8D22-7D755747DDD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6E32F4B-E74B-4B74-B2DC-7CE870245694}" type="pres">
      <dgm:prSet presAssocID="{AAF23595-FEE1-448E-BAA7-49E7A4F45043}" presName="boxAndChildren" presStyleCnt="0"/>
      <dgm:spPr/>
    </dgm:pt>
    <dgm:pt modelId="{DE6D0535-D9E6-4B9B-A06E-9B833ECDC4BE}" type="pres">
      <dgm:prSet presAssocID="{AAF23595-FEE1-448E-BAA7-49E7A4F45043}" presName="parentTextBox" presStyleLbl="node1" presStyleIdx="0" presStyleCnt="3" custLinFactNeighborY="72"/>
      <dgm:spPr/>
      <dgm:t>
        <a:bodyPr/>
        <a:lstStyle/>
        <a:p>
          <a:endParaRPr lang="ru-RU"/>
        </a:p>
      </dgm:t>
    </dgm:pt>
    <dgm:pt modelId="{303D4FD4-DEF4-407D-93FC-FAF1633042A0}" type="pres">
      <dgm:prSet presAssocID="{DCF5C821-950C-4749-B4DD-5DB128403353}" presName="sp" presStyleCnt="0"/>
      <dgm:spPr/>
    </dgm:pt>
    <dgm:pt modelId="{1AA57FCC-008B-4727-B27F-230405DB74B7}" type="pres">
      <dgm:prSet presAssocID="{6238B080-46F1-4155-A552-A48DEAF00820}" presName="arrowAndChildren" presStyleCnt="0"/>
      <dgm:spPr/>
    </dgm:pt>
    <dgm:pt modelId="{B715AC29-92C4-400D-99BE-62C9B3E0C751}" type="pres">
      <dgm:prSet presAssocID="{6238B080-46F1-4155-A552-A48DEAF00820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27E7971E-343A-4A43-A936-A6709294C406}" type="pres">
      <dgm:prSet presAssocID="{CD4D4861-20B2-411C-AF19-D2EA9C690A32}" presName="sp" presStyleCnt="0"/>
      <dgm:spPr/>
    </dgm:pt>
    <dgm:pt modelId="{430541B0-B22C-4D18-BBC6-041A38DC5C38}" type="pres">
      <dgm:prSet presAssocID="{9978FFA2-23F1-4CF5-A10A-A45164C3129F}" presName="arrowAndChildren" presStyleCnt="0"/>
      <dgm:spPr/>
    </dgm:pt>
    <dgm:pt modelId="{00A7DC77-5C0A-41B4-B297-6B9C456920F6}" type="pres">
      <dgm:prSet presAssocID="{9978FFA2-23F1-4CF5-A10A-A45164C3129F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B327EC58-CDD8-4412-AC0E-317010EDAABD}" type="pres">
      <dgm:prSet presAssocID="{9978FFA2-23F1-4CF5-A10A-A45164C3129F}" presName="arrow" presStyleLbl="node1" presStyleIdx="2" presStyleCnt="3"/>
      <dgm:spPr/>
      <dgm:t>
        <a:bodyPr/>
        <a:lstStyle/>
        <a:p>
          <a:endParaRPr lang="ru-RU"/>
        </a:p>
      </dgm:t>
    </dgm:pt>
    <dgm:pt modelId="{4CB7C277-85E0-4135-BA7A-0CE2EE6F1B23}" type="pres">
      <dgm:prSet presAssocID="{9978FFA2-23F1-4CF5-A10A-A45164C3129F}" presName="descendantArrow" presStyleCnt="0"/>
      <dgm:spPr/>
    </dgm:pt>
    <dgm:pt modelId="{72F4AC0A-DBD8-479E-A490-57CBB3CE834B}" type="pres">
      <dgm:prSet presAssocID="{23B9A488-835B-4167-B6AF-67ECEA19E37C}" presName="childTextArrow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00837CA-3FB7-41F0-9895-B860218082E8}" srcId="{9978FFA2-23F1-4CF5-A10A-A45164C3129F}" destId="{23B9A488-835B-4167-B6AF-67ECEA19E37C}" srcOrd="0" destOrd="0" parTransId="{FC5D7208-5A51-4B82-89F5-2235E036822E}" sibTransId="{A962B30A-8D19-44C2-B541-A58F8BBA9C9F}"/>
    <dgm:cxn modelId="{365D5014-CDFA-4126-A6AF-649D284BCCF4}" type="presOf" srcId="{6238B080-46F1-4155-A552-A48DEAF00820}" destId="{B715AC29-92C4-400D-99BE-62C9B3E0C751}" srcOrd="0" destOrd="0" presId="urn:microsoft.com/office/officeart/2005/8/layout/process4"/>
    <dgm:cxn modelId="{2FC07E31-61B7-498D-97E0-96D04ECED603}" type="presOf" srcId="{9978FFA2-23F1-4CF5-A10A-A45164C3129F}" destId="{B327EC58-CDD8-4412-AC0E-317010EDAABD}" srcOrd="1" destOrd="0" presId="urn:microsoft.com/office/officeart/2005/8/layout/process4"/>
    <dgm:cxn modelId="{94D74384-A86C-4AFB-B30A-8CACB669ABE1}" type="presOf" srcId="{AAF23595-FEE1-448E-BAA7-49E7A4F45043}" destId="{DE6D0535-D9E6-4B9B-A06E-9B833ECDC4BE}" srcOrd="0" destOrd="0" presId="urn:microsoft.com/office/officeart/2005/8/layout/process4"/>
    <dgm:cxn modelId="{B1EB2DCC-B481-47AD-8B2A-B2097D1A97EF}" srcId="{36BEDC79-4F79-4A04-8D22-7D755747DDD7}" destId="{9978FFA2-23F1-4CF5-A10A-A45164C3129F}" srcOrd="0" destOrd="0" parTransId="{3E1DCC5B-848C-4D42-B306-175510207D8F}" sibTransId="{CD4D4861-20B2-411C-AF19-D2EA9C690A32}"/>
    <dgm:cxn modelId="{9A59F53C-CA09-46A6-8177-8E3E756A19B0}" type="presOf" srcId="{9978FFA2-23F1-4CF5-A10A-A45164C3129F}" destId="{00A7DC77-5C0A-41B4-B297-6B9C456920F6}" srcOrd="0" destOrd="0" presId="urn:microsoft.com/office/officeart/2005/8/layout/process4"/>
    <dgm:cxn modelId="{4A125E86-AC35-441B-9B8A-DD8FE6547398}" type="presOf" srcId="{23B9A488-835B-4167-B6AF-67ECEA19E37C}" destId="{72F4AC0A-DBD8-479E-A490-57CBB3CE834B}" srcOrd="0" destOrd="0" presId="urn:microsoft.com/office/officeart/2005/8/layout/process4"/>
    <dgm:cxn modelId="{4C2C0F3F-5C7D-44FD-89AC-7EE501615517}" type="presOf" srcId="{36BEDC79-4F79-4A04-8D22-7D755747DDD7}" destId="{7BE8C6E0-0091-466A-86BE-6D9355467A46}" srcOrd="0" destOrd="0" presId="urn:microsoft.com/office/officeart/2005/8/layout/process4"/>
    <dgm:cxn modelId="{5352A02C-AE13-40A6-A13B-EEB8819725B5}" srcId="{36BEDC79-4F79-4A04-8D22-7D755747DDD7}" destId="{6238B080-46F1-4155-A552-A48DEAF00820}" srcOrd="1" destOrd="0" parTransId="{E8DC250E-E19E-4C62-BE7B-0961ED405DF2}" sibTransId="{DCF5C821-950C-4749-B4DD-5DB128403353}"/>
    <dgm:cxn modelId="{870E5394-CA23-42DC-8FD0-F2CE5136A609}" srcId="{36BEDC79-4F79-4A04-8D22-7D755747DDD7}" destId="{AAF23595-FEE1-448E-BAA7-49E7A4F45043}" srcOrd="2" destOrd="0" parTransId="{BB13811C-F3B5-4B25-8A8A-B8748A6C2F45}" sibTransId="{4529AE80-70EF-497A-97A0-00AE204BDC4D}"/>
    <dgm:cxn modelId="{322ADA64-D747-45CC-9349-447CB7E88701}" type="presParOf" srcId="{7BE8C6E0-0091-466A-86BE-6D9355467A46}" destId="{46E32F4B-E74B-4B74-B2DC-7CE870245694}" srcOrd="0" destOrd="0" presId="urn:microsoft.com/office/officeart/2005/8/layout/process4"/>
    <dgm:cxn modelId="{ABC196F9-D5CB-47B5-A514-FB9527479C44}" type="presParOf" srcId="{46E32F4B-E74B-4B74-B2DC-7CE870245694}" destId="{DE6D0535-D9E6-4B9B-A06E-9B833ECDC4BE}" srcOrd="0" destOrd="0" presId="urn:microsoft.com/office/officeart/2005/8/layout/process4"/>
    <dgm:cxn modelId="{D99E45AB-9BB1-4BFC-BAD4-1B302630247D}" type="presParOf" srcId="{7BE8C6E0-0091-466A-86BE-6D9355467A46}" destId="{303D4FD4-DEF4-407D-93FC-FAF1633042A0}" srcOrd="1" destOrd="0" presId="urn:microsoft.com/office/officeart/2005/8/layout/process4"/>
    <dgm:cxn modelId="{97C5C91C-8C8A-401C-A5E9-43FAD496BCC2}" type="presParOf" srcId="{7BE8C6E0-0091-466A-86BE-6D9355467A46}" destId="{1AA57FCC-008B-4727-B27F-230405DB74B7}" srcOrd="2" destOrd="0" presId="urn:microsoft.com/office/officeart/2005/8/layout/process4"/>
    <dgm:cxn modelId="{0BB0F41F-82D5-4B83-AB67-CE837C31AC9D}" type="presParOf" srcId="{1AA57FCC-008B-4727-B27F-230405DB74B7}" destId="{B715AC29-92C4-400D-99BE-62C9B3E0C751}" srcOrd="0" destOrd="0" presId="urn:microsoft.com/office/officeart/2005/8/layout/process4"/>
    <dgm:cxn modelId="{2907BF38-8805-475D-B881-6FC1277B14CE}" type="presParOf" srcId="{7BE8C6E0-0091-466A-86BE-6D9355467A46}" destId="{27E7971E-343A-4A43-A936-A6709294C406}" srcOrd="3" destOrd="0" presId="urn:microsoft.com/office/officeart/2005/8/layout/process4"/>
    <dgm:cxn modelId="{981095BB-871E-499F-AE4F-BE428693D922}" type="presParOf" srcId="{7BE8C6E0-0091-466A-86BE-6D9355467A46}" destId="{430541B0-B22C-4D18-BBC6-041A38DC5C38}" srcOrd="4" destOrd="0" presId="urn:microsoft.com/office/officeart/2005/8/layout/process4"/>
    <dgm:cxn modelId="{CB75B03C-23C5-4123-9253-B30E7A86CBBF}" type="presParOf" srcId="{430541B0-B22C-4D18-BBC6-041A38DC5C38}" destId="{00A7DC77-5C0A-41B4-B297-6B9C456920F6}" srcOrd="0" destOrd="0" presId="urn:microsoft.com/office/officeart/2005/8/layout/process4"/>
    <dgm:cxn modelId="{3029BD29-C4C6-406F-B79F-22DA63F2175E}" type="presParOf" srcId="{430541B0-B22C-4D18-BBC6-041A38DC5C38}" destId="{B327EC58-CDD8-4412-AC0E-317010EDAABD}" srcOrd="1" destOrd="0" presId="urn:microsoft.com/office/officeart/2005/8/layout/process4"/>
    <dgm:cxn modelId="{B9E4E7D1-65FA-44E9-AC4D-825DBCE40F3F}" type="presParOf" srcId="{430541B0-B22C-4D18-BBC6-041A38DC5C38}" destId="{4CB7C277-85E0-4135-BA7A-0CE2EE6F1B23}" srcOrd="2" destOrd="0" presId="urn:microsoft.com/office/officeart/2005/8/layout/process4"/>
    <dgm:cxn modelId="{9214948F-E83A-4545-B2AD-E50C0CBF213E}" type="presParOf" srcId="{4CB7C277-85E0-4135-BA7A-0CE2EE6F1B23}" destId="{72F4AC0A-DBD8-479E-A490-57CBB3CE834B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1DE2B93-A32E-4DA1-9C9B-212850C86ED1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7F81342-EDE7-47D4-AB47-81D5C4829ADE}">
      <dgm:prSet phldrT="[Текст]"/>
      <dgm:spPr/>
      <dgm:t>
        <a:bodyPr/>
        <a:lstStyle/>
        <a:p>
          <a:r>
            <a:rPr lang="ru-RU" b="1" i="1" dirty="0" smtClean="0">
              <a:effectLst>
                <a:outerShdw blurRad="38100" dist="38100" dir="2700000" algn="tl">
                  <a:srgbClr val="000000"/>
                </a:outerShdw>
              </a:effectLst>
            </a:rPr>
            <a:t>Информационные ресурсы</a:t>
          </a:r>
          <a:r>
            <a:rPr lang="ru-RU" dirty="0" smtClean="0"/>
            <a:t> – </a:t>
          </a:r>
          <a:endParaRPr lang="ru-RU" dirty="0"/>
        </a:p>
      </dgm:t>
    </dgm:pt>
    <dgm:pt modelId="{ED234A41-7B2D-4291-89D9-39AF9BD33B40}" type="parTrans" cxnId="{0C4102A0-815C-4C64-A150-D99A86568628}">
      <dgm:prSet/>
      <dgm:spPr/>
      <dgm:t>
        <a:bodyPr/>
        <a:lstStyle/>
        <a:p>
          <a:endParaRPr lang="ru-RU"/>
        </a:p>
      </dgm:t>
    </dgm:pt>
    <dgm:pt modelId="{10B8414E-137B-41F4-86D4-B4067309107F}" type="sibTrans" cxnId="{0C4102A0-815C-4C64-A150-D99A86568628}">
      <dgm:prSet/>
      <dgm:spPr/>
      <dgm:t>
        <a:bodyPr/>
        <a:lstStyle/>
        <a:p>
          <a:endParaRPr lang="ru-RU"/>
        </a:p>
      </dgm:t>
    </dgm:pt>
    <dgm:pt modelId="{08E55631-878A-4DC3-BFBF-6EDEF720445B}">
      <dgm:prSet phldrT="[Текст]"/>
      <dgm:spPr>
        <a:ln>
          <a:solidFill>
            <a:srgbClr val="002060">
              <a:alpha val="90000"/>
            </a:srgbClr>
          </a:solidFill>
        </a:ln>
      </dgm:spPr>
      <dgm:t>
        <a:bodyPr/>
        <a:lstStyle/>
        <a:p>
          <a:r>
            <a:rPr lang="ru-RU" dirty="0" smtClean="0"/>
            <a:t>являются стратегическими ресурсами наряду с традиционными</a:t>
          </a:r>
          <a:endParaRPr lang="ru-RU" dirty="0"/>
        </a:p>
      </dgm:t>
    </dgm:pt>
    <dgm:pt modelId="{2C692B11-869B-44EA-B12F-A0E3A483FC58}" type="parTrans" cxnId="{70159630-FCCF-460E-8754-8964EE5C2EF2}">
      <dgm:prSet/>
      <dgm:spPr>
        <a:ln>
          <a:solidFill>
            <a:srgbClr val="002060"/>
          </a:solidFill>
        </a:ln>
      </dgm:spPr>
      <dgm:t>
        <a:bodyPr/>
        <a:lstStyle/>
        <a:p>
          <a:endParaRPr lang="ru-RU"/>
        </a:p>
      </dgm:t>
    </dgm:pt>
    <dgm:pt modelId="{050B9BDF-D9B6-4B47-8BCE-AA4D9832F1C8}" type="sibTrans" cxnId="{70159630-FCCF-460E-8754-8964EE5C2EF2}">
      <dgm:prSet/>
      <dgm:spPr/>
      <dgm:t>
        <a:bodyPr/>
        <a:lstStyle/>
        <a:p>
          <a:endParaRPr lang="ru-RU"/>
        </a:p>
      </dgm:t>
    </dgm:pt>
    <dgm:pt modelId="{0B9C220B-1891-440C-831D-E8599955611E}" type="pres">
      <dgm:prSet presAssocID="{11DE2B93-A32E-4DA1-9C9B-212850C86ED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2E99DA-A637-414A-8F5D-96CAF2A8522C}" type="pres">
      <dgm:prSet presAssocID="{27F81342-EDE7-47D4-AB47-81D5C4829ADE}" presName="vertFlow" presStyleCnt="0"/>
      <dgm:spPr/>
    </dgm:pt>
    <dgm:pt modelId="{A814D1A3-DBDD-4BEA-9D12-5632194A86E3}" type="pres">
      <dgm:prSet presAssocID="{27F81342-EDE7-47D4-AB47-81D5C4829ADE}" presName="header" presStyleLbl="node1" presStyleIdx="0" presStyleCnt="1"/>
      <dgm:spPr/>
      <dgm:t>
        <a:bodyPr/>
        <a:lstStyle/>
        <a:p>
          <a:endParaRPr lang="ru-RU"/>
        </a:p>
      </dgm:t>
    </dgm:pt>
    <dgm:pt modelId="{DF6C08FA-208B-446D-9ED8-9AB476F916BF}" type="pres">
      <dgm:prSet presAssocID="{2C692B11-869B-44EA-B12F-A0E3A483FC58}" presName="parTrans" presStyleLbl="sibTrans2D1" presStyleIdx="0" presStyleCnt="1"/>
      <dgm:spPr/>
      <dgm:t>
        <a:bodyPr/>
        <a:lstStyle/>
        <a:p>
          <a:endParaRPr lang="ru-RU"/>
        </a:p>
      </dgm:t>
    </dgm:pt>
    <dgm:pt modelId="{32F37059-2CE9-43D3-A427-1FEFA6381B75}" type="pres">
      <dgm:prSet presAssocID="{08E55631-878A-4DC3-BFBF-6EDEF720445B}" presName="child" presStyleLbl="alignAccFollow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4102A0-815C-4C64-A150-D99A86568628}" srcId="{11DE2B93-A32E-4DA1-9C9B-212850C86ED1}" destId="{27F81342-EDE7-47D4-AB47-81D5C4829ADE}" srcOrd="0" destOrd="0" parTransId="{ED234A41-7B2D-4291-89D9-39AF9BD33B40}" sibTransId="{10B8414E-137B-41F4-86D4-B4067309107F}"/>
    <dgm:cxn modelId="{2527C01E-0CB6-49B9-A961-CF40D8EF2B88}" type="presOf" srcId="{11DE2B93-A32E-4DA1-9C9B-212850C86ED1}" destId="{0B9C220B-1891-440C-831D-E8599955611E}" srcOrd="0" destOrd="0" presId="urn:microsoft.com/office/officeart/2005/8/layout/lProcess1"/>
    <dgm:cxn modelId="{2B131E37-C034-4819-94D4-E867554A8C27}" type="presOf" srcId="{08E55631-878A-4DC3-BFBF-6EDEF720445B}" destId="{32F37059-2CE9-43D3-A427-1FEFA6381B75}" srcOrd="0" destOrd="0" presId="urn:microsoft.com/office/officeart/2005/8/layout/lProcess1"/>
    <dgm:cxn modelId="{EBC3606C-861B-4D9F-B815-F5462BF57D1B}" type="presOf" srcId="{27F81342-EDE7-47D4-AB47-81D5C4829ADE}" destId="{A814D1A3-DBDD-4BEA-9D12-5632194A86E3}" srcOrd="0" destOrd="0" presId="urn:microsoft.com/office/officeart/2005/8/layout/lProcess1"/>
    <dgm:cxn modelId="{70159630-FCCF-460E-8754-8964EE5C2EF2}" srcId="{27F81342-EDE7-47D4-AB47-81D5C4829ADE}" destId="{08E55631-878A-4DC3-BFBF-6EDEF720445B}" srcOrd="0" destOrd="0" parTransId="{2C692B11-869B-44EA-B12F-A0E3A483FC58}" sibTransId="{050B9BDF-D9B6-4B47-8BCE-AA4D9832F1C8}"/>
    <dgm:cxn modelId="{E632A533-6FF1-4990-920A-79D29AD117BD}" type="presOf" srcId="{2C692B11-869B-44EA-B12F-A0E3A483FC58}" destId="{DF6C08FA-208B-446D-9ED8-9AB476F916BF}" srcOrd="0" destOrd="0" presId="urn:microsoft.com/office/officeart/2005/8/layout/lProcess1"/>
    <dgm:cxn modelId="{D975CFF7-EF3D-406E-9263-56D032C49EA3}" type="presParOf" srcId="{0B9C220B-1891-440C-831D-E8599955611E}" destId="{FC2E99DA-A637-414A-8F5D-96CAF2A8522C}" srcOrd="0" destOrd="0" presId="urn:microsoft.com/office/officeart/2005/8/layout/lProcess1"/>
    <dgm:cxn modelId="{024EB09B-0D5B-48F9-9B63-BA178031B1D0}" type="presParOf" srcId="{FC2E99DA-A637-414A-8F5D-96CAF2A8522C}" destId="{A814D1A3-DBDD-4BEA-9D12-5632194A86E3}" srcOrd="0" destOrd="0" presId="urn:microsoft.com/office/officeart/2005/8/layout/lProcess1"/>
    <dgm:cxn modelId="{927A2F77-F491-4C01-BF1F-998EB29FE7E7}" type="presParOf" srcId="{FC2E99DA-A637-414A-8F5D-96CAF2A8522C}" destId="{DF6C08FA-208B-446D-9ED8-9AB476F916BF}" srcOrd="1" destOrd="0" presId="urn:microsoft.com/office/officeart/2005/8/layout/lProcess1"/>
    <dgm:cxn modelId="{D7F9D62B-3793-45D8-A163-C0FE955987B5}" type="presParOf" srcId="{FC2E99DA-A637-414A-8F5D-96CAF2A8522C}" destId="{32F37059-2CE9-43D3-A427-1FEFA6381B75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ED94009-50BB-4598-84EA-EC6B6589E86F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C384B9C-1DB4-4EE1-BE22-1777B3F30C2A}">
      <dgm:prSet phldrT="[Текст]" custT="1"/>
      <dgm:spPr/>
      <dgm:t>
        <a:bodyPr/>
        <a:lstStyle/>
        <a:p>
          <a:r>
            <a:rPr lang="ru-RU" sz="2400" dirty="0" smtClean="0"/>
            <a:t>Открытые</a:t>
          </a:r>
          <a:endParaRPr lang="ru-RU" sz="2400" dirty="0"/>
        </a:p>
      </dgm:t>
    </dgm:pt>
    <dgm:pt modelId="{052B65EB-419F-4EF6-98B8-12112344ACFB}" type="parTrans" cxnId="{0FD4929F-8695-433F-8C54-3C996689BE2B}">
      <dgm:prSet/>
      <dgm:spPr/>
      <dgm:t>
        <a:bodyPr/>
        <a:lstStyle/>
        <a:p>
          <a:endParaRPr lang="ru-RU"/>
        </a:p>
      </dgm:t>
    </dgm:pt>
    <dgm:pt modelId="{F0F87B2B-03B2-4935-B5A2-5C92A477C75B}" type="sibTrans" cxnId="{0FD4929F-8695-433F-8C54-3C996689BE2B}">
      <dgm:prSet/>
      <dgm:spPr/>
      <dgm:t>
        <a:bodyPr/>
        <a:lstStyle/>
        <a:p>
          <a:endParaRPr lang="ru-RU"/>
        </a:p>
      </dgm:t>
    </dgm:pt>
    <dgm:pt modelId="{893ECD76-4F37-4614-89AF-2274D62F9C6F}">
      <dgm:prSet phldrT="[Текст]" custT="1"/>
      <dgm:spPr/>
      <dgm:t>
        <a:bodyPr/>
        <a:lstStyle/>
        <a:p>
          <a:r>
            <a:rPr lang="ru-RU" sz="2600" dirty="0" smtClean="0"/>
            <a:t>С ограничением</a:t>
          </a:r>
          <a:endParaRPr lang="ru-RU" sz="2600" dirty="0"/>
        </a:p>
      </dgm:t>
    </dgm:pt>
    <dgm:pt modelId="{E2B4F6F7-4B9B-4DBE-818A-722787B6C726}" type="parTrans" cxnId="{E5A0D650-330F-414B-8D6B-C9E8684885F9}">
      <dgm:prSet/>
      <dgm:spPr/>
      <dgm:t>
        <a:bodyPr/>
        <a:lstStyle/>
        <a:p>
          <a:endParaRPr lang="ru-RU"/>
        </a:p>
      </dgm:t>
    </dgm:pt>
    <dgm:pt modelId="{856BF7AD-A2F5-4F5A-A0F9-BE773D2A97A2}" type="sibTrans" cxnId="{E5A0D650-330F-414B-8D6B-C9E8684885F9}">
      <dgm:prSet/>
      <dgm:spPr/>
      <dgm:t>
        <a:bodyPr/>
        <a:lstStyle/>
        <a:p>
          <a:endParaRPr lang="ru-RU"/>
        </a:p>
      </dgm:t>
    </dgm:pt>
    <dgm:pt modelId="{EA018AE7-E3C7-4963-A5D9-2911CE288D23}">
      <dgm:prSet phldrT="[Текст]" custT="1"/>
      <dgm:spPr/>
      <dgm:t>
        <a:bodyPr/>
        <a:lstStyle/>
        <a:p>
          <a:r>
            <a:rPr lang="ru-RU" sz="2800" dirty="0" smtClean="0"/>
            <a:t>Категории доступа к информационным ресурсам</a:t>
          </a:r>
          <a:endParaRPr lang="ru-RU" sz="2800" dirty="0"/>
        </a:p>
      </dgm:t>
    </dgm:pt>
    <dgm:pt modelId="{EA1CDE8C-DEB0-4E19-9D86-673B1DA47ED9}" type="parTrans" cxnId="{4EE45B23-4BE5-431E-8380-9096266316D7}">
      <dgm:prSet/>
      <dgm:spPr/>
      <dgm:t>
        <a:bodyPr/>
        <a:lstStyle/>
        <a:p>
          <a:endParaRPr lang="ru-RU"/>
        </a:p>
      </dgm:t>
    </dgm:pt>
    <dgm:pt modelId="{3BE24FD9-0BEC-408D-96FC-0FD7F6878BA6}" type="sibTrans" cxnId="{4EE45B23-4BE5-431E-8380-9096266316D7}">
      <dgm:prSet/>
      <dgm:spPr/>
      <dgm:t>
        <a:bodyPr/>
        <a:lstStyle/>
        <a:p>
          <a:endParaRPr lang="ru-RU"/>
        </a:p>
      </dgm:t>
    </dgm:pt>
    <dgm:pt modelId="{BC569525-67F8-484F-9CD1-977A1F0AF749}" type="pres">
      <dgm:prSet presAssocID="{DED94009-50BB-4598-84EA-EC6B6589E86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992F77-54C2-4898-A4CB-6FFC1B2C74DD}" type="pres">
      <dgm:prSet presAssocID="{DED94009-50BB-4598-84EA-EC6B6589E86F}" presName="ellipse" presStyleLbl="trBgShp" presStyleIdx="0" presStyleCnt="1"/>
      <dgm:spPr/>
    </dgm:pt>
    <dgm:pt modelId="{E21C6CB4-E3E7-434B-A3F6-C110C39BAFF2}" type="pres">
      <dgm:prSet presAssocID="{DED94009-50BB-4598-84EA-EC6B6589E86F}" presName="arrow1" presStyleLbl="fgShp" presStyleIdx="0" presStyleCnt="1" custLinFactNeighborX="3041" custLinFactNeighborY="41643"/>
      <dgm:spPr/>
    </dgm:pt>
    <dgm:pt modelId="{34F2659F-1538-421B-9632-AC9DA6D9F41E}" type="pres">
      <dgm:prSet presAssocID="{DED94009-50BB-4598-84EA-EC6B6589E86F}" presName="rectangle" presStyleLbl="revTx" presStyleIdx="0" presStyleCnt="1" custScaleX="181247" custScaleY="59008" custLinFactNeighborX="2334" custLinFactNeighborY="58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373086-2A7D-4731-9EF1-34049CA8CF13}" type="pres">
      <dgm:prSet presAssocID="{893ECD76-4F37-4614-89AF-2274D62F9C6F}" presName="item1" presStyleLbl="node1" presStyleIdx="0" presStyleCnt="2" custScaleX="198648" custLinFactNeighborX="129" custLinFactNeighborY="-724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5202C5-C748-4B66-975D-9355F3CD3E7D}" type="pres">
      <dgm:prSet presAssocID="{EA018AE7-E3C7-4963-A5D9-2911CE288D23}" presName="item2" presStyleLbl="node1" presStyleIdx="1" presStyleCnt="2" custScaleX="135845" custLinFactNeighborX="62662" custLinFactNeighborY="965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EF7C29-49C3-4DD5-9DD3-DE85DDB6D590}" type="pres">
      <dgm:prSet presAssocID="{DED94009-50BB-4598-84EA-EC6B6589E86F}" presName="funnel" presStyleLbl="trAlignAcc1" presStyleIdx="0" presStyleCnt="1" custLinFactNeighborX="1332" custLinFactNeighborY="8099"/>
      <dgm:spPr/>
    </dgm:pt>
  </dgm:ptLst>
  <dgm:cxnLst>
    <dgm:cxn modelId="{D4117BFC-5FBF-4E7A-8C23-9E42F5ADAC41}" type="presOf" srcId="{893ECD76-4F37-4614-89AF-2274D62F9C6F}" destId="{4A373086-2A7D-4731-9EF1-34049CA8CF13}" srcOrd="0" destOrd="0" presId="urn:microsoft.com/office/officeart/2005/8/layout/funnel1"/>
    <dgm:cxn modelId="{0FD4929F-8695-433F-8C54-3C996689BE2B}" srcId="{DED94009-50BB-4598-84EA-EC6B6589E86F}" destId="{EC384B9C-1DB4-4EE1-BE22-1777B3F30C2A}" srcOrd="0" destOrd="0" parTransId="{052B65EB-419F-4EF6-98B8-12112344ACFB}" sibTransId="{F0F87B2B-03B2-4935-B5A2-5C92A477C75B}"/>
    <dgm:cxn modelId="{C41826F0-D79B-4598-8D34-CE4F9E0EAB27}" type="presOf" srcId="{EC384B9C-1DB4-4EE1-BE22-1777B3F30C2A}" destId="{235202C5-C748-4B66-975D-9355F3CD3E7D}" srcOrd="0" destOrd="0" presId="urn:microsoft.com/office/officeart/2005/8/layout/funnel1"/>
    <dgm:cxn modelId="{FE722C16-3850-4D97-9AD3-55F28532BAF6}" type="presOf" srcId="{EA018AE7-E3C7-4963-A5D9-2911CE288D23}" destId="{34F2659F-1538-421B-9632-AC9DA6D9F41E}" srcOrd="0" destOrd="0" presId="urn:microsoft.com/office/officeart/2005/8/layout/funnel1"/>
    <dgm:cxn modelId="{E5A0D650-330F-414B-8D6B-C9E8684885F9}" srcId="{DED94009-50BB-4598-84EA-EC6B6589E86F}" destId="{893ECD76-4F37-4614-89AF-2274D62F9C6F}" srcOrd="1" destOrd="0" parTransId="{E2B4F6F7-4B9B-4DBE-818A-722787B6C726}" sibTransId="{856BF7AD-A2F5-4F5A-A0F9-BE773D2A97A2}"/>
    <dgm:cxn modelId="{019CC6A5-3B24-446B-830D-308525CBFA0E}" type="presOf" srcId="{DED94009-50BB-4598-84EA-EC6B6589E86F}" destId="{BC569525-67F8-484F-9CD1-977A1F0AF749}" srcOrd="0" destOrd="0" presId="urn:microsoft.com/office/officeart/2005/8/layout/funnel1"/>
    <dgm:cxn modelId="{4EE45B23-4BE5-431E-8380-9096266316D7}" srcId="{DED94009-50BB-4598-84EA-EC6B6589E86F}" destId="{EA018AE7-E3C7-4963-A5D9-2911CE288D23}" srcOrd="2" destOrd="0" parTransId="{EA1CDE8C-DEB0-4E19-9D86-673B1DA47ED9}" sibTransId="{3BE24FD9-0BEC-408D-96FC-0FD7F6878BA6}"/>
    <dgm:cxn modelId="{AF60A512-845F-4087-B1DD-EE012ADBE5B9}" type="presParOf" srcId="{BC569525-67F8-484F-9CD1-977A1F0AF749}" destId="{9B992F77-54C2-4898-A4CB-6FFC1B2C74DD}" srcOrd="0" destOrd="0" presId="urn:microsoft.com/office/officeart/2005/8/layout/funnel1"/>
    <dgm:cxn modelId="{CA371EB6-F63A-49F1-B9D4-87038932AAE2}" type="presParOf" srcId="{BC569525-67F8-484F-9CD1-977A1F0AF749}" destId="{E21C6CB4-E3E7-434B-A3F6-C110C39BAFF2}" srcOrd="1" destOrd="0" presId="urn:microsoft.com/office/officeart/2005/8/layout/funnel1"/>
    <dgm:cxn modelId="{348B6F42-D249-4D00-9E7C-EA616B50B45D}" type="presParOf" srcId="{BC569525-67F8-484F-9CD1-977A1F0AF749}" destId="{34F2659F-1538-421B-9632-AC9DA6D9F41E}" srcOrd="2" destOrd="0" presId="urn:microsoft.com/office/officeart/2005/8/layout/funnel1"/>
    <dgm:cxn modelId="{18E4F377-261D-4353-A0BB-76302BDC3F70}" type="presParOf" srcId="{BC569525-67F8-484F-9CD1-977A1F0AF749}" destId="{4A373086-2A7D-4731-9EF1-34049CA8CF13}" srcOrd="3" destOrd="0" presId="urn:microsoft.com/office/officeart/2005/8/layout/funnel1"/>
    <dgm:cxn modelId="{C83E8FBE-6EA1-4B45-922F-EA3808B0CB12}" type="presParOf" srcId="{BC569525-67F8-484F-9CD1-977A1F0AF749}" destId="{235202C5-C748-4B66-975D-9355F3CD3E7D}" srcOrd="4" destOrd="0" presId="urn:microsoft.com/office/officeart/2005/8/layout/funnel1"/>
    <dgm:cxn modelId="{AEC633EC-9315-4B59-A1E5-C200537B7552}" type="presParOf" srcId="{BC569525-67F8-484F-9CD1-977A1F0AF749}" destId="{58EF7C29-49C3-4DD5-9DD3-DE85DDB6D590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FBC639-E089-45B4-9826-4346C03CB45B}" type="doc">
      <dgm:prSet loTypeId="urn:microsoft.com/office/officeart/2009/3/layout/IncreasingArrowsProcess" loCatId="process" qsTypeId="urn:microsoft.com/office/officeart/2005/8/quickstyle/3d3" qsCatId="3D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031A688C-7550-4695-98A6-E36A0B6ACC01}">
      <dgm:prSet phldrT="[Текст]" custT="1"/>
      <dgm:spPr/>
      <dgm:t>
        <a:bodyPr/>
        <a:lstStyle/>
        <a:p>
          <a:r>
            <a:rPr lang="ru-RU" sz="3200" dirty="0" smtClean="0"/>
            <a:t>Отраслевой принцип</a:t>
          </a:r>
          <a:endParaRPr lang="ru-RU" sz="3200" dirty="0"/>
        </a:p>
      </dgm:t>
    </dgm:pt>
    <dgm:pt modelId="{57A4C235-C069-4225-B69A-295F58DEE053}" type="parTrans" cxnId="{AC2C0DFB-AB06-4EB2-8535-EB9954B44E38}">
      <dgm:prSet/>
      <dgm:spPr/>
      <dgm:t>
        <a:bodyPr/>
        <a:lstStyle/>
        <a:p>
          <a:endParaRPr lang="ru-RU"/>
        </a:p>
      </dgm:t>
    </dgm:pt>
    <dgm:pt modelId="{25759BBB-AD19-4794-A323-FDE41795791E}" type="sibTrans" cxnId="{AC2C0DFB-AB06-4EB2-8535-EB9954B44E38}">
      <dgm:prSet/>
      <dgm:spPr/>
      <dgm:t>
        <a:bodyPr/>
        <a:lstStyle/>
        <a:p>
          <a:endParaRPr lang="ru-RU"/>
        </a:p>
      </dgm:t>
    </dgm:pt>
    <dgm:pt modelId="{0A0202CF-EA25-4D97-B18C-C19934466CC3}">
      <dgm:prSet phldrT="[Текст]"/>
      <dgm:spPr/>
      <dgm:t>
        <a:bodyPr/>
        <a:lstStyle/>
        <a:p>
          <a:r>
            <a:rPr lang="ru-RU" dirty="0" smtClean="0"/>
            <a:t>по виду науки, промышленности, социальной сферы и т.п., к чему относится информация</a:t>
          </a:r>
          <a:endParaRPr lang="ru-RU" dirty="0"/>
        </a:p>
      </dgm:t>
    </dgm:pt>
    <dgm:pt modelId="{78660485-B290-46A8-ACB5-B6571E214E65}" type="parTrans" cxnId="{B66727E1-983A-4AE5-A7E1-AF6E3E853F8C}">
      <dgm:prSet/>
      <dgm:spPr/>
      <dgm:t>
        <a:bodyPr/>
        <a:lstStyle/>
        <a:p>
          <a:endParaRPr lang="ru-RU"/>
        </a:p>
      </dgm:t>
    </dgm:pt>
    <dgm:pt modelId="{4D483B43-DBB5-4C1B-BC35-ECEDA108A6D5}" type="sibTrans" cxnId="{B66727E1-983A-4AE5-A7E1-AF6E3E853F8C}">
      <dgm:prSet/>
      <dgm:spPr/>
      <dgm:t>
        <a:bodyPr/>
        <a:lstStyle/>
        <a:p>
          <a:endParaRPr lang="ru-RU"/>
        </a:p>
      </dgm:t>
    </dgm:pt>
    <dgm:pt modelId="{10B44D44-2C8C-4F2A-9047-B26CA4FC2BA4}">
      <dgm:prSet phldrT="[Текст]" custT="1"/>
      <dgm:spPr/>
      <dgm:t>
        <a:bodyPr/>
        <a:lstStyle/>
        <a:p>
          <a:r>
            <a:rPr lang="ru-RU" sz="3200" dirty="0" smtClean="0"/>
            <a:t>Форма представления</a:t>
          </a:r>
          <a:endParaRPr lang="ru-RU" sz="3200" dirty="0"/>
        </a:p>
      </dgm:t>
    </dgm:pt>
    <dgm:pt modelId="{639815B7-C74C-4942-9BC7-FB28DDB425D1}" type="parTrans" cxnId="{BD7D4F82-60C7-48D0-BF7E-0C941247FDD1}">
      <dgm:prSet/>
      <dgm:spPr/>
      <dgm:t>
        <a:bodyPr/>
        <a:lstStyle/>
        <a:p>
          <a:endParaRPr lang="ru-RU"/>
        </a:p>
      </dgm:t>
    </dgm:pt>
    <dgm:pt modelId="{FA6E1616-FFC2-4664-AE62-69032646E1D1}" type="sibTrans" cxnId="{BD7D4F82-60C7-48D0-BF7E-0C941247FDD1}">
      <dgm:prSet/>
      <dgm:spPr/>
      <dgm:t>
        <a:bodyPr/>
        <a:lstStyle/>
        <a:p>
          <a:endParaRPr lang="ru-RU"/>
        </a:p>
      </dgm:t>
    </dgm:pt>
    <dgm:pt modelId="{86BB6E2F-5993-4676-8975-927D5F3D345F}">
      <dgm:prSet phldrT="[Текст]"/>
      <dgm:spPr/>
      <dgm:t>
        <a:bodyPr/>
        <a:lstStyle/>
        <a:p>
          <a:r>
            <a:rPr lang="ru-RU" dirty="0" smtClean="0"/>
            <a:t>по виду носителей, степени </a:t>
          </a:r>
          <a:r>
            <a:rPr lang="ru-RU" dirty="0" err="1" smtClean="0"/>
            <a:t>формализованности</a:t>
          </a:r>
          <a:r>
            <a:rPr lang="ru-RU" dirty="0" smtClean="0"/>
            <a:t>, наличию дополнительного описания и пр.</a:t>
          </a:r>
          <a:endParaRPr lang="ru-RU" dirty="0"/>
        </a:p>
      </dgm:t>
    </dgm:pt>
    <dgm:pt modelId="{1CF3B4F7-9FAC-492C-BFAB-F5EB80617F33}" type="parTrans" cxnId="{FB44C861-67D6-47D7-B8F0-71353E78DFBE}">
      <dgm:prSet/>
      <dgm:spPr/>
      <dgm:t>
        <a:bodyPr/>
        <a:lstStyle/>
        <a:p>
          <a:endParaRPr lang="ru-RU"/>
        </a:p>
      </dgm:t>
    </dgm:pt>
    <dgm:pt modelId="{A95E0C57-5FE5-4B53-9ED3-E4C53F565B5D}" type="sibTrans" cxnId="{FB44C861-67D6-47D7-B8F0-71353E78DFBE}">
      <dgm:prSet/>
      <dgm:spPr/>
      <dgm:t>
        <a:bodyPr/>
        <a:lstStyle/>
        <a:p>
          <a:endParaRPr lang="ru-RU"/>
        </a:p>
      </dgm:t>
    </dgm:pt>
    <dgm:pt modelId="{FC47E6B8-9ED6-4163-B181-FC97FB4A9C58}" type="pres">
      <dgm:prSet presAssocID="{52FBC639-E089-45B4-9826-4346C03CB45B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7AD2A10-221D-4DFC-AEF8-AA524CB8BC25}" type="pres">
      <dgm:prSet presAssocID="{031A688C-7550-4695-98A6-E36A0B6ACC01}" presName="parentText1" presStyleLbl="node1" presStyleIdx="0" presStyleCnt="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658BB1-DB6F-4EAD-95D4-00AA0E976627}" type="pres">
      <dgm:prSet presAssocID="{031A688C-7550-4695-98A6-E36A0B6ACC01}" presName="childText1" presStyleLbl="solidAlign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225AF0-A561-48FE-A0BB-36A50B1D4CF1}" type="pres">
      <dgm:prSet presAssocID="{10B44D44-2C8C-4F2A-9047-B26CA4FC2BA4}" presName="parentText2" presStyleLbl="node1" presStyleIdx="1" presStyleCnt="2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11973A-F2F0-4D2D-A4B2-4355F382ECCF}" type="pres">
      <dgm:prSet presAssocID="{10B44D44-2C8C-4F2A-9047-B26CA4FC2BA4}" presName="childText2" presStyleLbl="solidAlign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6CEC31-7935-43BB-B67D-3996F9331873}" type="presOf" srcId="{86BB6E2F-5993-4676-8975-927D5F3D345F}" destId="{8511973A-F2F0-4D2D-A4B2-4355F382ECCF}" srcOrd="0" destOrd="0" presId="urn:microsoft.com/office/officeart/2009/3/layout/IncreasingArrowsProcess"/>
    <dgm:cxn modelId="{B66727E1-983A-4AE5-A7E1-AF6E3E853F8C}" srcId="{031A688C-7550-4695-98A6-E36A0B6ACC01}" destId="{0A0202CF-EA25-4D97-B18C-C19934466CC3}" srcOrd="0" destOrd="0" parTransId="{78660485-B290-46A8-ACB5-B6571E214E65}" sibTransId="{4D483B43-DBB5-4C1B-BC35-ECEDA108A6D5}"/>
    <dgm:cxn modelId="{85E2274C-5040-4E27-B4F3-841675D00FE6}" type="presOf" srcId="{10B44D44-2C8C-4F2A-9047-B26CA4FC2BA4}" destId="{2F225AF0-A561-48FE-A0BB-36A50B1D4CF1}" srcOrd="0" destOrd="0" presId="urn:microsoft.com/office/officeart/2009/3/layout/IncreasingArrowsProcess"/>
    <dgm:cxn modelId="{FB44C861-67D6-47D7-B8F0-71353E78DFBE}" srcId="{10B44D44-2C8C-4F2A-9047-B26CA4FC2BA4}" destId="{86BB6E2F-5993-4676-8975-927D5F3D345F}" srcOrd="0" destOrd="0" parTransId="{1CF3B4F7-9FAC-492C-BFAB-F5EB80617F33}" sibTransId="{A95E0C57-5FE5-4B53-9ED3-E4C53F565B5D}"/>
    <dgm:cxn modelId="{45D910E0-FEF3-4C5F-ACC6-9F6A4014C972}" type="presOf" srcId="{52FBC639-E089-45B4-9826-4346C03CB45B}" destId="{FC47E6B8-9ED6-4163-B181-FC97FB4A9C58}" srcOrd="0" destOrd="0" presId="urn:microsoft.com/office/officeart/2009/3/layout/IncreasingArrowsProcess"/>
    <dgm:cxn modelId="{3DE8938F-DF4C-4AC8-8805-CC086EF72288}" type="presOf" srcId="{0A0202CF-EA25-4D97-B18C-C19934466CC3}" destId="{60658BB1-DB6F-4EAD-95D4-00AA0E976627}" srcOrd="0" destOrd="0" presId="urn:microsoft.com/office/officeart/2009/3/layout/IncreasingArrowsProcess"/>
    <dgm:cxn modelId="{FF9C4A02-EBF0-4F50-902B-B18E7A4C6A8E}" type="presOf" srcId="{031A688C-7550-4695-98A6-E36A0B6ACC01}" destId="{47AD2A10-221D-4DFC-AEF8-AA524CB8BC25}" srcOrd="0" destOrd="0" presId="urn:microsoft.com/office/officeart/2009/3/layout/IncreasingArrowsProcess"/>
    <dgm:cxn modelId="{BD7D4F82-60C7-48D0-BF7E-0C941247FDD1}" srcId="{52FBC639-E089-45B4-9826-4346C03CB45B}" destId="{10B44D44-2C8C-4F2A-9047-B26CA4FC2BA4}" srcOrd="1" destOrd="0" parTransId="{639815B7-C74C-4942-9BC7-FB28DDB425D1}" sibTransId="{FA6E1616-FFC2-4664-AE62-69032646E1D1}"/>
    <dgm:cxn modelId="{AC2C0DFB-AB06-4EB2-8535-EB9954B44E38}" srcId="{52FBC639-E089-45B4-9826-4346C03CB45B}" destId="{031A688C-7550-4695-98A6-E36A0B6ACC01}" srcOrd="0" destOrd="0" parTransId="{57A4C235-C069-4225-B69A-295F58DEE053}" sibTransId="{25759BBB-AD19-4794-A323-FDE41795791E}"/>
    <dgm:cxn modelId="{A3058127-8344-4B1D-9E4C-0658B00F8702}" type="presParOf" srcId="{FC47E6B8-9ED6-4163-B181-FC97FB4A9C58}" destId="{47AD2A10-221D-4DFC-AEF8-AA524CB8BC25}" srcOrd="0" destOrd="0" presId="urn:microsoft.com/office/officeart/2009/3/layout/IncreasingArrowsProcess"/>
    <dgm:cxn modelId="{D1DC29AF-ED9A-464D-8F03-DE5B88424549}" type="presParOf" srcId="{FC47E6B8-9ED6-4163-B181-FC97FB4A9C58}" destId="{60658BB1-DB6F-4EAD-95D4-00AA0E976627}" srcOrd="1" destOrd="0" presId="urn:microsoft.com/office/officeart/2009/3/layout/IncreasingArrowsProcess"/>
    <dgm:cxn modelId="{BE5C0C03-A592-474C-97CE-5823AC488FC8}" type="presParOf" srcId="{FC47E6B8-9ED6-4163-B181-FC97FB4A9C58}" destId="{2F225AF0-A561-48FE-A0BB-36A50B1D4CF1}" srcOrd="2" destOrd="0" presId="urn:microsoft.com/office/officeart/2009/3/layout/IncreasingArrowsProcess"/>
    <dgm:cxn modelId="{9B8FD003-8863-41CA-A49D-B4B899A1EABE}" type="presParOf" srcId="{FC47E6B8-9ED6-4163-B181-FC97FB4A9C58}" destId="{8511973A-F2F0-4D2D-A4B2-4355F382ECCF}" srcOrd="3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06CE73A-267E-46A3-842A-27E564564DA0}" type="doc">
      <dgm:prSet loTypeId="urn:microsoft.com/office/officeart/2005/8/layout/hProcess3" loCatId="process" qsTypeId="urn:microsoft.com/office/officeart/2005/8/quickstyle/3d3" qsCatId="3D" csTypeId="urn:microsoft.com/office/officeart/2005/8/colors/accent1_2" csCatId="accent1" phldr="1"/>
      <dgm:spPr/>
    </dgm:pt>
    <dgm:pt modelId="{69A99D5E-875B-49B2-9C05-3F5C280B7995}">
      <dgm:prSet phldrT="[Текст]" custT="1"/>
      <dgm:spPr/>
      <dgm:t>
        <a:bodyPr/>
        <a:lstStyle/>
        <a:p>
          <a:r>
            <a:rPr lang="ru-RU" sz="3600" dirty="0" smtClean="0"/>
            <a:t>Классификация</a:t>
          </a:r>
          <a:endParaRPr lang="ru-RU" sz="3600" dirty="0"/>
        </a:p>
      </dgm:t>
    </dgm:pt>
    <dgm:pt modelId="{A4799B3B-FE8B-4EAD-AA2C-053BA29336B0}" type="parTrans" cxnId="{670CFE30-260F-4E93-87D7-45DEAE878BE2}">
      <dgm:prSet/>
      <dgm:spPr/>
      <dgm:t>
        <a:bodyPr/>
        <a:lstStyle/>
        <a:p>
          <a:endParaRPr lang="ru-RU"/>
        </a:p>
      </dgm:t>
    </dgm:pt>
    <dgm:pt modelId="{A9055105-8225-41AF-8CEB-E58AFAA64AEB}" type="sibTrans" cxnId="{670CFE30-260F-4E93-87D7-45DEAE878BE2}">
      <dgm:prSet/>
      <dgm:spPr/>
      <dgm:t>
        <a:bodyPr/>
        <a:lstStyle/>
        <a:p>
          <a:endParaRPr lang="ru-RU"/>
        </a:p>
      </dgm:t>
    </dgm:pt>
    <dgm:pt modelId="{D03D35DD-F1EA-4BEC-856A-8E4BC3B83400}" type="pres">
      <dgm:prSet presAssocID="{306CE73A-267E-46A3-842A-27E564564DA0}" presName="Name0" presStyleCnt="0">
        <dgm:presLayoutVars>
          <dgm:dir/>
          <dgm:animLvl val="lvl"/>
          <dgm:resizeHandles val="exact"/>
        </dgm:presLayoutVars>
      </dgm:prSet>
      <dgm:spPr/>
    </dgm:pt>
    <dgm:pt modelId="{E5BE4D02-461A-46B1-89AB-95BF8ADA0660}" type="pres">
      <dgm:prSet presAssocID="{306CE73A-267E-46A3-842A-27E564564DA0}" presName="dummy" presStyleCnt="0"/>
      <dgm:spPr/>
    </dgm:pt>
    <dgm:pt modelId="{FD11B022-C121-407E-AD98-702C7FF6C382}" type="pres">
      <dgm:prSet presAssocID="{306CE73A-267E-46A3-842A-27E564564DA0}" presName="linH" presStyleCnt="0"/>
      <dgm:spPr/>
    </dgm:pt>
    <dgm:pt modelId="{9FC24C5A-BCAE-487E-8681-6AFAEC18567C}" type="pres">
      <dgm:prSet presAssocID="{306CE73A-267E-46A3-842A-27E564564DA0}" presName="padding1" presStyleCnt="0"/>
      <dgm:spPr/>
    </dgm:pt>
    <dgm:pt modelId="{A0C9DC03-B7EB-4593-81B5-618D6888A7D7}" type="pres">
      <dgm:prSet presAssocID="{69A99D5E-875B-49B2-9C05-3F5C280B7995}" presName="linV" presStyleCnt="0"/>
      <dgm:spPr/>
    </dgm:pt>
    <dgm:pt modelId="{D8F098E1-0EBF-4AFD-81AC-433E62EA8499}" type="pres">
      <dgm:prSet presAssocID="{69A99D5E-875B-49B2-9C05-3F5C280B7995}" presName="spVertical1" presStyleCnt="0"/>
      <dgm:spPr/>
    </dgm:pt>
    <dgm:pt modelId="{CC4D9C85-02B4-403C-9CA5-47071E1C39FA}" type="pres">
      <dgm:prSet presAssocID="{69A99D5E-875B-49B2-9C05-3F5C280B7995}" presName="parTx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63C5B6-3C5D-4E2A-80A2-7C17587FEAF5}" type="pres">
      <dgm:prSet presAssocID="{69A99D5E-875B-49B2-9C05-3F5C280B7995}" presName="spVertical2" presStyleCnt="0"/>
      <dgm:spPr/>
    </dgm:pt>
    <dgm:pt modelId="{9EA9C47C-13BA-4FD1-8ED3-D8F49EF44AD8}" type="pres">
      <dgm:prSet presAssocID="{69A99D5E-875B-49B2-9C05-3F5C280B7995}" presName="spVertical3" presStyleCnt="0"/>
      <dgm:spPr/>
    </dgm:pt>
    <dgm:pt modelId="{0E4947D9-3411-4DCE-A69D-0AC8EA648694}" type="pres">
      <dgm:prSet presAssocID="{306CE73A-267E-46A3-842A-27E564564DA0}" presName="padding2" presStyleCnt="0"/>
      <dgm:spPr/>
    </dgm:pt>
    <dgm:pt modelId="{A9084C44-A122-403B-80A9-9D61991DE815}" type="pres">
      <dgm:prSet presAssocID="{306CE73A-267E-46A3-842A-27E564564DA0}" presName="negArrow" presStyleCnt="0"/>
      <dgm:spPr/>
    </dgm:pt>
    <dgm:pt modelId="{FB9B7E39-AA0A-49C5-84A0-2C93F01BCC49}" type="pres">
      <dgm:prSet presAssocID="{306CE73A-267E-46A3-842A-27E564564DA0}" presName="backgroundArrow" presStyleLbl="node1" presStyleIdx="0" presStyleCnt="1" custScaleY="552456"/>
      <dgm:spPr/>
    </dgm:pt>
  </dgm:ptLst>
  <dgm:cxnLst>
    <dgm:cxn modelId="{670CFE30-260F-4E93-87D7-45DEAE878BE2}" srcId="{306CE73A-267E-46A3-842A-27E564564DA0}" destId="{69A99D5E-875B-49B2-9C05-3F5C280B7995}" srcOrd="0" destOrd="0" parTransId="{A4799B3B-FE8B-4EAD-AA2C-053BA29336B0}" sibTransId="{A9055105-8225-41AF-8CEB-E58AFAA64AEB}"/>
    <dgm:cxn modelId="{03B68C73-9699-46CE-B91E-01694F545435}" type="presOf" srcId="{306CE73A-267E-46A3-842A-27E564564DA0}" destId="{D03D35DD-F1EA-4BEC-856A-8E4BC3B83400}" srcOrd="0" destOrd="0" presId="urn:microsoft.com/office/officeart/2005/8/layout/hProcess3"/>
    <dgm:cxn modelId="{E58758A2-2840-4634-94F7-0641FE1E2217}" type="presOf" srcId="{69A99D5E-875B-49B2-9C05-3F5C280B7995}" destId="{CC4D9C85-02B4-403C-9CA5-47071E1C39FA}" srcOrd="0" destOrd="0" presId="urn:microsoft.com/office/officeart/2005/8/layout/hProcess3"/>
    <dgm:cxn modelId="{C8B67056-037D-4F45-A701-EFE8FB364ED3}" type="presParOf" srcId="{D03D35DD-F1EA-4BEC-856A-8E4BC3B83400}" destId="{E5BE4D02-461A-46B1-89AB-95BF8ADA0660}" srcOrd="0" destOrd="0" presId="urn:microsoft.com/office/officeart/2005/8/layout/hProcess3"/>
    <dgm:cxn modelId="{6C5DC1D4-B924-4F9E-ADF8-BDE503926226}" type="presParOf" srcId="{D03D35DD-F1EA-4BEC-856A-8E4BC3B83400}" destId="{FD11B022-C121-407E-AD98-702C7FF6C382}" srcOrd="1" destOrd="0" presId="urn:microsoft.com/office/officeart/2005/8/layout/hProcess3"/>
    <dgm:cxn modelId="{F38D3E86-50D1-4F6C-8388-11C135498EBE}" type="presParOf" srcId="{FD11B022-C121-407E-AD98-702C7FF6C382}" destId="{9FC24C5A-BCAE-487E-8681-6AFAEC18567C}" srcOrd="0" destOrd="0" presId="urn:microsoft.com/office/officeart/2005/8/layout/hProcess3"/>
    <dgm:cxn modelId="{C92247F9-D2C2-4D87-BD31-BE77FFCBDD8D}" type="presParOf" srcId="{FD11B022-C121-407E-AD98-702C7FF6C382}" destId="{A0C9DC03-B7EB-4593-81B5-618D6888A7D7}" srcOrd="1" destOrd="0" presId="urn:microsoft.com/office/officeart/2005/8/layout/hProcess3"/>
    <dgm:cxn modelId="{B7F60D2D-0694-488B-B890-A123E6CCE4D7}" type="presParOf" srcId="{A0C9DC03-B7EB-4593-81B5-618D6888A7D7}" destId="{D8F098E1-0EBF-4AFD-81AC-433E62EA8499}" srcOrd="0" destOrd="0" presId="urn:microsoft.com/office/officeart/2005/8/layout/hProcess3"/>
    <dgm:cxn modelId="{3AA987A8-19F8-4429-BDE9-093B9868BB18}" type="presParOf" srcId="{A0C9DC03-B7EB-4593-81B5-618D6888A7D7}" destId="{CC4D9C85-02B4-403C-9CA5-47071E1C39FA}" srcOrd="1" destOrd="0" presId="urn:microsoft.com/office/officeart/2005/8/layout/hProcess3"/>
    <dgm:cxn modelId="{DFB506D7-2EBC-4F27-B094-DD659C02EE00}" type="presParOf" srcId="{A0C9DC03-B7EB-4593-81B5-618D6888A7D7}" destId="{1463C5B6-3C5D-4E2A-80A2-7C17587FEAF5}" srcOrd="2" destOrd="0" presId="urn:microsoft.com/office/officeart/2005/8/layout/hProcess3"/>
    <dgm:cxn modelId="{7047E533-EE29-4BB6-A087-780E49AF1BE5}" type="presParOf" srcId="{A0C9DC03-B7EB-4593-81B5-618D6888A7D7}" destId="{9EA9C47C-13BA-4FD1-8ED3-D8F49EF44AD8}" srcOrd="3" destOrd="0" presId="urn:microsoft.com/office/officeart/2005/8/layout/hProcess3"/>
    <dgm:cxn modelId="{B3E33945-F05B-4B38-BB07-21D53C873BE2}" type="presParOf" srcId="{FD11B022-C121-407E-AD98-702C7FF6C382}" destId="{0E4947D9-3411-4DCE-A69D-0AC8EA648694}" srcOrd="2" destOrd="0" presId="urn:microsoft.com/office/officeart/2005/8/layout/hProcess3"/>
    <dgm:cxn modelId="{33E6EDBD-68EA-4DBE-8CBD-DB76A5D6F099}" type="presParOf" srcId="{FD11B022-C121-407E-AD98-702C7FF6C382}" destId="{A9084C44-A122-403B-80A9-9D61991DE815}" srcOrd="3" destOrd="0" presId="urn:microsoft.com/office/officeart/2005/8/layout/hProcess3"/>
    <dgm:cxn modelId="{22118006-0178-49F8-825B-1BE250BC6657}" type="presParOf" srcId="{FD11B022-C121-407E-AD98-702C7FF6C382}" destId="{FB9B7E39-AA0A-49C5-84A0-2C93F01BCC49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EB875-096E-448B-9743-3454975D074E}">
      <dsp:nvSpPr>
        <dsp:cNvPr id="0" name=""/>
        <dsp:cNvSpPr/>
      </dsp:nvSpPr>
      <dsp:spPr>
        <a:xfrm rot="5400000">
          <a:off x="4829746" y="-1571967"/>
          <a:ext cx="1798419" cy="539195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600" kern="1200" dirty="0" smtClean="0"/>
            <a:t>запасы, источники чего-нибудь</a:t>
          </a:r>
          <a:endParaRPr lang="ru-RU" sz="4600" kern="1200" dirty="0"/>
        </a:p>
      </dsp:txBody>
      <dsp:txXfrm rot="-5400000">
        <a:off x="3032976" y="312595"/>
        <a:ext cx="5304167" cy="1622835"/>
      </dsp:txXfrm>
    </dsp:sp>
    <dsp:sp modelId="{7FD1CF4F-9C32-4DC1-A8A7-D4AF83DB481A}">
      <dsp:nvSpPr>
        <dsp:cNvPr id="0" name=""/>
        <dsp:cNvSpPr/>
      </dsp:nvSpPr>
      <dsp:spPr>
        <a:xfrm>
          <a:off x="0" y="0"/>
          <a:ext cx="3032976" cy="22480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121920" rIns="243840" bIns="12192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400" kern="1200" dirty="0" smtClean="0"/>
            <a:t>Ресурс</a:t>
          </a:r>
          <a:endParaRPr lang="ru-RU" sz="6400" kern="1200" dirty="0"/>
        </a:p>
      </dsp:txBody>
      <dsp:txXfrm>
        <a:off x="109739" y="109739"/>
        <a:ext cx="2813498" cy="20285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3A140-1070-4847-B997-2D86A849C61C}">
      <dsp:nvSpPr>
        <dsp:cNvPr id="0" name=""/>
        <dsp:cNvSpPr/>
      </dsp:nvSpPr>
      <dsp:spPr>
        <a:xfrm>
          <a:off x="0" y="219"/>
          <a:ext cx="8136904" cy="3960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EDD0B5-30AA-485D-B9C0-EE4AEC87DC3A}">
      <dsp:nvSpPr>
        <dsp:cNvPr id="0" name=""/>
        <dsp:cNvSpPr/>
      </dsp:nvSpPr>
      <dsp:spPr>
        <a:xfrm>
          <a:off x="656355" y="990220"/>
          <a:ext cx="6666857" cy="198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84480" rIns="0" bIns="2844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Всякое общество, государство, фирма или частное лицо имеет определенные ресурсы, необходимые для его жизнедеятельности</a:t>
          </a:r>
          <a:endParaRPr lang="ru-RU" sz="2800" kern="1200" dirty="0"/>
        </a:p>
      </dsp:txBody>
      <dsp:txXfrm>
        <a:off x="656355" y="990220"/>
        <a:ext cx="6666857" cy="198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FD8A47-7CBF-40F7-B695-9A733147DFFC}">
      <dsp:nvSpPr>
        <dsp:cNvPr id="0" name=""/>
        <dsp:cNvSpPr/>
      </dsp:nvSpPr>
      <dsp:spPr>
        <a:xfrm>
          <a:off x="3083180" y="3024336"/>
          <a:ext cx="753906" cy="2154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6953" y="0"/>
              </a:lnTo>
              <a:lnTo>
                <a:pt x="376953" y="2154839"/>
              </a:lnTo>
              <a:lnTo>
                <a:pt x="753906" y="21548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403060" y="4044682"/>
        <a:ext cx="114145" cy="114145"/>
      </dsp:txXfrm>
    </dsp:sp>
    <dsp:sp modelId="{CD864FD7-15C2-4AC8-815B-243D6C714355}">
      <dsp:nvSpPr>
        <dsp:cNvPr id="0" name=""/>
        <dsp:cNvSpPr/>
      </dsp:nvSpPr>
      <dsp:spPr>
        <a:xfrm>
          <a:off x="3083180" y="3024336"/>
          <a:ext cx="753906" cy="718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76953" y="0"/>
              </a:lnTo>
              <a:lnTo>
                <a:pt x="376953" y="718279"/>
              </a:lnTo>
              <a:lnTo>
                <a:pt x="753906" y="7182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34101" y="3357443"/>
        <a:ext cx="52064" cy="52064"/>
      </dsp:txXfrm>
    </dsp:sp>
    <dsp:sp modelId="{44A4733A-AFAC-43E9-AF18-9CC2091F0E34}">
      <dsp:nvSpPr>
        <dsp:cNvPr id="0" name=""/>
        <dsp:cNvSpPr/>
      </dsp:nvSpPr>
      <dsp:spPr>
        <a:xfrm>
          <a:off x="3083180" y="2306056"/>
          <a:ext cx="753906" cy="718279"/>
        </a:xfrm>
        <a:custGeom>
          <a:avLst/>
          <a:gdLst/>
          <a:ahLst/>
          <a:cxnLst/>
          <a:rect l="0" t="0" r="0" b="0"/>
          <a:pathLst>
            <a:path>
              <a:moveTo>
                <a:pt x="0" y="718279"/>
              </a:moveTo>
              <a:lnTo>
                <a:pt x="376953" y="718279"/>
              </a:lnTo>
              <a:lnTo>
                <a:pt x="376953" y="0"/>
              </a:lnTo>
              <a:lnTo>
                <a:pt x="75390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434101" y="2639163"/>
        <a:ext cx="52064" cy="52064"/>
      </dsp:txXfrm>
    </dsp:sp>
    <dsp:sp modelId="{E18D595A-C5C1-4956-BBE5-75000F95E50E}">
      <dsp:nvSpPr>
        <dsp:cNvPr id="0" name=""/>
        <dsp:cNvSpPr/>
      </dsp:nvSpPr>
      <dsp:spPr>
        <a:xfrm>
          <a:off x="3083180" y="869496"/>
          <a:ext cx="753906" cy="2154839"/>
        </a:xfrm>
        <a:custGeom>
          <a:avLst/>
          <a:gdLst/>
          <a:ahLst/>
          <a:cxnLst/>
          <a:rect l="0" t="0" r="0" b="0"/>
          <a:pathLst>
            <a:path>
              <a:moveTo>
                <a:pt x="0" y="2154839"/>
              </a:moveTo>
              <a:lnTo>
                <a:pt x="376953" y="2154839"/>
              </a:lnTo>
              <a:lnTo>
                <a:pt x="376953" y="0"/>
              </a:lnTo>
              <a:lnTo>
                <a:pt x="75390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3403060" y="1889843"/>
        <a:ext cx="114145" cy="114145"/>
      </dsp:txXfrm>
    </dsp:sp>
    <dsp:sp modelId="{0359D4B2-5FB0-4317-8EFF-0A194CB64D0D}">
      <dsp:nvSpPr>
        <dsp:cNvPr id="0" name=""/>
        <dsp:cNvSpPr/>
      </dsp:nvSpPr>
      <dsp:spPr>
        <a:xfrm rot="16200000">
          <a:off x="-515779" y="2449712"/>
          <a:ext cx="6048672" cy="11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Ресурсы</a:t>
          </a:r>
          <a:endParaRPr lang="ru-RU" sz="6500" kern="1200" dirty="0"/>
        </a:p>
      </dsp:txBody>
      <dsp:txXfrm>
        <a:off x="-515779" y="2449712"/>
        <a:ext cx="6048672" cy="1149247"/>
      </dsp:txXfrm>
    </dsp:sp>
    <dsp:sp modelId="{9C27B5F5-D039-4BBA-A809-DFB1AF770C21}">
      <dsp:nvSpPr>
        <dsp:cNvPr id="0" name=""/>
        <dsp:cNvSpPr/>
      </dsp:nvSpPr>
      <dsp:spPr>
        <a:xfrm>
          <a:off x="3837086" y="294872"/>
          <a:ext cx="3769532" cy="11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природные</a:t>
          </a:r>
          <a:endParaRPr lang="ru-RU" sz="4300" kern="1200" dirty="0"/>
        </a:p>
      </dsp:txBody>
      <dsp:txXfrm>
        <a:off x="3837086" y="294872"/>
        <a:ext cx="3769532" cy="1149247"/>
      </dsp:txXfrm>
    </dsp:sp>
    <dsp:sp modelId="{5EFC69DA-E34C-4281-B860-4098FFE56A61}">
      <dsp:nvSpPr>
        <dsp:cNvPr id="0" name=""/>
        <dsp:cNvSpPr/>
      </dsp:nvSpPr>
      <dsp:spPr>
        <a:xfrm>
          <a:off x="3837086" y="1731432"/>
          <a:ext cx="3769532" cy="11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энергетические</a:t>
          </a:r>
          <a:endParaRPr lang="ru-RU" sz="4300" kern="1200" dirty="0"/>
        </a:p>
      </dsp:txBody>
      <dsp:txXfrm>
        <a:off x="3837086" y="1731432"/>
        <a:ext cx="3769532" cy="1149247"/>
      </dsp:txXfrm>
    </dsp:sp>
    <dsp:sp modelId="{ADF4910A-6C5F-4659-8983-4ED14A833B8C}">
      <dsp:nvSpPr>
        <dsp:cNvPr id="0" name=""/>
        <dsp:cNvSpPr/>
      </dsp:nvSpPr>
      <dsp:spPr>
        <a:xfrm>
          <a:off x="3837086" y="3167991"/>
          <a:ext cx="3769532" cy="11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трудовые</a:t>
          </a:r>
          <a:endParaRPr lang="ru-RU" sz="4300" kern="1200" dirty="0"/>
        </a:p>
      </dsp:txBody>
      <dsp:txXfrm>
        <a:off x="3837086" y="3167991"/>
        <a:ext cx="3769532" cy="1149247"/>
      </dsp:txXfrm>
    </dsp:sp>
    <dsp:sp modelId="{3B48008C-4F20-4FCD-973E-DD3E588FB36D}">
      <dsp:nvSpPr>
        <dsp:cNvPr id="0" name=""/>
        <dsp:cNvSpPr/>
      </dsp:nvSpPr>
      <dsp:spPr>
        <a:xfrm>
          <a:off x="3837086" y="4604551"/>
          <a:ext cx="3769532" cy="11492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финансовые</a:t>
          </a:r>
          <a:endParaRPr lang="ru-RU" sz="4300" kern="1200" dirty="0"/>
        </a:p>
      </dsp:txBody>
      <dsp:txXfrm>
        <a:off x="3837086" y="4604551"/>
        <a:ext cx="3769532" cy="11492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D0393-5213-495E-A901-BD4EC7E28FD2}">
      <dsp:nvSpPr>
        <dsp:cNvPr id="0" name=""/>
        <dsp:cNvSpPr/>
      </dsp:nvSpPr>
      <dsp:spPr>
        <a:xfrm rot="5400000">
          <a:off x="-265732" y="270749"/>
          <a:ext cx="1771548" cy="12400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Природные</a:t>
          </a:r>
          <a:endParaRPr lang="ru-RU" sz="1400" kern="1200" dirty="0"/>
        </a:p>
      </dsp:txBody>
      <dsp:txXfrm rot="-5400000">
        <a:off x="0" y="625059"/>
        <a:ext cx="1240084" cy="531464"/>
      </dsp:txXfrm>
    </dsp:sp>
    <dsp:sp modelId="{A02868FD-7F4B-4C79-843D-D2A22BC10C57}">
      <dsp:nvSpPr>
        <dsp:cNvPr id="0" name=""/>
        <dsp:cNvSpPr/>
      </dsp:nvSpPr>
      <dsp:spPr>
        <a:xfrm rot="5400000">
          <a:off x="4472780" y="-3227679"/>
          <a:ext cx="1151506" cy="76168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объекты, процессы, условия природы, используемые обществом для удовлетворения материальных и духовных потребностей людей</a:t>
          </a:r>
          <a:endParaRPr lang="ru-RU" sz="2400" kern="1200" dirty="0"/>
        </a:p>
      </dsp:txBody>
      <dsp:txXfrm rot="-5400000">
        <a:off x="1240084" y="61229"/>
        <a:ext cx="7560687" cy="1039082"/>
      </dsp:txXfrm>
    </dsp:sp>
    <dsp:sp modelId="{0446D7C8-3AAB-40C7-9F1D-1F69B88F4E2A}">
      <dsp:nvSpPr>
        <dsp:cNvPr id="0" name=""/>
        <dsp:cNvSpPr/>
      </dsp:nvSpPr>
      <dsp:spPr>
        <a:xfrm rot="5400000">
          <a:off x="-265732" y="1722162"/>
          <a:ext cx="1771548" cy="12400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Энергетические</a:t>
          </a:r>
          <a:endParaRPr lang="ru-RU" sz="1400" kern="1200" dirty="0"/>
        </a:p>
      </dsp:txBody>
      <dsp:txXfrm rot="-5400000">
        <a:off x="0" y="2076472"/>
        <a:ext cx="1240084" cy="531464"/>
      </dsp:txXfrm>
    </dsp:sp>
    <dsp:sp modelId="{95CCA6A0-A010-4EEE-AAFD-6783BC3D7DE0}">
      <dsp:nvSpPr>
        <dsp:cNvPr id="0" name=""/>
        <dsp:cNvSpPr/>
      </dsp:nvSpPr>
      <dsp:spPr>
        <a:xfrm rot="5400000">
          <a:off x="4472780" y="-1776259"/>
          <a:ext cx="1151506" cy="76168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носители энергии, например уголь, нефть, нефтепродукты, газ, гидроэнергия, электроэнергия</a:t>
          </a:r>
          <a:endParaRPr lang="ru-RU" sz="2400" kern="1200" dirty="0"/>
        </a:p>
      </dsp:txBody>
      <dsp:txXfrm rot="-5400000">
        <a:off x="1240084" y="1512649"/>
        <a:ext cx="7560687" cy="1039082"/>
      </dsp:txXfrm>
    </dsp:sp>
    <dsp:sp modelId="{CDCE2B18-B433-4B67-B1DD-AABF0EFB3575}">
      <dsp:nvSpPr>
        <dsp:cNvPr id="0" name=""/>
        <dsp:cNvSpPr/>
      </dsp:nvSpPr>
      <dsp:spPr>
        <a:xfrm rot="5400000">
          <a:off x="-265732" y="3175418"/>
          <a:ext cx="1771548" cy="12400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Трудовые</a:t>
          </a:r>
          <a:endParaRPr lang="ru-RU" sz="1400" kern="1200" dirty="0"/>
        </a:p>
      </dsp:txBody>
      <dsp:txXfrm rot="-5400000">
        <a:off x="0" y="3529728"/>
        <a:ext cx="1240084" cy="531464"/>
      </dsp:txXfrm>
    </dsp:sp>
    <dsp:sp modelId="{79F8971D-9DE5-4579-8416-D84871F40F72}">
      <dsp:nvSpPr>
        <dsp:cNvPr id="0" name=""/>
        <dsp:cNvSpPr/>
      </dsp:nvSpPr>
      <dsp:spPr>
        <a:xfrm rot="5400000">
          <a:off x="4472780" y="-322996"/>
          <a:ext cx="1151506" cy="76168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люди, обладающие общеобразовательными и профессиональными знаниями для работы в обществе</a:t>
          </a:r>
          <a:endParaRPr lang="ru-RU" sz="2400" kern="1200" dirty="0"/>
        </a:p>
      </dsp:txBody>
      <dsp:txXfrm rot="-5400000">
        <a:off x="1240084" y="2965912"/>
        <a:ext cx="7560687" cy="1039082"/>
      </dsp:txXfrm>
    </dsp:sp>
    <dsp:sp modelId="{DCDB553C-B1AD-4300-9DDD-5FC7D10A0218}">
      <dsp:nvSpPr>
        <dsp:cNvPr id="0" name=""/>
        <dsp:cNvSpPr/>
      </dsp:nvSpPr>
      <dsp:spPr>
        <a:xfrm rot="5400000">
          <a:off x="-265732" y="4586209"/>
          <a:ext cx="1771548" cy="124008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/>
            <a:t>Финансовые</a:t>
          </a:r>
          <a:endParaRPr lang="ru-RU" sz="1400" b="0" kern="1200" dirty="0"/>
        </a:p>
      </dsp:txBody>
      <dsp:txXfrm rot="-5400000">
        <a:off x="0" y="4940519"/>
        <a:ext cx="1240084" cy="531464"/>
      </dsp:txXfrm>
    </dsp:sp>
    <dsp:sp modelId="{2BDA49E8-3A3F-4879-8219-68B153217949}">
      <dsp:nvSpPr>
        <dsp:cNvPr id="0" name=""/>
        <dsp:cNvSpPr/>
      </dsp:nvSpPr>
      <dsp:spPr>
        <a:xfrm rot="5400000">
          <a:off x="4472780" y="1087786"/>
          <a:ext cx="1151506" cy="761689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smtClean="0"/>
            <a:t>денежные средства, находящиеся в распоряжении государственной или коммерческой структуры</a:t>
          </a:r>
          <a:endParaRPr lang="ru-RU" sz="2400" kern="1200" dirty="0"/>
        </a:p>
      </dsp:txBody>
      <dsp:txXfrm rot="-5400000">
        <a:off x="1240084" y="4376694"/>
        <a:ext cx="7560687" cy="103908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D0535-D9E6-4B9B-A06E-9B833ECDC4BE}">
      <dsp:nvSpPr>
        <dsp:cNvPr id="0" name=""/>
        <dsp:cNvSpPr/>
      </dsp:nvSpPr>
      <dsp:spPr>
        <a:xfrm>
          <a:off x="0" y="4066272"/>
          <a:ext cx="8208912" cy="13343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фотография        видеофрагмент        музыка</a:t>
          </a:r>
          <a:endParaRPr lang="ru-RU" sz="2500" kern="1200" dirty="0"/>
        </a:p>
      </dsp:txBody>
      <dsp:txXfrm>
        <a:off x="0" y="4066272"/>
        <a:ext cx="8208912" cy="1334327"/>
      </dsp:txXfrm>
    </dsp:sp>
    <dsp:sp modelId="{B715AC29-92C4-400D-99BE-62C9B3E0C751}">
      <dsp:nvSpPr>
        <dsp:cNvPr id="0" name=""/>
        <dsp:cNvSpPr/>
      </dsp:nvSpPr>
      <dsp:spPr>
        <a:xfrm rot="10800000">
          <a:off x="0" y="2033136"/>
          <a:ext cx="8208912" cy="20521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файл</a:t>
          </a:r>
          <a:r>
            <a:rPr lang="en-US" sz="2500" kern="1200" dirty="0" smtClean="0"/>
            <a:t> </a:t>
          </a:r>
          <a:r>
            <a:rPr lang="ru-RU" sz="2500" kern="1200" dirty="0" smtClean="0"/>
            <a:t>           документ         веб-сайт</a:t>
          </a:r>
          <a:endParaRPr lang="ru-RU" sz="2500" kern="1200" dirty="0"/>
        </a:p>
      </dsp:txBody>
      <dsp:txXfrm rot="10800000">
        <a:off x="0" y="2033136"/>
        <a:ext cx="8208912" cy="1333455"/>
      </dsp:txXfrm>
    </dsp:sp>
    <dsp:sp modelId="{B327EC58-CDD8-4412-AC0E-317010EDAABD}">
      <dsp:nvSpPr>
        <dsp:cNvPr id="0" name=""/>
        <dsp:cNvSpPr/>
      </dsp:nvSpPr>
      <dsp:spPr>
        <a:xfrm rot="10800000">
          <a:off x="0" y="954"/>
          <a:ext cx="8208912" cy="20521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/>
            <a:t>Информационный ресурс</a:t>
          </a:r>
          <a:endParaRPr lang="ru-RU" sz="2500" kern="1200" dirty="0"/>
        </a:p>
      </dsp:txBody>
      <dsp:txXfrm rot="-10800000">
        <a:off x="0" y="954"/>
        <a:ext cx="8208912" cy="720320"/>
      </dsp:txXfrm>
    </dsp:sp>
    <dsp:sp modelId="{72F4AC0A-DBD8-479E-A490-57CBB3CE834B}">
      <dsp:nvSpPr>
        <dsp:cNvPr id="0" name=""/>
        <dsp:cNvSpPr/>
      </dsp:nvSpPr>
      <dsp:spPr>
        <a:xfrm>
          <a:off x="0" y="721275"/>
          <a:ext cx="8208912" cy="61360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данные в любом виде, которые можно многократно использовать для решения проблем пользователей</a:t>
          </a:r>
          <a:endParaRPr lang="ru-RU" sz="2000" kern="1200" dirty="0"/>
        </a:p>
      </dsp:txBody>
      <dsp:txXfrm>
        <a:off x="0" y="721275"/>
        <a:ext cx="8208912" cy="6136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14D1A3-DBDD-4BEA-9D12-5632194A86E3}">
      <dsp:nvSpPr>
        <dsp:cNvPr id="0" name=""/>
        <dsp:cNvSpPr/>
      </dsp:nvSpPr>
      <dsp:spPr>
        <a:xfrm>
          <a:off x="1058" y="331195"/>
          <a:ext cx="7846754" cy="1961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000" b="1" i="1" kern="1200" dirty="0" smtClean="0">
              <a:effectLst>
                <a:outerShdw blurRad="38100" dist="38100" dir="2700000" algn="tl">
                  <a:srgbClr val="000000"/>
                </a:outerShdw>
              </a:effectLst>
            </a:rPr>
            <a:t>Информационные ресурсы</a:t>
          </a:r>
          <a:r>
            <a:rPr lang="ru-RU" sz="6000" kern="1200" dirty="0" smtClean="0"/>
            <a:t> – </a:t>
          </a:r>
          <a:endParaRPr lang="ru-RU" sz="6000" kern="1200" dirty="0"/>
        </a:p>
      </dsp:txBody>
      <dsp:txXfrm>
        <a:off x="58514" y="388651"/>
        <a:ext cx="7731842" cy="1846776"/>
      </dsp:txXfrm>
    </dsp:sp>
    <dsp:sp modelId="{DF6C08FA-208B-446D-9ED8-9AB476F916BF}">
      <dsp:nvSpPr>
        <dsp:cNvPr id="0" name=""/>
        <dsp:cNvSpPr/>
      </dsp:nvSpPr>
      <dsp:spPr>
        <a:xfrm rot="5400000">
          <a:off x="3752788" y="2464532"/>
          <a:ext cx="343295" cy="343295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206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37059-2CE9-43D3-A427-1FEFA6381B75}">
      <dsp:nvSpPr>
        <dsp:cNvPr id="0" name=""/>
        <dsp:cNvSpPr/>
      </dsp:nvSpPr>
      <dsp:spPr>
        <a:xfrm>
          <a:off x="1058" y="2979475"/>
          <a:ext cx="7846754" cy="196168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002060">
              <a:alpha val="9000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являются стратегическими ресурсами наряду с традиционными</a:t>
          </a:r>
          <a:endParaRPr lang="ru-RU" sz="4100" kern="1200" dirty="0"/>
        </a:p>
      </dsp:txBody>
      <dsp:txXfrm>
        <a:off x="58514" y="3036931"/>
        <a:ext cx="7731842" cy="18467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92F77-54C2-4898-A4CB-6FFC1B2C74DD}">
      <dsp:nvSpPr>
        <dsp:cNvPr id="0" name=""/>
        <dsp:cNvSpPr/>
      </dsp:nvSpPr>
      <dsp:spPr>
        <a:xfrm>
          <a:off x="1878567" y="359531"/>
          <a:ext cx="4844124" cy="1682300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1C6CB4-E3E7-434B-A3F6-C110C39BAFF2}">
      <dsp:nvSpPr>
        <dsp:cNvPr id="0" name=""/>
        <dsp:cNvSpPr/>
      </dsp:nvSpPr>
      <dsp:spPr>
        <a:xfrm>
          <a:off x="3867296" y="4729114"/>
          <a:ext cx="938783" cy="60082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F2659F-1538-421B-9632-AC9DA6D9F41E}">
      <dsp:nvSpPr>
        <dsp:cNvPr id="0" name=""/>
        <dsp:cNvSpPr/>
      </dsp:nvSpPr>
      <dsp:spPr>
        <a:xfrm>
          <a:off x="329672" y="5256584"/>
          <a:ext cx="8167283" cy="664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Категории доступа к информационным ресурсам</a:t>
          </a:r>
          <a:endParaRPr lang="ru-RU" sz="2800" kern="1200" dirty="0"/>
        </a:p>
      </dsp:txBody>
      <dsp:txXfrm>
        <a:off x="329672" y="5256584"/>
        <a:ext cx="8167283" cy="664749"/>
      </dsp:txXfrm>
    </dsp:sp>
    <dsp:sp modelId="{4A373086-2A7D-4731-9EF1-34049CA8CF13}">
      <dsp:nvSpPr>
        <dsp:cNvPr id="0" name=""/>
        <dsp:cNvSpPr/>
      </dsp:nvSpPr>
      <dsp:spPr>
        <a:xfrm>
          <a:off x="2808423" y="947424"/>
          <a:ext cx="3356775" cy="1689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 ограничением</a:t>
          </a:r>
          <a:endParaRPr lang="ru-RU" sz="2600" kern="1200" dirty="0"/>
        </a:p>
      </dsp:txBody>
      <dsp:txXfrm>
        <a:off x="3300011" y="1194891"/>
        <a:ext cx="2373599" cy="1194876"/>
      </dsp:txXfrm>
    </dsp:sp>
    <dsp:sp modelId="{235202C5-C748-4B66-975D-9355F3CD3E7D}">
      <dsp:nvSpPr>
        <dsp:cNvPr id="0" name=""/>
        <dsp:cNvSpPr/>
      </dsp:nvSpPr>
      <dsp:spPr>
        <a:xfrm>
          <a:off x="3186585" y="2535724"/>
          <a:ext cx="2295523" cy="16898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Открытые</a:t>
          </a:r>
          <a:endParaRPr lang="ru-RU" sz="2400" kern="1200" dirty="0"/>
        </a:p>
      </dsp:txBody>
      <dsp:txXfrm>
        <a:off x="3522757" y="2783191"/>
        <a:ext cx="1623179" cy="1194876"/>
      </dsp:txXfrm>
    </dsp:sp>
    <dsp:sp modelId="{58EF7C29-49C3-4DD5-9DD3-DE85DDB6D590}">
      <dsp:nvSpPr>
        <dsp:cNvPr id="0" name=""/>
        <dsp:cNvSpPr/>
      </dsp:nvSpPr>
      <dsp:spPr>
        <a:xfrm>
          <a:off x="1749571" y="493623"/>
          <a:ext cx="5257189" cy="4205751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A181E-3941-4ACD-9E4C-9D059EC87124}" type="datetimeFigureOut">
              <a:rPr lang="ru-RU" smtClean="0"/>
              <a:t>08.11.2012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CCE413-5F11-4E40-BBAF-8964DCCA69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3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CE413-5F11-4E40-BBAF-8964DCCA697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41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3757-D70C-4089-88BC-BF390D9DE36C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A9A1A-AC9D-4A0A-87C2-A0CB5DB2F803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6464-459F-436A-B58E-BD51871E04E6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57C9-9FCF-4F86-AA63-A59B2077F26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40118-4DC4-4C2B-A45F-D6F270833681}" type="datetime1">
              <a:rPr lang="ru-RU" smtClean="0"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C7897-5BB8-4374-815E-0E55271AF36A}" type="datetime1">
              <a:rPr lang="ru-RU" smtClean="0"/>
              <a:t>08.11.2012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4469E-D10A-46B0-B793-838845A5E6C7}" type="datetime1">
              <a:rPr lang="ru-RU" smtClean="0"/>
              <a:t>08.11.2012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F5BE-EBAB-404E-BC7D-8553ACA5B8CD}" type="datetime1">
              <a:rPr lang="ru-RU" smtClean="0"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C7BB3-0385-4A65-B5B8-9000E28E69AD}" type="datetime1">
              <a:rPr lang="ru-RU" smtClean="0"/>
              <a:t>08.11.2012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F5814-B6C9-4A30-8556-96FAB6AEA9CC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3385" y="548680"/>
            <a:ext cx="7386895" cy="517064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threePt" dir="t"/>
            </a:scene3d>
          </a:bodyPr>
          <a:lstStyle/>
          <a:p>
            <a:pPr algn="ctr"/>
            <a:r>
              <a:rPr lang="ru-RU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Информационная</a:t>
            </a:r>
          </a:p>
          <a:p>
            <a:pPr algn="ctr"/>
            <a:r>
              <a:rPr lang="ru-RU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цивилизация.</a:t>
            </a:r>
          </a:p>
          <a:p>
            <a:pPr algn="ctr"/>
            <a:r>
              <a:rPr lang="ru-RU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Использование</a:t>
            </a:r>
          </a:p>
          <a:p>
            <a:pPr algn="ctr"/>
            <a:r>
              <a:rPr lang="ru-RU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информационных</a:t>
            </a:r>
          </a:p>
          <a:p>
            <a:pPr algn="ctr"/>
            <a:r>
              <a:rPr lang="ru-RU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ресурсов общества</a:t>
            </a:r>
            <a:r>
              <a:rPr lang="en-US" sz="66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endParaRPr lang="ru-RU" sz="66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D1F01-71A6-44F1-B4F7-7E09F2717823}" type="datetime1">
              <a:rPr lang="ru-RU" smtClean="0"/>
              <a:t>08.11.2012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5544616" cy="365125"/>
          </a:xfrm>
        </p:spPr>
        <p:txBody>
          <a:bodyPr/>
          <a:lstStyle/>
          <a:p>
            <a:r>
              <a:rPr lang="ru-RU" sz="1800" smtClean="0">
                <a:solidFill>
                  <a:schemeClr val="tx1"/>
                </a:solidFill>
              </a:rPr>
              <a:t>Подготовила: Сальникова Елена Глебовна</a:t>
            </a: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80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040088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517146894"/>
              </p:ext>
            </p:extLst>
          </p:nvPr>
        </p:nvGraphicFramePr>
        <p:xfrm>
          <a:off x="755576" y="188640"/>
          <a:ext cx="7848872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788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814D1A3-DBDD-4BEA-9D12-5632194A8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graphicEl>
                                              <a:dgm id="{A814D1A3-DBDD-4BEA-9D12-5632194A8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graphicEl>
                                              <a:dgm id="{A814D1A3-DBDD-4BEA-9D12-5632194A86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F6C08FA-208B-446D-9ED8-9AB476F91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DF6C08FA-208B-446D-9ED8-9AB476F91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DF6C08FA-208B-446D-9ED8-9AB476F916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2F37059-2CE9-43D3-A427-1FEFA638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graphicEl>
                                              <a:dgm id="{32F37059-2CE9-43D3-A427-1FEFA638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graphicEl>
                                              <a:dgm id="{32F37059-2CE9-43D3-A427-1FEFA6381B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lvl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328120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15904474"/>
              </p:ext>
            </p:extLst>
          </p:nvPr>
        </p:nvGraphicFramePr>
        <p:xfrm>
          <a:off x="179512" y="260648"/>
          <a:ext cx="8616280" cy="6008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24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EF7C29-49C3-4DD5-9DD3-DE85DDB6D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58EF7C29-49C3-4DD5-9DD3-DE85DDB6D5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992F77-54C2-4898-A4CB-6FFC1B2C74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9B992F77-54C2-4898-A4CB-6FFC1B2C74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21C6CB4-E3E7-434B-A3F6-C110C39BAF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E21C6CB4-E3E7-434B-A3F6-C110C39BAF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5202C5-C748-4B66-975D-9355F3CD3E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235202C5-C748-4B66-975D-9355F3CD3E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A373086-2A7D-4731-9EF1-34049CA8CF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4A373086-2A7D-4731-9EF1-34049CA8CF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F2659F-1538-421B-9632-AC9DA6D9F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4F2659F-1538-421B-9632-AC9DA6D9F4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987824" y="6376243"/>
            <a:ext cx="317599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467544" y="620688"/>
            <a:ext cx="3672408" cy="1728192"/>
          </a:xfrm>
          <a:prstGeom prst="wedgeRectCallout">
            <a:avLst>
              <a:gd name="adj1" fmla="val 50520"/>
              <a:gd name="adj2" fmla="val 85542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 Black" pitchFamily="34" charset="0"/>
              </a:rPr>
              <a:t>Законодательные и другие нормативные акты, устанавливающие правовой статус органов государственной власти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03648" y="3068960"/>
            <a:ext cx="6696744" cy="720518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Запрещено</a:t>
            </a:r>
            <a:r>
              <a:rPr lang="ru-RU" sz="1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 </a:t>
            </a:r>
            <a:r>
              <a:rPr lang="ru-RU" sz="1600" dirty="0">
                <a:latin typeface="Arial Black" pitchFamily="34" charset="0"/>
              </a:rPr>
              <a:t>относить к информационным ресурсам с ограниченным </a:t>
            </a:r>
            <a:r>
              <a:rPr lang="ru-RU" sz="1600" dirty="0" smtClean="0">
                <a:latin typeface="Arial Black" pitchFamily="34" charset="0"/>
              </a:rPr>
              <a:t>доступом</a:t>
            </a:r>
            <a:endParaRPr lang="ru-RU" sz="1600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5004048" y="620688"/>
            <a:ext cx="3467919" cy="1728192"/>
          </a:xfrm>
          <a:prstGeom prst="wedgeRectCallout">
            <a:avLst>
              <a:gd name="adj1" fmla="val -55189"/>
              <a:gd name="adj2" fmla="val 86395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 Black" pitchFamily="34" charset="0"/>
              </a:rPr>
              <a:t>Документы, накапливаемые в открытых фондах библиотек и архивов, информационных </a:t>
            </a:r>
            <a:r>
              <a:rPr lang="ru-RU" sz="1600" dirty="0" smtClean="0">
                <a:latin typeface="Arial Black" pitchFamily="34" charset="0"/>
              </a:rPr>
              <a:t>системах</a:t>
            </a:r>
            <a:endParaRPr lang="ru-RU" sz="1600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4860032" y="4437112"/>
            <a:ext cx="3708412" cy="1728192"/>
          </a:xfrm>
          <a:prstGeom prst="wedgeRectCallout">
            <a:avLst>
              <a:gd name="adj1" fmla="val -51225"/>
              <a:gd name="adj2" fmla="val -79164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 Black" pitchFamily="34" charset="0"/>
              </a:rPr>
              <a:t>Документы, содержащие информацию о чрезвычайных ситуациях, экологическую, демографическую </a:t>
            </a:r>
            <a:r>
              <a:rPr lang="ru-RU" sz="1600" dirty="0" smtClean="0">
                <a:latin typeface="Arial Black" pitchFamily="34" charset="0"/>
              </a:rPr>
              <a:t>информацию</a:t>
            </a:r>
            <a:endParaRPr lang="ru-RU" sz="1600" dirty="0"/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467544" y="4401995"/>
            <a:ext cx="3672408" cy="1728192"/>
          </a:xfrm>
          <a:prstGeom prst="wedgeRectCallout">
            <a:avLst>
              <a:gd name="adj1" fmla="val 51844"/>
              <a:gd name="adj2" fmla="val -74897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 Black" pitchFamily="34" charset="0"/>
              </a:rPr>
              <a:t>Документы, содержащие информацию о деятельности органов государственной власти и местного </a:t>
            </a:r>
            <a:r>
              <a:rPr lang="ru-RU" sz="1600" dirty="0" smtClean="0">
                <a:latin typeface="Arial Black" pitchFamily="34" charset="0"/>
              </a:rPr>
              <a:t>самоуправления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4956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3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750"/>
                            </p:stCondLst>
                            <p:childTnLst>
                              <p:par>
                                <p:cTn id="24" presetID="2" presetClass="entr" presetSubtype="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3175" indent="719138">
              <a:buNone/>
            </a:pPr>
            <a:r>
              <a:rPr lang="ru-RU" sz="4800" dirty="0" smtClean="0"/>
              <a:t>Между </a:t>
            </a:r>
            <a:r>
              <a:rPr lang="ru-RU" sz="4800" dirty="0"/>
              <a:t>информационными ресурсами и всякими иными существует одно важнейшее различие: </a:t>
            </a:r>
            <a:r>
              <a:rPr lang="ru-RU" sz="4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всякий ресурс, кроме информационного, после использования исчезает.</a:t>
            </a:r>
          </a:p>
          <a:p>
            <a:endParaRPr lang="ru-RU" sz="4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94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979712" y="6381328"/>
            <a:ext cx="5120208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0653716"/>
              </p:ext>
            </p:extLst>
          </p:nvPr>
        </p:nvGraphicFramePr>
        <p:xfrm>
          <a:off x="179512" y="1757040"/>
          <a:ext cx="8712968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550358737"/>
              </p:ext>
            </p:extLst>
          </p:nvPr>
        </p:nvGraphicFramePr>
        <p:xfrm>
          <a:off x="395536" y="0"/>
          <a:ext cx="8280920" cy="1988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3296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AD2A10-221D-4DFC-AEF8-AA524CB8B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47AD2A10-221D-4DFC-AEF8-AA524CB8B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47AD2A10-221D-4DFC-AEF8-AA524CB8BC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658BB1-DB6F-4EAD-95D4-00AA0E976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60658BB1-DB6F-4EAD-95D4-00AA0E976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60658BB1-DB6F-4EAD-95D4-00AA0E9766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F225AF0-A561-48FE-A0BB-36A50B1D4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2F225AF0-A561-48FE-A0BB-36A50B1D4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2F225AF0-A561-48FE-A0BB-36A50B1D4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511973A-F2F0-4D2D-A4B2-4355F382E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8511973A-F2F0-4D2D-A4B2-4355F382E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8511973A-F2F0-4D2D-A4B2-4355F382EC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Graphic spid="5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2987824" y="6520259"/>
            <a:ext cx="3752056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55332440"/>
              </p:ext>
            </p:extLst>
          </p:nvPr>
        </p:nvGraphicFramePr>
        <p:xfrm>
          <a:off x="-180528" y="116632"/>
          <a:ext cx="907300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3052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2ECDF0-4B0B-4F6A-9416-291DE7623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762ECDF0-4B0B-4F6A-9416-291DE7623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762ECDF0-4B0B-4F6A-9416-291DE7623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E1924B-590D-42CE-8F01-BF630FDEE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99E1924B-590D-42CE-8F01-BF630FDEE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99E1924B-590D-42CE-8F01-BF630FDEE1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01332D-DD1F-472B-AD0B-4F2CEBC37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901332D-DD1F-472B-AD0B-4F2CEBC37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901332D-DD1F-472B-AD0B-4F2CEBC376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C64BD3-6CD7-4A6B-9C09-6BA0B7ED9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D8C64BD3-6CD7-4A6B-9C09-6BA0B7ED9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D8C64BD3-6CD7-4A6B-9C09-6BA0B7ED90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3B5A901-3663-4511-BD80-4CB7B6717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D3B5A901-3663-4511-BD80-4CB7B6717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D3B5A901-3663-4511-BD80-4CB7B6717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D18FBA-FFC7-4091-893C-00893A34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AAD18FBA-FFC7-4091-893C-00893A34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AAD18FBA-FFC7-4091-893C-00893A3477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968641-B6CD-4A1C-938D-2CFBB6CED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0968641-B6CD-4A1C-938D-2CFBB6CED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0968641-B6CD-4A1C-938D-2CFBB6CED2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926567-A0A3-4DAC-AE0D-1CE624D4B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DB926567-A0A3-4DAC-AE0D-1CE624D4B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DB926567-A0A3-4DAC-AE0D-1CE624D4BF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B08FB6-13FA-4343-BB4B-54BD76692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9AB08FB6-13FA-4343-BB4B-54BD76692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9AB08FB6-13FA-4343-BB4B-54BD766928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6867A4-F5F0-4C48-9662-37146521E9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graphicEl>
                                              <a:dgm id="{E36867A4-F5F0-4C48-9662-37146521E9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E36867A4-F5F0-4C48-9662-37146521E9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566B66-2675-4C56-ADD6-16E0F4ED36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F5566B66-2675-4C56-ADD6-16E0F4ED36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F5566B66-2675-4C56-ADD6-16E0F4ED36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3CD80C-048A-4B46-916A-B57A2C1F9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973CD80C-048A-4B46-916A-B57A2C1F9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973CD80C-048A-4B46-916A-B57A2C1F9A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01A528D-9B54-4125-A8F9-DF2D8E25C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C01A528D-9B54-4125-A8F9-DF2D8E25C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C01A528D-9B54-4125-A8F9-DF2D8E25CB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505F3D-1225-4E5B-8F25-5C08ECC68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27505F3D-1225-4E5B-8F25-5C08ECC68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graphicEl>
                                              <a:dgm id="{27505F3D-1225-4E5B-8F25-5C08ECC68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67EF2B-325B-4016-A1AA-EBE1496B9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8B67EF2B-325B-4016-A1AA-EBE1496B9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">
                                            <p:graphicEl>
                                              <a:dgm id="{8B67EF2B-325B-4016-A1AA-EBE1496B93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BBD019-1299-481C-96B1-456AC75A4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graphicEl>
                                              <a:dgm id="{62BBD019-1299-481C-96B1-456AC75A4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graphicEl>
                                              <a:dgm id="{62BBD019-1299-481C-96B1-456AC75A43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9DE0BE-3D17-4F20-B516-1CE36E936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>
                                            <p:graphicEl>
                                              <a:dgm id="{CA9DE0BE-3D17-4F20-B516-1CE36E936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graphicEl>
                                              <a:dgm id="{CA9DE0BE-3D17-4F20-B516-1CE36E9364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8500"/>
                            </p:stCondLst>
                            <p:childTnLst>
                              <p:par>
                                <p:cTn id="9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F97CBB-3AB3-49D8-8EBE-4B5EFB8C62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graphicEl>
                                              <a:dgm id="{0BF97CBB-3AB3-49D8-8EBE-4B5EFB8C62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">
                                            <p:graphicEl>
                                              <a:dgm id="{0BF97CBB-3AB3-49D8-8EBE-4B5EFB8C62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9000"/>
                            </p:stCondLst>
                            <p:childTnLst>
                              <p:par>
                                <p:cTn id="9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1C559F-4389-41A6-9ADE-117FEC5A3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graphicEl>
                                              <a:dgm id="{8B1C559F-4389-41A6-9ADE-117FEC5A3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graphicEl>
                                              <a:dgm id="{8B1C559F-4389-41A6-9ADE-117FEC5A34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500"/>
                            </p:stCondLst>
                            <p:childTnLst>
                              <p:par>
                                <p:cTn id="10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B8D6C2-B44A-495E-BC91-6D898DAFA8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graphicEl>
                                              <a:dgm id="{06B8D6C2-B44A-495E-BC91-6D898DAFA8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graphicEl>
                                              <a:dgm id="{06B8D6C2-B44A-495E-BC91-6D898DAFA8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0CF1D2-44B5-419A-AC9F-EE89FE6B8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graphicEl>
                                              <a:dgm id="{E90CF1D2-44B5-419A-AC9F-EE89FE6B8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graphicEl>
                                              <a:dgm id="{E90CF1D2-44B5-419A-AC9F-EE89FE6B88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4469E-D10A-46B0-B793-838845A5E6C7}" type="datetime1">
              <a:rPr lang="ru-RU" smtClean="0"/>
              <a:t>08.11.2012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843808" y="6448251"/>
            <a:ext cx="389607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229562369"/>
              </p:ext>
            </p:extLst>
          </p:nvPr>
        </p:nvGraphicFramePr>
        <p:xfrm>
          <a:off x="251520" y="1916832"/>
          <a:ext cx="8712968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323528" y="260648"/>
            <a:ext cx="8568952" cy="1224136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Основными участниками рынка информационных услуг являются</a:t>
            </a:r>
          </a:p>
        </p:txBody>
      </p:sp>
    </p:spTree>
    <p:extLst>
      <p:ext uri="{BB962C8B-B14F-4D97-AF65-F5344CB8AC3E}">
        <p14:creationId xmlns:p14="http://schemas.microsoft.com/office/powerpoint/2010/main" val="333776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CEC8FAD-513F-4B3E-8164-004FEF5BE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graphicEl>
                                              <a:dgm id="{6CEC8FAD-513F-4B3E-8164-004FEF5BE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graphicEl>
                                              <a:dgm id="{6CEC8FAD-513F-4B3E-8164-004FEF5BEA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5BE8068-26BE-4A1E-854C-E0C86CE63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55BE8068-26BE-4A1E-854C-E0C86CE63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55BE8068-26BE-4A1E-854C-E0C86CE635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4759004-CFCC-44BA-AA26-D66A35E1B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84759004-CFCC-44BA-AA26-D66A35E1B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84759004-CFCC-44BA-AA26-D66A35E1B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138830-B074-43CF-BF7A-A47EE8372D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B6138830-B074-43CF-BF7A-A47EE8372D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B6138830-B074-43CF-BF7A-A47EE8372D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DF0DE5-A903-49BA-ACF5-DAC3E9A1EA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E6DF0DE5-A903-49BA-ACF5-DAC3E9A1EA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graphicEl>
                                              <a:dgm id="{E6DF0DE5-A903-49BA-ACF5-DAC3E9A1EA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A2DCDB-79C7-40CB-B95E-0EFD1EB91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5FA2DCDB-79C7-40CB-B95E-0EFD1EB91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5FA2DCDB-79C7-40CB-B95E-0EFD1EB919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64024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60671079"/>
              </p:ext>
            </p:extLst>
          </p:nvPr>
        </p:nvGraphicFramePr>
        <p:xfrm>
          <a:off x="1547664" y="908720"/>
          <a:ext cx="60960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низ 4"/>
          <p:cNvSpPr/>
          <p:nvPr/>
        </p:nvSpPr>
        <p:spPr>
          <a:xfrm>
            <a:off x="395536" y="260648"/>
            <a:ext cx="8208912" cy="792088"/>
          </a:xfrm>
          <a:prstGeom prst="downArrowCallout">
            <a:avLst>
              <a:gd name="adj1" fmla="val 25000"/>
              <a:gd name="adj2" fmla="val 27926"/>
              <a:gd name="adj3" fmla="val 25000"/>
              <a:gd name="adj4" fmla="val 64977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Поставщики  - </a:t>
            </a:r>
            <a:r>
              <a:rPr lang="ru-RU" sz="2000" b="1" dirty="0"/>
              <a:t>производители информации или ее собственники</a:t>
            </a:r>
          </a:p>
        </p:txBody>
      </p:sp>
    </p:spTree>
    <p:extLst>
      <p:ext uri="{BB962C8B-B14F-4D97-AF65-F5344CB8AC3E}">
        <p14:creationId xmlns:p14="http://schemas.microsoft.com/office/powerpoint/2010/main" val="388831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8D9C73-D14F-4D9C-AFE4-9B905DC8DC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818D9C73-D14F-4D9C-AFE4-9B905DC8DC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818D9C73-D14F-4D9C-AFE4-9B905DC8DC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D83E14-64F3-4909-A2E8-0458DBB8C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F1D83E14-64F3-4909-A2E8-0458DBB8C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F1D83E14-64F3-4909-A2E8-0458DBB8C0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85E3C8-E522-46AF-BEBB-C2877ED82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DB85E3C8-E522-46AF-BEBB-C2877ED82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DB85E3C8-E522-46AF-BEBB-C2877ED82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9515B2-8DF0-4C21-BC23-4FBB68E01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9D9515B2-8DF0-4C21-BC23-4FBB68E01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9D9515B2-8DF0-4C21-BC23-4FBB68E01F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58DE9E-A218-40C7-9BE2-909EE6694B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1958DE9E-A218-40C7-9BE2-909EE6694B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1958DE9E-A218-40C7-9BE2-909EE6694B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52B518-E4C2-4FA6-B727-60C5CF110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9852B518-E4C2-4FA6-B727-60C5CF110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9852B518-E4C2-4FA6-B727-60C5CF110F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F7A31B-FFBF-4F83-B203-45A1C2D85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FCF7A31B-FFBF-4F83-B203-45A1C2D85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FCF7A31B-FFBF-4F83-B203-45A1C2D859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920436D-A459-4FE1-B15E-7B1A73664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graphicEl>
                                              <a:dgm id="{9920436D-A459-4FE1-B15E-7B1A73664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9920436D-A459-4FE1-B15E-7B1A73664D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508EDD-86FA-4902-85B8-8934F136D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">
                                            <p:graphicEl>
                                              <a:dgm id="{6F508EDD-86FA-4902-85B8-8934F136D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6F508EDD-86FA-4902-85B8-8934F136D7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6E0861-AE6E-4752-8F84-317B59DECA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graphicEl>
                                              <a:dgm id="{E76E0861-AE6E-4752-8F84-317B59DECA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graphicEl>
                                              <a:dgm id="{E76E0861-AE6E-4752-8F84-317B59DECA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77EBBD6-E703-4326-B227-76C92CA0A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graphicEl>
                                              <a:dgm id="{477EBBD6-E703-4326-B227-76C92CA0A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graphicEl>
                                              <a:dgm id="{477EBBD6-E703-4326-B227-76C92CA0A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464024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43223938"/>
              </p:ext>
            </p:extLst>
          </p:nvPr>
        </p:nvGraphicFramePr>
        <p:xfrm>
          <a:off x="1547664" y="1844824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Выноска со стрелкой вниз 4"/>
          <p:cNvSpPr/>
          <p:nvPr/>
        </p:nvSpPr>
        <p:spPr>
          <a:xfrm>
            <a:off x="395536" y="260648"/>
            <a:ext cx="8208912" cy="1800200"/>
          </a:xfrm>
          <a:prstGeom prst="downArrowCallout">
            <a:avLst>
              <a:gd name="adj1" fmla="val 25000"/>
              <a:gd name="adj2" fmla="val 27926"/>
              <a:gd name="adj3" fmla="val 25000"/>
              <a:gd name="adj4" fmla="val 64977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/>
              <a:t>Потребители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8791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22F67ACC-CE37-43B4-B693-BA1F4B9ABF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AEB10044-B833-4D23-AC40-EF995583F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3EA8E9-CF73-49E9-9A4A-5BAD30450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073EA8E9-CF73-49E9-9A4A-5BAD30450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073EA8E9-CF73-49E9-9A4A-5BAD304508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571583CF-0335-4006-9C19-921100AAA3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2B07F7-02CA-47F5-BA97-FF5FC3476B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FC2B07F7-02CA-47F5-BA97-FF5FC3476B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FC2B07F7-02CA-47F5-BA97-FF5FC3476B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106E0968-8BB5-4732-AD0F-5E434CBF7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587ED2-5FCF-430F-B278-B5AF76258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26587ED2-5FCF-430F-B278-B5AF76258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graphicEl>
                                              <a:dgm id="{26587ED2-5FCF-430F-B278-B5AF762584C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02852394"/>
              </p:ext>
            </p:extLst>
          </p:nvPr>
        </p:nvGraphicFramePr>
        <p:xfrm>
          <a:off x="0" y="620688"/>
          <a:ext cx="903649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4111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137B22F-4B7E-48A5-B4F1-F794A04016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6137B22F-4B7E-48A5-B4F1-F794A04016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E96459-86A8-4CEC-8A97-C1EF2EDB27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9DE96459-86A8-4CEC-8A97-C1EF2EDB27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14B571-AF5D-41A3-B7B0-1ADC02E903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F114B571-AF5D-41A3-B7B0-1ADC02E903B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5536" y="620688"/>
            <a:ext cx="8352928" cy="5184576"/>
          </a:xfrm>
        </p:spPr>
        <p:txBody>
          <a:bodyPr>
            <a:normAutofit fontScale="92500" lnSpcReduction="10000"/>
          </a:bodyPr>
          <a:lstStyle/>
          <a:p>
            <a:pPr marL="0" indent="442913">
              <a:buNone/>
            </a:pPr>
            <a:r>
              <a:rPr lang="ru-RU" dirty="0"/>
              <a:t>Информационная цивилизация основана на информационных технологиях. У ее истоков лежат процессы, сущность которых принято обозначать терминами «информатизация» и «глобализация</a:t>
            </a:r>
            <a:r>
              <a:rPr lang="ru-RU" dirty="0" smtClean="0"/>
              <a:t>».</a:t>
            </a:r>
            <a:endParaRPr lang="en-US" dirty="0" smtClean="0"/>
          </a:p>
          <a:p>
            <a:pPr marL="0" indent="442913">
              <a:buNone/>
            </a:pPr>
            <a:r>
              <a:rPr lang="ru-RU" dirty="0"/>
              <a:t>Развитие науки, сфер интеллектуальной деятельности, приобретает ключевую роль. Современные высокие технологии, без которых уже невозможно не только развитие, но и существование всех основных сфер человеческой жизнедеятельности, продукт современного интеллекта, его материализация. </a:t>
            </a:r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08040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013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520259"/>
            <a:ext cx="3680048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83001964"/>
              </p:ext>
            </p:extLst>
          </p:nvPr>
        </p:nvGraphicFramePr>
        <p:xfrm>
          <a:off x="585471" y="620688"/>
          <a:ext cx="8568952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ятиугольник 4"/>
          <p:cNvSpPr/>
          <p:nvPr/>
        </p:nvSpPr>
        <p:spPr>
          <a:xfrm rot="1183888">
            <a:off x="171986" y="1492143"/>
            <a:ext cx="3331226" cy="1440160"/>
          </a:xfrm>
          <a:prstGeom prst="homePlate">
            <a:avLst>
              <a:gd name="adj" fmla="val 101204"/>
            </a:avLst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Deflate">
              <a:avLst/>
            </a:prstTxWarp>
            <a:noAutofit/>
          </a:bodyPr>
          <a:lstStyle/>
          <a:p>
            <a:pPr algn="ctr"/>
            <a:r>
              <a:rPr lang="en-US" dirty="0" smtClean="0"/>
              <a:t>Online</a:t>
            </a:r>
            <a:r>
              <a:rPr lang="ru-RU" dirty="0" smtClean="0"/>
              <a:t> услуги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33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0454668-FD0B-4F60-8F7E-B4CAC7D80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F0454668-FD0B-4F60-8F7E-B4CAC7D80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F0454668-FD0B-4F60-8F7E-B4CAC7D80C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7A2F3C-3B50-4578-B9FE-1882D67B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AD7A2F3C-3B50-4578-B9FE-1882D67B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AD7A2F3C-3B50-4578-B9FE-1882D67B0B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4A46C3-DD25-4D31-9C41-F7836E9402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FB4A46C3-DD25-4D31-9C41-F7836E9402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FB4A46C3-DD25-4D31-9C41-F7836E9402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65A1460-480C-4FA6-9C8F-4737A193A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65A1460-480C-4FA6-9C8F-4737A193A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665A1460-480C-4FA6-9C8F-4737A193AC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Проверочная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4536504"/>
          </a:xfrm>
        </p:spPr>
        <p:txBody>
          <a:bodyPr>
            <a:noAutofit/>
          </a:bodyPr>
          <a:lstStyle/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Что называется ресурсом?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Перечислить традиционные виды общественных ресурсов.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Что называется информационными </a:t>
            </a:r>
            <a:r>
              <a:rPr lang="ru-RU" sz="2200" dirty="0" smtClean="0"/>
              <a:t>ресурсами?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 smtClean="0"/>
              <a:t>Примеры </a:t>
            </a:r>
            <a:r>
              <a:rPr lang="ru-RU" sz="2200" dirty="0"/>
              <a:t>информационных ресурсов.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Различие между традиционными ресурсами и информационными.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Что можно положить в основу классификации информационных ресурсов?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Что запрещено относить к информационным ресурсам с ограниченным доступом?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Перечислить национальные информационные ресурсы.</a:t>
            </a:r>
          </a:p>
          <a:p>
            <a:pPr marL="514350" lvl="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Кто или что является поставщиками информационных ресурсов?</a:t>
            </a:r>
          </a:p>
          <a:p>
            <a:pPr marL="514350" indent="-338138">
              <a:spcBef>
                <a:spcPts val="0"/>
              </a:spcBef>
              <a:buFont typeface="+mj-lt"/>
              <a:buAutoNum type="arabicPeriod"/>
            </a:pPr>
            <a:r>
              <a:rPr lang="ru-RU" sz="2200" dirty="0"/>
              <a:t>Какие информационные услуги оказывают поставщики?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41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9 класс. Базовый курс.</a:t>
            </a:r>
          </a:p>
          <a:p>
            <a:pPr marL="0" indent="0">
              <a:buNone/>
            </a:pPr>
            <a:r>
              <a:rPr lang="ru-RU" dirty="0" smtClean="0"/>
              <a:t>§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57C9-9FCF-4F86-AA63-A59B2077F26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Подготовила: Сальникова Елена Глебовна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61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9"/>
            <a:ext cx="8568952" cy="5112568"/>
          </a:xfrm>
        </p:spPr>
        <p:txBody>
          <a:bodyPr>
            <a:noAutofit/>
          </a:bodyPr>
          <a:lstStyle/>
          <a:p>
            <a:pPr marL="3175" indent="719138">
              <a:buNone/>
            </a:pPr>
            <a:r>
              <a:rPr lang="ru-RU" sz="4000" dirty="0"/>
              <a:t>Для развития любого человеческого общества необходимы материальные, инструментальные, энергетические и информационные ресурсы. Настоящее время – это период, характеризующийся небывалым ростом объема информационных потоков.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F42B8-0AB2-4437-8BD5-0CFFD3C4607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4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722313">
              <a:buNone/>
            </a:pPr>
            <a:r>
              <a:rPr lang="ru-RU" b="1" dirty="0"/>
              <a:t>Информация</a:t>
            </a:r>
            <a:r>
              <a:rPr lang="ru-RU" dirty="0"/>
              <a:t> – является решающим фактором, определяющим развитие технологии и ресурсов в целом. Рыночные отношения предъявляют повышенные требования к своевременности, достоверности, полноте информации, без которой немыслима эффективная маркетинговая, финансово-кредитная, инвестиционная деятельность.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536032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379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203848" y="6381328"/>
            <a:ext cx="4032448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2262843"/>
              </p:ext>
            </p:extLst>
          </p:nvPr>
        </p:nvGraphicFramePr>
        <p:xfrm>
          <a:off x="467544" y="332656"/>
          <a:ext cx="8424936" cy="2248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960001010"/>
              </p:ext>
            </p:extLst>
          </p:nvPr>
        </p:nvGraphicFramePr>
        <p:xfrm>
          <a:off x="467544" y="2564904"/>
          <a:ext cx="8136904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58566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24064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208429872"/>
              </p:ext>
            </p:extLst>
          </p:nvPr>
        </p:nvGraphicFramePr>
        <p:xfrm>
          <a:off x="-396552" y="548680"/>
          <a:ext cx="954055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04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59D4B2-5FB0-4317-8EFF-0A194CB64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0359D4B2-5FB0-4317-8EFF-0A194CB64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0359D4B2-5FB0-4317-8EFF-0A194CB64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8D595A-C5C1-4956-BBE5-75000F95E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E18D595A-C5C1-4956-BBE5-75000F95E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E18D595A-C5C1-4956-BBE5-75000F95E5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27B5F5-D039-4BBA-A809-DFB1AF770C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9C27B5F5-D039-4BBA-A809-DFB1AF770C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9C27B5F5-D039-4BBA-A809-DFB1AF770C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A4733A-AFAC-43E9-AF18-9CC2091F0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44A4733A-AFAC-43E9-AF18-9CC2091F0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44A4733A-AFAC-43E9-AF18-9CC2091F0E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FC69DA-E34C-4281-B860-4098FFE56A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5EFC69DA-E34C-4281-B860-4098FFE56A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5EFC69DA-E34C-4281-B860-4098FFE56A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864FD7-15C2-4AC8-815B-243D6C714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CD864FD7-15C2-4AC8-815B-243D6C714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CD864FD7-15C2-4AC8-815B-243D6C7143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F4910A-6C5F-4659-8983-4ED14A833B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DF4910A-6C5F-4659-8983-4ED14A833B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DF4910A-6C5F-4659-8983-4ED14A833B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FD8A47-7CBF-40F7-B695-9A733147D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B3FD8A47-7CBF-40F7-B695-9A733147D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B3FD8A47-7CBF-40F7-B695-9A733147DF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48008C-4F20-4FCD-973E-DD3E588FB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3B48008C-4F20-4FCD-973E-DD3E588FB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3B48008C-4F20-4FCD-973E-DD3E588FB3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3330049"/>
              </p:ext>
            </p:extLst>
          </p:nvPr>
        </p:nvGraphicFramePr>
        <p:xfrm>
          <a:off x="179512" y="404664"/>
          <a:ext cx="8856984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39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ED0393-5213-495E-A901-BD4EC7E28F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2AED0393-5213-495E-A901-BD4EC7E28F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2AED0393-5213-495E-A901-BD4EC7E28F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2868FD-7F4B-4C79-843D-D2A22BC10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graphicEl>
                                              <a:dgm id="{A02868FD-7F4B-4C79-843D-D2A22BC10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A02868FD-7F4B-4C79-843D-D2A22BC10C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46D7C8-3AAB-40C7-9F1D-1F69B88F4E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graphicEl>
                                              <a:dgm id="{0446D7C8-3AAB-40C7-9F1D-1F69B88F4E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0446D7C8-3AAB-40C7-9F1D-1F69B88F4E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CCA6A0-A010-4EEE-AAFD-6783BC3D7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95CCA6A0-A010-4EEE-AAFD-6783BC3D7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95CCA6A0-A010-4EEE-AAFD-6783BC3D7D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E2B18-B433-4B67-B1DD-AABF0EFB3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CDCE2B18-B433-4B67-B1DD-AABF0EFB3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CDCE2B18-B433-4B67-B1DD-AABF0EFB35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F8971D-9DE5-4579-8416-D84871F40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79F8971D-9DE5-4579-8416-D84871F40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graphicEl>
                                              <a:dgm id="{79F8971D-9DE5-4579-8416-D84871F40F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CDB553C-B1AD-4300-9DDD-5FC7D10A0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DCDB553C-B1AD-4300-9DDD-5FC7D10A0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DCDB553C-B1AD-4300-9DDD-5FC7D10A02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BDA49E8-3A3F-4879-8219-68B153217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2BDA49E8-3A3F-4879-8219-68B153217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graphicEl>
                                              <a:dgm id="{2BDA49E8-3A3F-4879-8219-68B153217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F045-6275-4F95-B45B-2FD24B7CE52E}" type="datetime1">
              <a:rPr lang="ru-RU" smtClean="0"/>
              <a:t>08.11.2012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968080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70447893"/>
              </p:ext>
            </p:extLst>
          </p:nvPr>
        </p:nvGraphicFramePr>
        <p:xfrm>
          <a:off x="683568" y="548680"/>
          <a:ext cx="820891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005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27EC58-CDD8-4412-AC0E-317010EDA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B327EC58-CDD8-4412-AC0E-317010EDA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B327EC58-CDD8-4412-AC0E-317010EDAA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F4AC0A-DBD8-479E-A490-57CBB3CE8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graphicEl>
                                              <a:dgm id="{72F4AC0A-DBD8-479E-A490-57CBB3CE8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2F4AC0A-DBD8-479E-A490-57CBB3CE83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15AC29-92C4-400D-99BE-62C9B3E0C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B715AC29-92C4-400D-99BE-62C9B3E0C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B715AC29-92C4-400D-99BE-62C9B3E0C7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6D0535-D9E6-4B9B-A06E-9B833ECDC4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DE6D0535-D9E6-4B9B-A06E-9B833ECDC4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DE6D0535-D9E6-4B9B-A06E-9B833ECDC4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896544"/>
          </a:xfrm>
        </p:spPr>
        <p:txBody>
          <a:bodyPr>
            <a:noAutofit/>
          </a:bodyPr>
          <a:lstStyle/>
          <a:p>
            <a:pPr marL="0" indent="722313">
              <a:buNone/>
            </a:pPr>
            <a:r>
              <a:rPr lang="ru-RU" sz="4400" i="1" dirty="0"/>
              <a:t>Информационные ресурсы</a:t>
            </a:r>
            <a:r>
              <a:rPr lang="ru-RU" sz="4400" dirty="0"/>
              <a:t> – это документы и массивы документов в информационных системах (библиотеках, архивах, фондах, банках данных, депозитариях, музейных храненьях и др.)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81876-1C1E-4F87-9198-56F687D90CAE}" type="datetime1">
              <a:rPr lang="ru-RU" smtClean="0"/>
              <a:t>08.11.2012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680048" cy="365125"/>
          </a:xfrm>
        </p:spPr>
        <p:txBody>
          <a:bodyPr/>
          <a:lstStyle/>
          <a:p>
            <a:r>
              <a:rPr lang="ru-RU" dirty="0" smtClean="0"/>
              <a:t>Подготовила: Сальникова Елена Глебовна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08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711</Words>
  <Application>Microsoft Office PowerPoint</Application>
  <PresentationFormat>Экран (4:3)</PresentationFormat>
  <Paragraphs>136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Проверочная работа</vt:lpstr>
      <vt:lpstr>Домашнее задание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SalnikovaLapTop</cp:lastModifiedBy>
  <cp:revision>32</cp:revision>
  <dcterms:modified xsi:type="dcterms:W3CDTF">2012-11-08T08:06:42Z</dcterms:modified>
</cp:coreProperties>
</file>