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6" r:id="rId3"/>
    <p:sldId id="270" r:id="rId4"/>
    <p:sldId id="272" r:id="rId5"/>
    <p:sldId id="264" r:id="rId6"/>
    <p:sldId id="263" r:id="rId7"/>
    <p:sldId id="278" r:id="rId8"/>
    <p:sldId id="279" r:id="rId9"/>
    <p:sldId id="276" r:id="rId10"/>
    <p:sldId id="277" r:id="rId11"/>
    <p:sldId id="273" r:id="rId12"/>
    <p:sldId id="269" r:id="rId13"/>
    <p:sldId id="265" r:id="rId14"/>
    <p:sldId id="271" r:id="rId15"/>
    <p:sldId id="275" r:id="rId16"/>
    <p:sldId id="274" r:id="rId17"/>
    <p:sldId id="281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00"/>
    <a:srgbClr val="660066"/>
    <a:srgbClr val="0000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22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1515A-5ACE-4952-9055-5E624C8F093E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65532-866D-4ABA-A5CB-61CAAC04A8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116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F65532-866D-4ABA-A5CB-61CAAC04A8C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49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344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529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235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131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174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558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85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464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79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133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120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76D58-EB16-44DE-BF86-8A8437A8E4DA}" type="datetimeFigureOut">
              <a:rPr lang="ru-RU" smtClean="0"/>
              <a:t>06.11.2012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ECBD5-CC59-4196-8593-8B49EB498C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127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0" y="476672"/>
            <a:ext cx="8280922" cy="5509200"/>
          </a:xfrm>
          <a:prstGeom prst="rect">
            <a:avLst/>
          </a:prstGeom>
          <a:solidFill>
            <a:srgbClr val="FFFF00">
              <a:alpha val="16863"/>
            </a:srgbClr>
          </a:solidFill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200000"/>
              </a:lnSpc>
            </a:pPr>
            <a:r>
              <a:rPr lang="ru-RU" sz="4400" b="1" cap="all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 pitchFamily="18" charset="0"/>
                <a:ea typeface="Kozuka Mincho Pro B" pitchFamily="18" charset="-128"/>
                <a:cs typeface="Andalus" pitchFamily="18" charset="-78"/>
              </a:rPr>
              <a:t>В гостях</a:t>
            </a:r>
          </a:p>
          <a:p>
            <a:pPr algn="ctr">
              <a:lnSpc>
                <a:spcPct val="200000"/>
              </a:lnSpc>
            </a:pPr>
            <a:r>
              <a:rPr lang="ru-RU" sz="4400" b="1" cap="all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 pitchFamily="18" charset="0"/>
                <a:ea typeface="Kozuka Mincho Pro B" pitchFamily="18" charset="-128"/>
                <a:cs typeface="Andalus" pitchFamily="18" charset="-78"/>
              </a:rPr>
              <a:t>у Виктора Михайловича</a:t>
            </a:r>
            <a:br>
              <a:rPr lang="ru-RU" sz="4400" b="1" cap="all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 pitchFamily="18" charset="0"/>
                <a:ea typeface="Kozuka Mincho Pro B" pitchFamily="18" charset="-128"/>
                <a:cs typeface="Andalus" pitchFamily="18" charset="-78"/>
              </a:rPr>
            </a:br>
            <a:r>
              <a:rPr lang="ru-RU" sz="4400" b="1" cap="all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 pitchFamily="18" charset="0"/>
                <a:ea typeface="Kozuka Mincho Pro B" pitchFamily="18" charset="-128"/>
                <a:cs typeface="Andalus" pitchFamily="18" charset="-78"/>
              </a:rPr>
              <a:t> </a:t>
            </a:r>
            <a:r>
              <a:rPr lang="ru-RU" sz="4400" b="1" cap="all" spc="0" dirty="0" err="1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 pitchFamily="18" charset="0"/>
                <a:ea typeface="Kozuka Mincho Pro B" pitchFamily="18" charset="-128"/>
                <a:cs typeface="Andalus" pitchFamily="18" charset="-78"/>
              </a:rPr>
              <a:t>васнецова</a:t>
            </a:r>
            <a:r>
              <a:rPr lang="ru-RU" sz="4400" b="1" cap="all" spc="0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 pitchFamily="18" charset="0"/>
                <a:ea typeface="Kozuka Mincho Pro B" pitchFamily="18" charset="-128"/>
                <a:cs typeface="Andalus" pitchFamily="18" charset="-78"/>
              </a:rPr>
              <a:t>»</a:t>
            </a:r>
            <a:endParaRPr lang="ru-RU" sz="4400" b="1" cap="all" spc="0" dirty="0">
              <a:ln w="0"/>
              <a:solidFill>
                <a:schemeClr val="accent4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Palatino Linotype" pitchFamily="18" charset="0"/>
              <a:ea typeface="Kozuka Mincho Pro B" pitchFamily="18" charset="-128"/>
              <a:cs typeface="Andalus" pitchFamily="18" charset="-78"/>
            </a:endParaRPr>
          </a:p>
        </p:txBody>
      </p:sp>
      <p:pic>
        <p:nvPicPr>
          <p:cNvPr id="4" name="Звук для фильм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9297" y="587727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209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6128">
        <p:split orient="vert"/>
      </p:transition>
    </mc:Choice>
    <mc:Fallback>
      <p:transition spd="slow" advTm="1612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0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8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  <p:extLst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90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320">
        <p:split orient="vert"/>
      </p:transition>
    </mc:Choice>
    <mc:Fallback>
      <p:transition spd="slow" advTm="1032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"/>
          <a:stretch/>
        </p:blipFill>
        <p:spPr>
          <a:xfrm>
            <a:off x="0" y="-23606"/>
            <a:ext cx="9144000" cy="688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5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793">
        <p:split orient="vert"/>
      </p:transition>
    </mc:Choice>
    <mc:Fallback>
      <p:transition spd="slow" advTm="14793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63" y="431944"/>
            <a:ext cx="4197213" cy="60933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4"/>
          <a:stretch/>
        </p:blipFill>
        <p:spPr>
          <a:xfrm>
            <a:off x="4609706" y="431945"/>
            <a:ext cx="4379086" cy="609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7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1796">
        <p:split orient="vert"/>
      </p:transition>
    </mc:Choice>
    <mc:Fallback>
      <p:transition spd="slow" advTm="3179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93" y="800708"/>
            <a:ext cx="8449519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7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7506">
        <p:split orient="vert"/>
      </p:transition>
    </mc:Choice>
    <mc:Fallback>
      <p:transition spd="slow" advTm="1750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6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5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531">
        <p:split orient="vert"/>
      </p:transition>
    </mc:Choice>
    <mc:Fallback>
      <p:transition spd="slow" advTm="14531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4344963" cy="60486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188640"/>
            <a:ext cx="4281557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5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437">
        <p:split orient="vert"/>
      </p:transition>
    </mc:Choice>
    <mc:Fallback>
      <p:transition spd="slow" advTm="7437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5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760">
        <p:split orient="vert"/>
      </p:transition>
    </mc:Choice>
    <mc:Fallback>
      <p:transition spd="slow" advTm="676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3" r="6878"/>
          <a:stretch/>
        </p:blipFill>
        <p:spPr>
          <a:xfrm>
            <a:off x="179511" y="908720"/>
            <a:ext cx="8818649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11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2093">
        <p:split orient="vert"/>
      </p:transition>
    </mc:Choice>
    <mc:Fallback>
      <p:transition spd="slow" advTm="22093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332656"/>
            <a:ext cx="6111160" cy="6340197"/>
          </a:xfrm>
          <a:prstGeom prst="rect">
            <a:avLst/>
          </a:prstGeom>
          <a:solidFill>
            <a:srgbClr val="FFFF00">
              <a:alpha val="21176"/>
            </a:srgb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презентации </a:t>
            </a:r>
            <a:br>
              <a:rPr lang="ru-RU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использованы  материалы сайта </a:t>
            </a:r>
            <a:br>
              <a:rPr lang="ru-RU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«Васнецов. Картины»</a:t>
            </a:r>
            <a:r>
              <a:rPr lang="en-US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http</a:t>
            </a:r>
            <a:r>
              <a:rPr lang="en-US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://vasnecov.ru</a:t>
            </a:r>
            <a:r>
              <a:rPr lang="en-US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/</a:t>
            </a: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/</a:t>
            </a:r>
            <a:b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Пьеса </a:t>
            </a:r>
            <a:r>
              <a:rPr lang="ru-RU" sz="3200" b="1" dirty="0" err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П.И.Чайковского</a:t>
            </a: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«Июнь»</a:t>
            </a:r>
            <a:b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b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Учитель ГБОУ СОШ 7 УМИ</a:t>
            </a:r>
            <a:b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Феоктистова С.А.</a:t>
            </a:r>
            <a:b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2012</a:t>
            </a:r>
            <a:endParaRPr lang="ru-RU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2090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6007">
        <p:split orient="vert"/>
      </p:transition>
    </mc:Choice>
    <mc:Fallback>
      <p:transition spd="slow" advTm="2600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3"/>
            <a:ext cx="9134120" cy="695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7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5466">
        <p:split orient="vert"/>
      </p:transition>
    </mc:Choice>
    <mc:Fallback>
      <p:transition spd="slow" advTm="1546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0" b="4735"/>
          <a:stretch/>
        </p:blipFill>
        <p:spPr>
          <a:xfrm>
            <a:off x="0" y="694"/>
            <a:ext cx="9154141" cy="685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7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9211">
        <p:split orient="vert"/>
      </p:transition>
    </mc:Choice>
    <mc:Fallback>
      <p:transition spd="slow" advTm="29211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715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25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7762">
        <p:split orient="vert"/>
      </p:transition>
    </mc:Choice>
    <mc:Fallback>
      <p:transition spd="slow" advTm="17762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36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7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6445">
        <p:split orient="vert"/>
      </p:transition>
    </mc:Choice>
    <mc:Fallback>
      <p:transition spd="slow" advTm="1644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3" t="2218" r="3013" b="10874"/>
          <a:stretch/>
        </p:blipFill>
        <p:spPr>
          <a:xfrm>
            <a:off x="182296" y="260648"/>
            <a:ext cx="8802013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7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486">
        <p:split orient="vert"/>
      </p:transition>
    </mc:Choice>
    <mc:Fallback>
      <p:transition spd="slow" advTm="548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2"/>
          <a:stretch/>
        </p:blipFill>
        <p:spPr>
          <a:xfrm>
            <a:off x="-10220" y="0"/>
            <a:ext cx="915421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52352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235">
        <p:split orient="vert"/>
      </p:transition>
    </mc:Choice>
    <mc:Fallback>
      <p:transition spd="slow" advTm="523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29" b="7311"/>
          <a:stretch/>
        </p:blipFill>
        <p:spPr>
          <a:xfrm>
            <a:off x="251520" y="7169"/>
            <a:ext cx="8676456" cy="687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324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585">
        <p:split orient="vert"/>
      </p:transition>
    </mc:Choice>
    <mc:Fallback>
      <p:transition spd="slow" advTm="658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9" y="0"/>
            <a:ext cx="91136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94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576">
        <p:split orient="vert"/>
      </p:transition>
    </mc:Choice>
    <mc:Fallback>
      <p:transition spd="slow" advTm="357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9</Words>
  <Application>Microsoft Office PowerPoint</Application>
  <PresentationFormat>Экран (4:3)</PresentationFormat>
  <Paragraphs>4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10</cp:revision>
  <dcterms:created xsi:type="dcterms:W3CDTF">2012-11-06T05:18:19Z</dcterms:created>
  <dcterms:modified xsi:type="dcterms:W3CDTF">2012-11-06T13:03:17Z</dcterms:modified>
</cp:coreProperties>
</file>