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73" r:id="rId17"/>
    <p:sldId id="280" r:id="rId18"/>
    <p:sldId id="274" r:id="rId19"/>
    <p:sldId id="275" r:id="rId20"/>
    <p:sldId id="277" r:id="rId21"/>
    <p:sldId id="276" r:id="rId22"/>
    <p:sldId id="279" r:id="rId23"/>
    <p:sldId id="281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7A1B9F-D6B0-46C1-BCC2-7FB5BE2512A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076B73-F536-40F8-9128-C905394A0B68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D891AC65-1BB5-4C40-B72C-E23446F33F64}" type="parTrans" cxnId="{E8AF067C-733F-4BDB-8365-4CEB3227E1A6}">
      <dgm:prSet/>
      <dgm:spPr/>
      <dgm:t>
        <a:bodyPr/>
        <a:lstStyle/>
        <a:p>
          <a:endParaRPr lang="ru-RU"/>
        </a:p>
      </dgm:t>
    </dgm:pt>
    <dgm:pt modelId="{ACAAA888-42ED-4F1A-B6B1-29D37867F94E}" type="sibTrans" cxnId="{E8AF067C-733F-4BDB-8365-4CEB3227E1A6}">
      <dgm:prSet/>
      <dgm:spPr/>
      <dgm:t>
        <a:bodyPr/>
        <a:lstStyle/>
        <a:p>
          <a:endParaRPr lang="ru-RU"/>
        </a:p>
      </dgm:t>
    </dgm:pt>
    <dgm:pt modelId="{103F38F8-7CBC-462C-A4DF-6373EAF0BE55}">
      <dgm:prSet phldrT="[Текст]"/>
      <dgm:spPr/>
      <dgm:t>
        <a:bodyPr/>
        <a:lstStyle/>
        <a:p>
          <a:r>
            <a:rPr lang="ru-RU" dirty="0" smtClean="0"/>
            <a:t>…</a:t>
          </a:r>
          <a:endParaRPr lang="ru-RU" dirty="0"/>
        </a:p>
      </dgm:t>
    </dgm:pt>
    <dgm:pt modelId="{939AECD7-3237-4A6B-A3EE-49F0D4EA0067}" type="parTrans" cxnId="{293A4A11-E085-47A2-A342-0C60561DBAA6}">
      <dgm:prSet/>
      <dgm:spPr/>
      <dgm:t>
        <a:bodyPr/>
        <a:lstStyle/>
        <a:p>
          <a:endParaRPr lang="ru-RU"/>
        </a:p>
      </dgm:t>
    </dgm:pt>
    <dgm:pt modelId="{3B347FC7-DEE7-4961-BE9B-81835BDE2EAF}" type="sibTrans" cxnId="{293A4A11-E085-47A2-A342-0C60561DBAA6}">
      <dgm:prSet/>
      <dgm:spPr/>
      <dgm:t>
        <a:bodyPr/>
        <a:lstStyle/>
        <a:p>
          <a:endParaRPr lang="ru-RU"/>
        </a:p>
      </dgm:t>
    </dgm:pt>
    <dgm:pt modelId="{BD4B0C95-7F45-4E35-A258-C405D97BBE7D}">
      <dgm:prSet phldrT="[Текст]"/>
      <dgm:spPr/>
      <dgm:t>
        <a:bodyPr/>
        <a:lstStyle/>
        <a:p>
          <a:r>
            <a:rPr lang="ru-RU" dirty="0" smtClean="0"/>
            <a:t>электронный</a:t>
          </a:r>
          <a:endParaRPr lang="ru-RU" dirty="0"/>
        </a:p>
      </dgm:t>
    </dgm:pt>
    <dgm:pt modelId="{D61E7DB4-C48A-43CB-AA3F-9502E9A74961}" type="parTrans" cxnId="{F7C632E2-BB4F-4B79-B44D-1EA4EBAED2DF}">
      <dgm:prSet/>
      <dgm:spPr/>
      <dgm:t>
        <a:bodyPr/>
        <a:lstStyle/>
        <a:p>
          <a:endParaRPr lang="ru-RU"/>
        </a:p>
      </dgm:t>
    </dgm:pt>
    <dgm:pt modelId="{D4252AD9-8C81-4371-9544-2B28EC782B36}" type="sibTrans" cxnId="{F7C632E2-BB4F-4B79-B44D-1EA4EBAED2DF}">
      <dgm:prSet/>
      <dgm:spPr/>
      <dgm:t>
        <a:bodyPr/>
        <a:lstStyle/>
        <a:p>
          <a:endParaRPr lang="ru-RU"/>
        </a:p>
      </dgm:t>
    </dgm:pt>
    <dgm:pt modelId="{86C16E3F-3A6D-4DCE-B36A-3FF13F929D3F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A083984B-6046-4BDD-99F9-45CBABEB8DEF}" type="parTrans" cxnId="{FF5B1425-8F75-4B98-979D-3290B888B1F7}">
      <dgm:prSet/>
      <dgm:spPr/>
      <dgm:t>
        <a:bodyPr/>
        <a:lstStyle/>
        <a:p>
          <a:endParaRPr lang="ru-RU"/>
        </a:p>
      </dgm:t>
    </dgm:pt>
    <dgm:pt modelId="{3FBE650B-224D-4BB9-9F35-B1A8F3FE073D}" type="sibTrans" cxnId="{FF5B1425-8F75-4B98-979D-3290B888B1F7}">
      <dgm:prSet/>
      <dgm:spPr/>
      <dgm:t>
        <a:bodyPr/>
        <a:lstStyle/>
        <a:p>
          <a:endParaRPr lang="ru-RU"/>
        </a:p>
      </dgm:t>
    </dgm:pt>
    <dgm:pt modelId="{9C55BD50-EA61-448F-B607-A9EF00F2C738}">
      <dgm:prSet phldrT="[Текст]"/>
      <dgm:spPr/>
      <dgm:t>
        <a:bodyPr/>
        <a:lstStyle/>
        <a:p>
          <a:r>
            <a:rPr lang="ru-RU" dirty="0" smtClean="0"/>
            <a:t>…</a:t>
          </a:r>
          <a:endParaRPr lang="ru-RU" dirty="0"/>
        </a:p>
      </dgm:t>
    </dgm:pt>
    <dgm:pt modelId="{6A2510E7-7BED-46B7-B56D-4EFD1D719252}" type="parTrans" cxnId="{8DA34EB5-2872-4323-B77D-3B9ECA5950C9}">
      <dgm:prSet/>
      <dgm:spPr/>
      <dgm:t>
        <a:bodyPr/>
        <a:lstStyle/>
        <a:p>
          <a:endParaRPr lang="ru-RU"/>
        </a:p>
      </dgm:t>
    </dgm:pt>
    <dgm:pt modelId="{23237DD9-634B-4587-9EF4-30EC85638683}" type="sibTrans" cxnId="{8DA34EB5-2872-4323-B77D-3B9ECA5950C9}">
      <dgm:prSet/>
      <dgm:spPr/>
      <dgm:t>
        <a:bodyPr/>
        <a:lstStyle/>
        <a:p>
          <a:endParaRPr lang="ru-RU"/>
        </a:p>
      </dgm:t>
    </dgm:pt>
    <dgm:pt modelId="{D7787F64-E9F1-4D22-A39B-81B413EFEF91}">
      <dgm:prSet phldrT="[Текст]"/>
      <dgm:spPr/>
      <dgm:t>
        <a:bodyPr/>
        <a:lstStyle/>
        <a:p>
          <a:r>
            <a:rPr lang="ru-RU" dirty="0" smtClean="0"/>
            <a:t>штативная</a:t>
          </a:r>
          <a:endParaRPr lang="ru-RU" dirty="0"/>
        </a:p>
      </dgm:t>
    </dgm:pt>
    <dgm:pt modelId="{4C61FA66-1E99-49AF-A460-0891C96B186F}" type="parTrans" cxnId="{700BE5A1-D706-40A8-AC07-DC1A4BF24EDA}">
      <dgm:prSet/>
      <dgm:spPr/>
    </dgm:pt>
    <dgm:pt modelId="{A8C68F05-180A-4174-B330-FFFBEAB26E1F}" type="sibTrans" cxnId="{700BE5A1-D706-40A8-AC07-DC1A4BF24EDA}">
      <dgm:prSet/>
      <dgm:spPr/>
    </dgm:pt>
    <dgm:pt modelId="{C1540A39-EBD9-4073-8DEB-FBC843939900}" type="pres">
      <dgm:prSet presAssocID="{DC7A1B9F-D6B0-46C1-BCC2-7FB5BE2512A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D4B04F2-668B-4678-A540-D8AE443EAA6E}" type="pres">
      <dgm:prSet presAssocID="{47076B73-F536-40F8-9128-C905394A0B68}" presName="linNode" presStyleCnt="0"/>
      <dgm:spPr/>
    </dgm:pt>
    <dgm:pt modelId="{E6691E0A-20D8-48C1-A5DD-94155069874D}" type="pres">
      <dgm:prSet presAssocID="{47076B73-F536-40F8-9128-C905394A0B68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B7C12B-7E27-4BA0-9AEF-2E9178AB390D}" type="pres">
      <dgm:prSet presAssocID="{47076B73-F536-40F8-9128-C905394A0B68}" presName="childShp" presStyleLbl="bgAccFollowNode1" presStyleIdx="0" presStyleCnt="2" custLinFactNeighborX="-735" custLinFactNeighborY="56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AA2E1-97CB-4A5C-B82B-D22ECC8119FE}" type="pres">
      <dgm:prSet presAssocID="{ACAAA888-42ED-4F1A-B6B1-29D37867F94E}" presName="spacing" presStyleCnt="0"/>
      <dgm:spPr/>
    </dgm:pt>
    <dgm:pt modelId="{6F7B6264-7D95-4DA2-8450-866210F68C51}" type="pres">
      <dgm:prSet presAssocID="{86C16E3F-3A6D-4DCE-B36A-3FF13F929D3F}" presName="linNode" presStyleCnt="0"/>
      <dgm:spPr/>
    </dgm:pt>
    <dgm:pt modelId="{8C5ABF3D-3040-4228-8737-829357B2DAE3}" type="pres">
      <dgm:prSet presAssocID="{86C16E3F-3A6D-4DCE-B36A-3FF13F929D3F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6D4C84-E20F-4A71-9C4B-ED255DF75791}" type="pres">
      <dgm:prSet presAssocID="{86C16E3F-3A6D-4DCE-B36A-3FF13F929D3F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AF067C-733F-4BDB-8365-4CEB3227E1A6}" srcId="{DC7A1B9F-D6B0-46C1-BCC2-7FB5BE2512AB}" destId="{47076B73-F536-40F8-9128-C905394A0B68}" srcOrd="0" destOrd="0" parTransId="{D891AC65-1BB5-4C40-B72C-E23446F33F64}" sibTransId="{ACAAA888-42ED-4F1A-B6B1-29D37867F94E}"/>
    <dgm:cxn modelId="{A3CEA102-3161-41F9-9635-94F3F3E3AC91}" type="presOf" srcId="{9C55BD50-EA61-448F-B607-A9EF00F2C738}" destId="{3A6D4C84-E20F-4A71-9C4B-ED255DF75791}" srcOrd="0" destOrd="0" presId="urn:microsoft.com/office/officeart/2005/8/layout/vList6"/>
    <dgm:cxn modelId="{A6BA96E3-4066-4DBA-9B06-B6A7AB209272}" type="presOf" srcId="{BD4B0C95-7F45-4E35-A258-C405D97BBE7D}" destId="{90B7C12B-7E27-4BA0-9AEF-2E9178AB390D}" srcOrd="0" destOrd="1" presId="urn:microsoft.com/office/officeart/2005/8/layout/vList6"/>
    <dgm:cxn modelId="{B7A392C2-3BD4-4F1F-992F-E72EF8A37550}" type="presOf" srcId="{47076B73-F536-40F8-9128-C905394A0B68}" destId="{E6691E0A-20D8-48C1-A5DD-94155069874D}" srcOrd="0" destOrd="0" presId="urn:microsoft.com/office/officeart/2005/8/layout/vList6"/>
    <dgm:cxn modelId="{8A881981-C213-47C1-A7CB-8BC04C71D88E}" type="presOf" srcId="{103F38F8-7CBC-462C-A4DF-6373EAF0BE55}" destId="{90B7C12B-7E27-4BA0-9AEF-2E9178AB390D}" srcOrd="0" destOrd="0" presId="urn:microsoft.com/office/officeart/2005/8/layout/vList6"/>
    <dgm:cxn modelId="{FF5B1425-8F75-4B98-979D-3290B888B1F7}" srcId="{DC7A1B9F-D6B0-46C1-BCC2-7FB5BE2512AB}" destId="{86C16E3F-3A6D-4DCE-B36A-3FF13F929D3F}" srcOrd="1" destOrd="0" parTransId="{A083984B-6046-4BDD-99F9-45CBABEB8DEF}" sibTransId="{3FBE650B-224D-4BB9-9F35-B1A8F3FE073D}"/>
    <dgm:cxn modelId="{293A4A11-E085-47A2-A342-0C60561DBAA6}" srcId="{47076B73-F536-40F8-9128-C905394A0B68}" destId="{103F38F8-7CBC-462C-A4DF-6373EAF0BE55}" srcOrd="0" destOrd="0" parTransId="{939AECD7-3237-4A6B-A3EE-49F0D4EA0067}" sibTransId="{3B347FC7-DEE7-4961-BE9B-81835BDE2EAF}"/>
    <dgm:cxn modelId="{8DA34EB5-2872-4323-B77D-3B9ECA5950C9}" srcId="{86C16E3F-3A6D-4DCE-B36A-3FF13F929D3F}" destId="{9C55BD50-EA61-448F-B607-A9EF00F2C738}" srcOrd="0" destOrd="0" parTransId="{6A2510E7-7BED-46B7-B56D-4EFD1D719252}" sibTransId="{23237DD9-634B-4587-9EF4-30EC85638683}"/>
    <dgm:cxn modelId="{17FF4FF2-80BD-4798-B9C1-1B5A197A5E37}" type="presOf" srcId="{86C16E3F-3A6D-4DCE-B36A-3FF13F929D3F}" destId="{8C5ABF3D-3040-4228-8737-829357B2DAE3}" srcOrd="0" destOrd="0" presId="urn:microsoft.com/office/officeart/2005/8/layout/vList6"/>
    <dgm:cxn modelId="{700BE5A1-D706-40A8-AC07-DC1A4BF24EDA}" srcId="{86C16E3F-3A6D-4DCE-B36A-3FF13F929D3F}" destId="{D7787F64-E9F1-4D22-A39B-81B413EFEF91}" srcOrd="1" destOrd="0" parTransId="{4C61FA66-1E99-49AF-A460-0891C96B186F}" sibTransId="{A8C68F05-180A-4174-B330-FFFBEAB26E1F}"/>
    <dgm:cxn modelId="{F7C632E2-BB4F-4B79-B44D-1EA4EBAED2DF}" srcId="{47076B73-F536-40F8-9128-C905394A0B68}" destId="{BD4B0C95-7F45-4E35-A258-C405D97BBE7D}" srcOrd="1" destOrd="0" parTransId="{D61E7DB4-C48A-43CB-AA3F-9502E9A74961}" sibTransId="{D4252AD9-8C81-4371-9544-2B28EC782B36}"/>
    <dgm:cxn modelId="{01791734-40F8-4545-9462-EE8686E2C367}" type="presOf" srcId="{D7787F64-E9F1-4D22-A39B-81B413EFEF91}" destId="{3A6D4C84-E20F-4A71-9C4B-ED255DF75791}" srcOrd="0" destOrd="1" presId="urn:microsoft.com/office/officeart/2005/8/layout/vList6"/>
    <dgm:cxn modelId="{62630A2A-20D9-4A78-B16E-0A3CAAFAC323}" type="presOf" srcId="{DC7A1B9F-D6B0-46C1-BCC2-7FB5BE2512AB}" destId="{C1540A39-EBD9-4073-8DEB-FBC843939900}" srcOrd="0" destOrd="0" presId="urn:microsoft.com/office/officeart/2005/8/layout/vList6"/>
    <dgm:cxn modelId="{47B7A9B1-EB9F-4180-8E5D-40CA611BC544}" type="presParOf" srcId="{C1540A39-EBD9-4073-8DEB-FBC843939900}" destId="{BD4B04F2-668B-4678-A540-D8AE443EAA6E}" srcOrd="0" destOrd="0" presId="urn:microsoft.com/office/officeart/2005/8/layout/vList6"/>
    <dgm:cxn modelId="{25C446AA-1F14-4A31-BF17-443EF25325B1}" type="presParOf" srcId="{BD4B04F2-668B-4678-A540-D8AE443EAA6E}" destId="{E6691E0A-20D8-48C1-A5DD-94155069874D}" srcOrd="0" destOrd="0" presId="urn:microsoft.com/office/officeart/2005/8/layout/vList6"/>
    <dgm:cxn modelId="{82AFA16D-95A9-45DC-A699-AE95C12ED723}" type="presParOf" srcId="{BD4B04F2-668B-4678-A540-D8AE443EAA6E}" destId="{90B7C12B-7E27-4BA0-9AEF-2E9178AB390D}" srcOrd="1" destOrd="0" presId="urn:microsoft.com/office/officeart/2005/8/layout/vList6"/>
    <dgm:cxn modelId="{F964F22F-30FE-42A8-94D0-B5B30A675833}" type="presParOf" srcId="{C1540A39-EBD9-4073-8DEB-FBC843939900}" destId="{C9CAA2E1-97CB-4A5C-B82B-D22ECC8119FE}" srcOrd="1" destOrd="0" presId="urn:microsoft.com/office/officeart/2005/8/layout/vList6"/>
    <dgm:cxn modelId="{B1C9FF6A-CCB6-4994-BDBF-9B8DEF0EEBAF}" type="presParOf" srcId="{C1540A39-EBD9-4073-8DEB-FBC843939900}" destId="{6F7B6264-7D95-4DA2-8450-866210F68C51}" srcOrd="2" destOrd="0" presId="urn:microsoft.com/office/officeart/2005/8/layout/vList6"/>
    <dgm:cxn modelId="{FB69D1E0-3976-462A-8A34-A04ADED4E1DB}" type="presParOf" srcId="{6F7B6264-7D95-4DA2-8450-866210F68C51}" destId="{8C5ABF3D-3040-4228-8737-829357B2DAE3}" srcOrd="0" destOrd="0" presId="urn:microsoft.com/office/officeart/2005/8/layout/vList6"/>
    <dgm:cxn modelId="{3F65BF5C-D55B-437F-8E31-79A73968A006}" type="presParOf" srcId="{6F7B6264-7D95-4DA2-8450-866210F68C51}" destId="{3A6D4C84-E20F-4A71-9C4B-ED255DF75791}" srcOrd="1" destOrd="0" presId="urn:microsoft.com/office/officeart/2005/8/layout/vList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438BB7-C364-462E-8D9C-279001405B1E}" type="doc">
      <dgm:prSet loTypeId="urn:microsoft.com/office/officeart/2005/8/layout/target2" loCatId="relationship" qsTypeId="urn:microsoft.com/office/officeart/2005/8/quickstyle/simple5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E437E522-A59B-4603-84C4-8D5934F40F96}">
      <dgm:prSet phldrT="[Текст]" custT="1"/>
      <dgm:spPr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2">
              <a:shade val="80000"/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gm:spPr>
      <dgm:t>
        <a:bodyPr/>
        <a:lstStyle/>
        <a:p>
          <a:r>
            <a:rPr lang="ru-RU" sz="4000" dirty="0" smtClean="0"/>
            <a:t>Обмен веществ</a:t>
          </a:r>
          <a:endParaRPr lang="ru-RU" sz="4000" dirty="0"/>
        </a:p>
      </dgm:t>
    </dgm:pt>
    <dgm:pt modelId="{080CB2CC-E48A-470C-9218-784F712070FC}" type="parTrans" cxnId="{580DCA60-B72D-44A0-827C-E25C22948645}">
      <dgm:prSet/>
      <dgm:spPr/>
      <dgm:t>
        <a:bodyPr/>
        <a:lstStyle/>
        <a:p>
          <a:endParaRPr lang="ru-RU"/>
        </a:p>
      </dgm:t>
    </dgm:pt>
    <dgm:pt modelId="{832EFEED-9F05-4E53-A5D1-F7A6459D432F}" type="sibTrans" cxnId="{580DCA60-B72D-44A0-827C-E25C22948645}">
      <dgm:prSet/>
      <dgm:spPr/>
      <dgm:t>
        <a:bodyPr/>
        <a:lstStyle/>
        <a:p>
          <a:endParaRPr lang="ru-RU"/>
        </a:p>
      </dgm:t>
    </dgm:pt>
    <dgm:pt modelId="{30312006-7EA3-4F59-87EE-41439FF78F0B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2B010CB4-A33E-43CF-90D3-9ED6E9196CD6}" type="parTrans" cxnId="{665F94CE-22D1-4214-9274-2F181BC3B650}">
      <dgm:prSet/>
      <dgm:spPr/>
      <dgm:t>
        <a:bodyPr/>
        <a:lstStyle/>
        <a:p>
          <a:endParaRPr lang="ru-RU"/>
        </a:p>
      </dgm:t>
    </dgm:pt>
    <dgm:pt modelId="{96B5D93A-F9AE-4594-937F-E51EA19787C8}" type="sibTrans" cxnId="{665F94CE-22D1-4214-9274-2F181BC3B650}">
      <dgm:prSet/>
      <dgm:spPr/>
      <dgm:t>
        <a:bodyPr/>
        <a:lstStyle/>
        <a:p>
          <a:endParaRPr lang="ru-RU"/>
        </a:p>
      </dgm:t>
    </dgm:pt>
    <dgm:pt modelId="{DEC69597-0861-4D47-B7E6-6F4AF1781598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AAFC12C5-6A99-490C-BBBD-86B7AFF4E14D}" type="parTrans" cxnId="{B05B19BD-EE0C-41CA-8661-9D7D28B672E6}">
      <dgm:prSet/>
      <dgm:spPr/>
      <dgm:t>
        <a:bodyPr/>
        <a:lstStyle/>
        <a:p>
          <a:endParaRPr lang="ru-RU"/>
        </a:p>
      </dgm:t>
    </dgm:pt>
    <dgm:pt modelId="{7B1223E2-5226-4D9F-A540-670BC33F34A6}" type="sibTrans" cxnId="{B05B19BD-EE0C-41CA-8661-9D7D28B672E6}">
      <dgm:prSet/>
      <dgm:spPr/>
      <dgm:t>
        <a:bodyPr/>
        <a:lstStyle/>
        <a:p>
          <a:endParaRPr lang="ru-RU"/>
        </a:p>
      </dgm:t>
    </dgm:pt>
    <dgm:pt modelId="{4B97C8AA-E270-4A3E-97EE-93B914D00F8E}">
      <dgm:prSet phldrT="[Текст]" custT="1"/>
      <dgm:spPr/>
      <dgm:t>
        <a:bodyPr/>
        <a:lstStyle/>
        <a:p>
          <a:r>
            <a:rPr lang="ru-RU" sz="3200" dirty="0" smtClean="0"/>
            <a:t>Количественные и качественные изменения</a:t>
          </a:r>
          <a:endParaRPr lang="ru-RU" sz="3200" dirty="0"/>
        </a:p>
      </dgm:t>
    </dgm:pt>
    <dgm:pt modelId="{28E2A5D7-71EA-42C0-8066-064BFDEBFC6B}" type="parTrans" cxnId="{DF20656B-7313-4A96-8614-5343112F3BE3}">
      <dgm:prSet/>
      <dgm:spPr/>
      <dgm:t>
        <a:bodyPr/>
        <a:lstStyle/>
        <a:p>
          <a:endParaRPr lang="ru-RU"/>
        </a:p>
      </dgm:t>
    </dgm:pt>
    <dgm:pt modelId="{805CAF89-295D-49F3-8759-75A2FE930DFF}" type="sibTrans" cxnId="{DF20656B-7313-4A96-8614-5343112F3BE3}">
      <dgm:prSet/>
      <dgm:spPr/>
      <dgm:t>
        <a:bodyPr/>
        <a:lstStyle/>
        <a:p>
          <a:endParaRPr lang="ru-RU"/>
        </a:p>
      </dgm:t>
    </dgm:pt>
    <dgm:pt modelId="{1D81478E-C50B-42CC-B7AF-014D5EA7321A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B72AC48B-EC32-4D4E-B34C-C290C995560C}" type="parTrans" cxnId="{8ABEB5BB-3BEF-4ABB-9547-5BB60C60E4C9}">
      <dgm:prSet/>
      <dgm:spPr/>
      <dgm:t>
        <a:bodyPr/>
        <a:lstStyle/>
        <a:p>
          <a:endParaRPr lang="ru-RU"/>
        </a:p>
      </dgm:t>
    </dgm:pt>
    <dgm:pt modelId="{EBD09C18-CA68-4AF0-9885-444E0A71C408}" type="sibTrans" cxnId="{8ABEB5BB-3BEF-4ABB-9547-5BB60C60E4C9}">
      <dgm:prSet/>
      <dgm:spPr/>
      <dgm:t>
        <a:bodyPr/>
        <a:lstStyle/>
        <a:p>
          <a:endParaRPr lang="ru-RU"/>
        </a:p>
      </dgm:t>
    </dgm:pt>
    <dgm:pt modelId="{394AA6C8-0BF9-4F2E-B696-BC24131641C2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15B0FFA7-2A43-412C-B40F-E863B3BA4CF8}" type="parTrans" cxnId="{F0F83665-1164-4C31-8AF3-E466B814B992}">
      <dgm:prSet/>
      <dgm:spPr/>
      <dgm:t>
        <a:bodyPr/>
        <a:lstStyle/>
        <a:p>
          <a:endParaRPr lang="ru-RU"/>
        </a:p>
      </dgm:t>
    </dgm:pt>
    <dgm:pt modelId="{4BABE32A-5DD5-424F-A465-9FC5FA1F747C}" type="sibTrans" cxnId="{F0F83665-1164-4C31-8AF3-E466B814B992}">
      <dgm:prSet/>
      <dgm:spPr/>
      <dgm:t>
        <a:bodyPr/>
        <a:lstStyle/>
        <a:p>
          <a:endParaRPr lang="ru-RU"/>
        </a:p>
      </dgm:t>
    </dgm:pt>
    <dgm:pt modelId="{D6372860-A973-428A-BFB8-415719F1319B}">
      <dgm:prSet phldrT="[Текст]"/>
      <dgm:spPr/>
      <dgm:t>
        <a:bodyPr/>
        <a:lstStyle/>
        <a:p>
          <a:r>
            <a:rPr lang="ru-RU" dirty="0" smtClean="0"/>
            <a:t>Размножение</a:t>
          </a:r>
          <a:endParaRPr lang="ru-RU" dirty="0"/>
        </a:p>
      </dgm:t>
    </dgm:pt>
    <dgm:pt modelId="{FE922737-3250-4B78-9CF1-1E0FC4E13E20}" type="parTrans" cxnId="{CE4E2140-0E22-4B48-940F-1B649DA4FEBD}">
      <dgm:prSet/>
      <dgm:spPr/>
      <dgm:t>
        <a:bodyPr/>
        <a:lstStyle/>
        <a:p>
          <a:endParaRPr lang="ru-RU"/>
        </a:p>
      </dgm:t>
    </dgm:pt>
    <dgm:pt modelId="{53AEAC58-6DE6-4A4B-A399-D3A259A21B6A}" type="sibTrans" cxnId="{CE4E2140-0E22-4B48-940F-1B649DA4FEBD}">
      <dgm:prSet/>
      <dgm:spPr/>
      <dgm:t>
        <a:bodyPr/>
        <a:lstStyle/>
        <a:p>
          <a:endParaRPr lang="ru-RU"/>
        </a:p>
      </dgm:t>
    </dgm:pt>
    <dgm:pt modelId="{98426E80-C849-4272-8442-696539D14C27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58C519E4-D30B-4E9A-99E6-870106CAEBF8}" type="parTrans" cxnId="{1C0D7784-60CA-40FB-8397-32838D652FB3}">
      <dgm:prSet/>
      <dgm:spPr/>
      <dgm:t>
        <a:bodyPr/>
        <a:lstStyle/>
        <a:p>
          <a:endParaRPr lang="ru-RU"/>
        </a:p>
      </dgm:t>
    </dgm:pt>
    <dgm:pt modelId="{55EFBA63-137E-4930-ADDD-CADF49A1DB40}" type="sibTrans" cxnId="{1C0D7784-60CA-40FB-8397-32838D652FB3}">
      <dgm:prSet/>
      <dgm:spPr/>
      <dgm:t>
        <a:bodyPr/>
        <a:lstStyle/>
        <a:p>
          <a:endParaRPr lang="ru-RU"/>
        </a:p>
      </dgm:t>
    </dgm:pt>
    <dgm:pt modelId="{601D6BD4-D7A2-4612-BA4A-31556A0D2EDB}" type="pres">
      <dgm:prSet presAssocID="{E0438BB7-C364-462E-8D9C-279001405B1E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E90AAE-CBCF-4FFC-95E9-C84C60F8F2E8}" type="pres">
      <dgm:prSet presAssocID="{E0438BB7-C364-462E-8D9C-279001405B1E}" presName="outerBox" presStyleCnt="0"/>
      <dgm:spPr/>
    </dgm:pt>
    <dgm:pt modelId="{EE7D58C4-26D0-4589-BA2C-B23DFA507A3D}" type="pres">
      <dgm:prSet presAssocID="{E0438BB7-C364-462E-8D9C-279001405B1E}" presName="outerBoxParent" presStyleLbl="node1" presStyleIdx="0" presStyleCnt="3"/>
      <dgm:spPr/>
      <dgm:t>
        <a:bodyPr/>
        <a:lstStyle/>
        <a:p>
          <a:endParaRPr lang="ru-RU"/>
        </a:p>
      </dgm:t>
    </dgm:pt>
    <dgm:pt modelId="{3F35CA31-097A-46D6-A2A4-4C43867C38AF}" type="pres">
      <dgm:prSet presAssocID="{E0438BB7-C364-462E-8D9C-279001405B1E}" presName="outerBoxChildren" presStyleCnt="0"/>
      <dgm:spPr/>
    </dgm:pt>
    <dgm:pt modelId="{F53DAEB7-14E6-4109-9029-93E1DA97C86C}" type="pres">
      <dgm:prSet presAssocID="{30312006-7EA3-4F59-87EE-41439FF78F0B}" presName="oChild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31B695-EECF-4C70-A444-86DE8B393F3E}" type="pres">
      <dgm:prSet presAssocID="{96B5D93A-F9AE-4594-937F-E51EA19787C8}" presName="outerSibTrans" presStyleCnt="0"/>
      <dgm:spPr/>
    </dgm:pt>
    <dgm:pt modelId="{EEDF64DA-3C12-4173-956C-14920B0493DB}" type="pres">
      <dgm:prSet presAssocID="{DEC69597-0861-4D47-B7E6-6F4AF1781598}" presName="oChild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8B1556-A5E7-4082-B94C-2BB2B00DA128}" type="pres">
      <dgm:prSet presAssocID="{E0438BB7-C364-462E-8D9C-279001405B1E}" presName="middleBox" presStyleCnt="0"/>
      <dgm:spPr/>
    </dgm:pt>
    <dgm:pt modelId="{4BD61513-1514-417B-A375-52188378FF5B}" type="pres">
      <dgm:prSet presAssocID="{E0438BB7-C364-462E-8D9C-279001405B1E}" presName="middleBoxParent" presStyleLbl="node1" presStyleIdx="1" presStyleCnt="3"/>
      <dgm:spPr/>
      <dgm:t>
        <a:bodyPr/>
        <a:lstStyle/>
        <a:p>
          <a:endParaRPr lang="ru-RU"/>
        </a:p>
      </dgm:t>
    </dgm:pt>
    <dgm:pt modelId="{57B7A106-FC90-47E4-944C-5C532735C474}" type="pres">
      <dgm:prSet presAssocID="{E0438BB7-C364-462E-8D9C-279001405B1E}" presName="middleBoxChildren" presStyleCnt="0"/>
      <dgm:spPr/>
    </dgm:pt>
    <dgm:pt modelId="{D60E2F9C-8787-4C5C-ACA4-7747B56271BE}" type="pres">
      <dgm:prSet presAssocID="{1D81478E-C50B-42CC-B7AF-014D5EA7321A}" presName="mChild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A8A58D-2FBA-448D-9C62-587604E744D8}" type="pres">
      <dgm:prSet presAssocID="{EBD09C18-CA68-4AF0-9885-444E0A71C408}" presName="middleSibTrans" presStyleCnt="0"/>
      <dgm:spPr/>
    </dgm:pt>
    <dgm:pt modelId="{324F81B5-6B41-481D-B0EB-2E85DCE27346}" type="pres">
      <dgm:prSet presAssocID="{394AA6C8-0BF9-4F2E-B696-BC24131641C2}" presName="mChild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8CBC4E-2E2A-4630-B773-FF6FEE70EBB5}" type="pres">
      <dgm:prSet presAssocID="{E0438BB7-C364-462E-8D9C-279001405B1E}" presName="centerBox" presStyleCnt="0"/>
      <dgm:spPr/>
    </dgm:pt>
    <dgm:pt modelId="{27BDEC4F-322F-4596-92A3-885464C21411}" type="pres">
      <dgm:prSet presAssocID="{E0438BB7-C364-462E-8D9C-279001405B1E}" presName="centerBoxParent" presStyleLbl="node1" presStyleIdx="2" presStyleCnt="3"/>
      <dgm:spPr/>
      <dgm:t>
        <a:bodyPr/>
        <a:lstStyle/>
        <a:p>
          <a:endParaRPr lang="ru-RU"/>
        </a:p>
      </dgm:t>
    </dgm:pt>
    <dgm:pt modelId="{CF64CDF1-B06A-4E64-A09E-2EA67776DC81}" type="pres">
      <dgm:prSet presAssocID="{E0438BB7-C364-462E-8D9C-279001405B1E}" presName="centerBoxChildren" presStyleCnt="0"/>
      <dgm:spPr/>
    </dgm:pt>
    <dgm:pt modelId="{ADCE2FFA-6ADB-4293-8398-3493E2D992C8}" type="pres">
      <dgm:prSet presAssocID="{98426E80-C849-4272-8442-696539D14C27}" presName="cChild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9AC373-358C-4B78-8FB7-1D56F2186668}" type="presOf" srcId="{E437E522-A59B-4603-84C4-8D5934F40F96}" destId="{EE7D58C4-26D0-4589-BA2C-B23DFA507A3D}" srcOrd="0" destOrd="0" presId="urn:microsoft.com/office/officeart/2005/8/layout/target2"/>
    <dgm:cxn modelId="{5AD1E7F0-D84A-44D1-B96C-99A0D59AB223}" type="presOf" srcId="{E0438BB7-C364-462E-8D9C-279001405B1E}" destId="{601D6BD4-D7A2-4612-BA4A-31556A0D2EDB}" srcOrd="0" destOrd="0" presId="urn:microsoft.com/office/officeart/2005/8/layout/target2"/>
    <dgm:cxn modelId="{739ADEB6-A5A7-4B47-8A99-FCEE30A2ADFB}" type="presOf" srcId="{30312006-7EA3-4F59-87EE-41439FF78F0B}" destId="{F53DAEB7-14E6-4109-9029-93E1DA97C86C}" srcOrd="0" destOrd="0" presId="urn:microsoft.com/office/officeart/2005/8/layout/target2"/>
    <dgm:cxn modelId="{F0F83665-1164-4C31-8AF3-E466B814B992}" srcId="{4B97C8AA-E270-4A3E-97EE-93B914D00F8E}" destId="{394AA6C8-0BF9-4F2E-B696-BC24131641C2}" srcOrd="1" destOrd="0" parTransId="{15B0FFA7-2A43-412C-B40F-E863B3BA4CF8}" sibTransId="{4BABE32A-5DD5-424F-A465-9FC5FA1F747C}"/>
    <dgm:cxn modelId="{CE4E2140-0E22-4B48-940F-1B649DA4FEBD}" srcId="{E0438BB7-C364-462E-8D9C-279001405B1E}" destId="{D6372860-A973-428A-BFB8-415719F1319B}" srcOrd="2" destOrd="0" parTransId="{FE922737-3250-4B78-9CF1-1E0FC4E13E20}" sibTransId="{53AEAC58-6DE6-4A4B-A399-D3A259A21B6A}"/>
    <dgm:cxn modelId="{4C69416D-74F5-4301-8368-33CF96458C6D}" type="presOf" srcId="{D6372860-A973-428A-BFB8-415719F1319B}" destId="{27BDEC4F-322F-4596-92A3-885464C21411}" srcOrd="0" destOrd="0" presId="urn:microsoft.com/office/officeart/2005/8/layout/target2"/>
    <dgm:cxn modelId="{DF20656B-7313-4A96-8614-5343112F3BE3}" srcId="{E0438BB7-C364-462E-8D9C-279001405B1E}" destId="{4B97C8AA-E270-4A3E-97EE-93B914D00F8E}" srcOrd="1" destOrd="0" parTransId="{28E2A5D7-71EA-42C0-8066-064BFDEBFC6B}" sibTransId="{805CAF89-295D-49F3-8759-75A2FE930DFF}"/>
    <dgm:cxn modelId="{B05B19BD-EE0C-41CA-8661-9D7D28B672E6}" srcId="{E437E522-A59B-4603-84C4-8D5934F40F96}" destId="{DEC69597-0861-4D47-B7E6-6F4AF1781598}" srcOrd="1" destOrd="0" parTransId="{AAFC12C5-6A99-490C-BBBD-86B7AFF4E14D}" sibTransId="{7B1223E2-5226-4D9F-A540-670BC33F34A6}"/>
    <dgm:cxn modelId="{A0AE2E3B-F05F-4912-BC8F-D53F7B77A175}" type="presOf" srcId="{98426E80-C849-4272-8442-696539D14C27}" destId="{ADCE2FFA-6ADB-4293-8398-3493E2D992C8}" srcOrd="0" destOrd="0" presId="urn:microsoft.com/office/officeart/2005/8/layout/target2"/>
    <dgm:cxn modelId="{665F94CE-22D1-4214-9274-2F181BC3B650}" srcId="{E437E522-A59B-4603-84C4-8D5934F40F96}" destId="{30312006-7EA3-4F59-87EE-41439FF78F0B}" srcOrd="0" destOrd="0" parTransId="{2B010CB4-A33E-43CF-90D3-9ED6E9196CD6}" sibTransId="{96B5D93A-F9AE-4594-937F-E51EA19787C8}"/>
    <dgm:cxn modelId="{96591CD6-61E5-4E7E-8F00-C2EF021FDDD8}" type="presOf" srcId="{394AA6C8-0BF9-4F2E-B696-BC24131641C2}" destId="{324F81B5-6B41-481D-B0EB-2E85DCE27346}" srcOrd="0" destOrd="0" presId="urn:microsoft.com/office/officeart/2005/8/layout/target2"/>
    <dgm:cxn modelId="{580DCA60-B72D-44A0-827C-E25C22948645}" srcId="{E0438BB7-C364-462E-8D9C-279001405B1E}" destId="{E437E522-A59B-4603-84C4-8D5934F40F96}" srcOrd="0" destOrd="0" parTransId="{080CB2CC-E48A-470C-9218-784F712070FC}" sibTransId="{832EFEED-9F05-4E53-A5D1-F7A6459D432F}"/>
    <dgm:cxn modelId="{E82850A8-8CD0-4F3A-A7E3-7CA563E4E49B}" type="presOf" srcId="{4B97C8AA-E270-4A3E-97EE-93B914D00F8E}" destId="{4BD61513-1514-417B-A375-52188378FF5B}" srcOrd="0" destOrd="0" presId="urn:microsoft.com/office/officeart/2005/8/layout/target2"/>
    <dgm:cxn modelId="{06423303-C4B7-4665-8E8C-7DA4840C4796}" type="presOf" srcId="{1D81478E-C50B-42CC-B7AF-014D5EA7321A}" destId="{D60E2F9C-8787-4C5C-ACA4-7747B56271BE}" srcOrd="0" destOrd="0" presId="urn:microsoft.com/office/officeart/2005/8/layout/target2"/>
    <dgm:cxn modelId="{1C0D7784-60CA-40FB-8397-32838D652FB3}" srcId="{D6372860-A973-428A-BFB8-415719F1319B}" destId="{98426E80-C849-4272-8442-696539D14C27}" srcOrd="0" destOrd="0" parTransId="{58C519E4-D30B-4E9A-99E6-870106CAEBF8}" sibTransId="{55EFBA63-137E-4930-ADDD-CADF49A1DB40}"/>
    <dgm:cxn modelId="{352DEB57-4A64-4C2B-812E-9C2F48E81273}" type="presOf" srcId="{DEC69597-0861-4D47-B7E6-6F4AF1781598}" destId="{EEDF64DA-3C12-4173-956C-14920B0493DB}" srcOrd="0" destOrd="0" presId="urn:microsoft.com/office/officeart/2005/8/layout/target2"/>
    <dgm:cxn modelId="{8ABEB5BB-3BEF-4ABB-9547-5BB60C60E4C9}" srcId="{4B97C8AA-E270-4A3E-97EE-93B914D00F8E}" destId="{1D81478E-C50B-42CC-B7AF-014D5EA7321A}" srcOrd="0" destOrd="0" parTransId="{B72AC48B-EC32-4D4E-B34C-C290C995560C}" sibTransId="{EBD09C18-CA68-4AF0-9885-444E0A71C408}"/>
    <dgm:cxn modelId="{840BAD34-09CF-4510-8E2E-7110F6D7B8B5}" type="presParOf" srcId="{601D6BD4-D7A2-4612-BA4A-31556A0D2EDB}" destId="{90E90AAE-CBCF-4FFC-95E9-C84C60F8F2E8}" srcOrd="0" destOrd="0" presId="urn:microsoft.com/office/officeart/2005/8/layout/target2"/>
    <dgm:cxn modelId="{B9B11CBF-5789-4547-B7E3-D860C7D8DBD1}" type="presParOf" srcId="{90E90AAE-CBCF-4FFC-95E9-C84C60F8F2E8}" destId="{EE7D58C4-26D0-4589-BA2C-B23DFA507A3D}" srcOrd="0" destOrd="0" presId="urn:microsoft.com/office/officeart/2005/8/layout/target2"/>
    <dgm:cxn modelId="{F8000F63-5C68-4004-8370-AF90C154A110}" type="presParOf" srcId="{90E90AAE-CBCF-4FFC-95E9-C84C60F8F2E8}" destId="{3F35CA31-097A-46D6-A2A4-4C43867C38AF}" srcOrd="1" destOrd="0" presId="urn:microsoft.com/office/officeart/2005/8/layout/target2"/>
    <dgm:cxn modelId="{5CC65609-710B-4C86-ACDB-7AF8EED6839E}" type="presParOf" srcId="{3F35CA31-097A-46D6-A2A4-4C43867C38AF}" destId="{F53DAEB7-14E6-4109-9029-93E1DA97C86C}" srcOrd="0" destOrd="0" presId="urn:microsoft.com/office/officeart/2005/8/layout/target2"/>
    <dgm:cxn modelId="{2F16A495-9415-4C2E-8F94-DEC44DE0DC5D}" type="presParOf" srcId="{3F35CA31-097A-46D6-A2A4-4C43867C38AF}" destId="{1631B695-EECF-4C70-A444-86DE8B393F3E}" srcOrd="1" destOrd="0" presId="urn:microsoft.com/office/officeart/2005/8/layout/target2"/>
    <dgm:cxn modelId="{DFB1F2C0-CC04-4D5F-BA19-07CDD59E3811}" type="presParOf" srcId="{3F35CA31-097A-46D6-A2A4-4C43867C38AF}" destId="{EEDF64DA-3C12-4173-956C-14920B0493DB}" srcOrd="2" destOrd="0" presId="urn:microsoft.com/office/officeart/2005/8/layout/target2"/>
    <dgm:cxn modelId="{7DF545C9-31FC-414D-A798-0F2B34115924}" type="presParOf" srcId="{601D6BD4-D7A2-4612-BA4A-31556A0D2EDB}" destId="{BC8B1556-A5E7-4082-B94C-2BB2B00DA128}" srcOrd="1" destOrd="0" presId="urn:microsoft.com/office/officeart/2005/8/layout/target2"/>
    <dgm:cxn modelId="{B6442A0A-5430-49B8-87A8-2E533C303705}" type="presParOf" srcId="{BC8B1556-A5E7-4082-B94C-2BB2B00DA128}" destId="{4BD61513-1514-417B-A375-52188378FF5B}" srcOrd="0" destOrd="0" presId="urn:microsoft.com/office/officeart/2005/8/layout/target2"/>
    <dgm:cxn modelId="{85E6F755-A4BC-4473-9360-288E1800E1FB}" type="presParOf" srcId="{BC8B1556-A5E7-4082-B94C-2BB2B00DA128}" destId="{57B7A106-FC90-47E4-944C-5C532735C474}" srcOrd="1" destOrd="0" presId="urn:microsoft.com/office/officeart/2005/8/layout/target2"/>
    <dgm:cxn modelId="{E580765B-5114-49D9-A9CF-F5867448CC64}" type="presParOf" srcId="{57B7A106-FC90-47E4-944C-5C532735C474}" destId="{D60E2F9C-8787-4C5C-ACA4-7747B56271BE}" srcOrd="0" destOrd="0" presId="urn:microsoft.com/office/officeart/2005/8/layout/target2"/>
    <dgm:cxn modelId="{D17D471E-C1BC-471C-9402-90C69652B7A5}" type="presParOf" srcId="{57B7A106-FC90-47E4-944C-5C532735C474}" destId="{85A8A58D-2FBA-448D-9C62-587604E744D8}" srcOrd="1" destOrd="0" presId="urn:microsoft.com/office/officeart/2005/8/layout/target2"/>
    <dgm:cxn modelId="{C06B5D32-FF33-4986-9E0B-092209848A21}" type="presParOf" srcId="{57B7A106-FC90-47E4-944C-5C532735C474}" destId="{324F81B5-6B41-481D-B0EB-2E85DCE27346}" srcOrd="2" destOrd="0" presId="urn:microsoft.com/office/officeart/2005/8/layout/target2"/>
    <dgm:cxn modelId="{23B0BDDF-D599-4828-ABE1-1F7CD947D479}" type="presParOf" srcId="{601D6BD4-D7A2-4612-BA4A-31556A0D2EDB}" destId="{148CBC4E-2E2A-4630-B773-FF6FEE70EBB5}" srcOrd="2" destOrd="0" presId="urn:microsoft.com/office/officeart/2005/8/layout/target2"/>
    <dgm:cxn modelId="{2FBE9492-8A38-45FE-A709-B32443FC372B}" type="presParOf" srcId="{148CBC4E-2E2A-4630-B773-FF6FEE70EBB5}" destId="{27BDEC4F-322F-4596-92A3-885464C21411}" srcOrd="0" destOrd="0" presId="urn:microsoft.com/office/officeart/2005/8/layout/target2"/>
    <dgm:cxn modelId="{C12721D6-9DA1-490A-979E-57B545073ACF}" type="presParOf" srcId="{148CBC4E-2E2A-4630-B773-FF6FEE70EBB5}" destId="{CF64CDF1-B06A-4E64-A09E-2EA67776DC81}" srcOrd="1" destOrd="0" presId="urn:microsoft.com/office/officeart/2005/8/layout/target2"/>
    <dgm:cxn modelId="{6948AFC9-6732-4CA1-BA17-7C7961EB8D28}" type="presParOf" srcId="{CF64CDF1-B06A-4E64-A09E-2EA67776DC81}" destId="{ADCE2FFA-6ADB-4293-8398-3493E2D992C8}" srcOrd="0" destOrd="0" presId="urn:microsoft.com/office/officeart/2005/8/layout/targe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D5D4A1-1166-44B1-A38F-F68CA2C37EE7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120475F-4BD3-4DB4-9CFC-0820F0C81318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078DC460-817C-4C57-9F67-C703F4A9CCFC}" type="parTrans" cxnId="{D2EEDF36-1EB6-4DDB-B4CF-4272C4F14B0B}">
      <dgm:prSet/>
      <dgm:spPr/>
      <dgm:t>
        <a:bodyPr/>
        <a:lstStyle/>
        <a:p>
          <a:endParaRPr lang="ru-RU"/>
        </a:p>
      </dgm:t>
    </dgm:pt>
    <dgm:pt modelId="{C5C2F1BE-72FE-4FEA-93EB-4C6266C8B831}" type="sibTrans" cxnId="{D2EEDF36-1EB6-4DDB-B4CF-4272C4F14B0B}">
      <dgm:prSet/>
      <dgm:spPr/>
      <dgm:t>
        <a:bodyPr/>
        <a:lstStyle/>
        <a:p>
          <a:endParaRPr lang="ru-RU"/>
        </a:p>
      </dgm:t>
    </dgm:pt>
    <dgm:pt modelId="{B2702029-2B9A-4533-A3B1-3089B0489B72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75216035-6C39-4FA8-8E16-E1BE50B17FCB}" type="parTrans" cxnId="{4A423F1B-C576-4B05-BFE0-1D14585319BF}">
      <dgm:prSet/>
      <dgm:spPr/>
      <dgm:t>
        <a:bodyPr/>
        <a:lstStyle/>
        <a:p>
          <a:endParaRPr lang="ru-RU"/>
        </a:p>
      </dgm:t>
    </dgm:pt>
    <dgm:pt modelId="{DF6F2130-F9B2-4BBD-9F03-2C67E1D44F02}" type="sibTrans" cxnId="{4A423F1B-C576-4B05-BFE0-1D14585319BF}">
      <dgm:prSet/>
      <dgm:spPr/>
      <dgm:t>
        <a:bodyPr/>
        <a:lstStyle/>
        <a:p>
          <a:endParaRPr lang="ru-RU"/>
        </a:p>
      </dgm:t>
    </dgm:pt>
    <dgm:pt modelId="{0D464E81-47E9-49F5-B906-0CF39B46DB22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2BACDCEA-0817-4E05-9583-7732F538F2AF}" type="parTrans" cxnId="{BE6F898B-D4F5-4CFB-A0DD-B1B359DC9E02}">
      <dgm:prSet/>
      <dgm:spPr/>
      <dgm:t>
        <a:bodyPr/>
        <a:lstStyle/>
        <a:p>
          <a:endParaRPr lang="ru-RU"/>
        </a:p>
      </dgm:t>
    </dgm:pt>
    <dgm:pt modelId="{2527D80A-DDFD-445C-8EA7-DA2A8CF8CC35}" type="sibTrans" cxnId="{BE6F898B-D4F5-4CFB-A0DD-B1B359DC9E02}">
      <dgm:prSet/>
      <dgm:spPr/>
      <dgm:t>
        <a:bodyPr/>
        <a:lstStyle/>
        <a:p>
          <a:endParaRPr lang="ru-RU"/>
        </a:p>
      </dgm:t>
    </dgm:pt>
    <dgm:pt modelId="{F8C5C209-FB6A-4DB3-B6CC-9955C4FE9948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5AC47409-E3F2-4DF6-8033-BB72C00FEC43}" type="parTrans" cxnId="{7B823337-B971-4FBE-BD73-1BAF8D90CC11}">
      <dgm:prSet/>
      <dgm:spPr/>
      <dgm:t>
        <a:bodyPr/>
        <a:lstStyle/>
        <a:p>
          <a:endParaRPr lang="ru-RU"/>
        </a:p>
      </dgm:t>
    </dgm:pt>
    <dgm:pt modelId="{129116B6-DF98-4C6D-9315-A1983AA676AF}" type="sibTrans" cxnId="{7B823337-B971-4FBE-BD73-1BAF8D90CC11}">
      <dgm:prSet/>
      <dgm:spPr/>
      <dgm:t>
        <a:bodyPr/>
        <a:lstStyle/>
        <a:p>
          <a:endParaRPr lang="ru-RU"/>
        </a:p>
      </dgm:t>
    </dgm:pt>
    <dgm:pt modelId="{67DADB99-3861-4929-9AAE-E4FCE431CF84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12E37FD2-4C35-4A30-9B41-B77D08D6C2AB}" type="parTrans" cxnId="{606B09BD-9632-410C-8497-7777E329E161}">
      <dgm:prSet/>
      <dgm:spPr/>
      <dgm:t>
        <a:bodyPr/>
        <a:lstStyle/>
        <a:p>
          <a:endParaRPr lang="ru-RU"/>
        </a:p>
      </dgm:t>
    </dgm:pt>
    <dgm:pt modelId="{62F78464-5F1E-4B40-8466-9C844FAB47B7}" type="sibTrans" cxnId="{606B09BD-9632-410C-8497-7777E329E161}">
      <dgm:prSet/>
      <dgm:spPr/>
      <dgm:t>
        <a:bodyPr/>
        <a:lstStyle/>
        <a:p>
          <a:endParaRPr lang="ru-RU"/>
        </a:p>
      </dgm:t>
    </dgm:pt>
    <dgm:pt modelId="{58E36CC2-DEAC-4C0E-BFB3-B9AC5438D8EA}" type="pres">
      <dgm:prSet presAssocID="{38D5D4A1-1166-44B1-A38F-F68CA2C37EE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036040-8E57-4E51-8E83-948A19161045}" type="pres">
      <dgm:prSet presAssocID="{1120475F-4BD3-4DB4-9CFC-0820F0C8131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323E17-F9D8-41CC-81C5-75FE4476B821}" type="pres">
      <dgm:prSet presAssocID="{C5C2F1BE-72FE-4FEA-93EB-4C6266C8B831}" presName="sibTrans" presStyleCnt="0"/>
      <dgm:spPr/>
    </dgm:pt>
    <dgm:pt modelId="{05FF0B14-826F-40DA-AAC9-E995E20D3D76}" type="pres">
      <dgm:prSet presAssocID="{B2702029-2B9A-4533-A3B1-3089B0489B7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0839B3-A49D-4945-80C6-F729F66AA7B4}" type="pres">
      <dgm:prSet presAssocID="{DF6F2130-F9B2-4BBD-9F03-2C67E1D44F02}" presName="sibTrans" presStyleCnt="0"/>
      <dgm:spPr/>
    </dgm:pt>
    <dgm:pt modelId="{AF5E6601-D563-4E1B-A3CD-08E8AC4419B0}" type="pres">
      <dgm:prSet presAssocID="{0D464E81-47E9-49F5-B906-0CF39B46DB2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267E5F-BE6D-40D3-B996-64377E67ABBE}" type="pres">
      <dgm:prSet presAssocID="{2527D80A-DDFD-445C-8EA7-DA2A8CF8CC35}" presName="sibTrans" presStyleCnt="0"/>
      <dgm:spPr/>
    </dgm:pt>
    <dgm:pt modelId="{A5697841-065B-4A54-A1C9-896A272DCF30}" type="pres">
      <dgm:prSet presAssocID="{F8C5C209-FB6A-4DB3-B6CC-9955C4FE994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191C59-B865-428C-85C3-954DA9A23468}" type="pres">
      <dgm:prSet presAssocID="{129116B6-DF98-4C6D-9315-A1983AA676AF}" presName="sibTrans" presStyleCnt="0"/>
      <dgm:spPr/>
    </dgm:pt>
    <dgm:pt modelId="{F3116266-7ED9-4997-BDA7-B6E1BD8F6281}" type="pres">
      <dgm:prSet presAssocID="{67DADB99-3861-4929-9AAE-E4FCE431CF8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671E74-2F20-4C32-A467-42C0219F4243}" type="presOf" srcId="{1120475F-4BD3-4DB4-9CFC-0820F0C81318}" destId="{EF036040-8E57-4E51-8E83-948A19161045}" srcOrd="0" destOrd="0" presId="urn:microsoft.com/office/officeart/2005/8/layout/default"/>
    <dgm:cxn modelId="{D2EEDF36-1EB6-4DDB-B4CF-4272C4F14B0B}" srcId="{38D5D4A1-1166-44B1-A38F-F68CA2C37EE7}" destId="{1120475F-4BD3-4DB4-9CFC-0820F0C81318}" srcOrd="0" destOrd="0" parTransId="{078DC460-817C-4C57-9F67-C703F4A9CCFC}" sibTransId="{C5C2F1BE-72FE-4FEA-93EB-4C6266C8B831}"/>
    <dgm:cxn modelId="{4A423F1B-C576-4B05-BFE0-1D14585319BF}" srcId="{38D5D4A1-1166-44B1-A38F-F68CA2C37EE7}" destId="{B2702029-2B9A-4533-A3B1-3089B0489B72}" srcOrd="1" destOrd="0" parTransId="{75216035-6C39-4FA8-8E16-E1BE50B17FCB}" sibTransId="{DF6F2130-F9B2-4BBD-9F03-2C67E1D44F02}"/>
    <dgm:cxn modelId="{80157509-6577-4F1A-BEAD-C576892164BF}" type="presOf" srcId="{F8C5C209-FB6A-4DB3-B6CC-9955C4FE9948}" destId="{A5697841-065B-4A54-A1C9-896A272DCF30}" srcOrd="0" destOrd="0" presId="urn:microsoft.com/office/officeart/2005/8/layout/default"/>
    <dgm:cxn modelId="{09E174AB-EF5F-4E7E-8166-81D839036886}" type="presOf" srcId="{0D464E81-47E9-49F5-B906-0CF39B46DB22}" destId="{AF5E6601-D563-4E1B-A3CD-08E8AC4419B0}" srcOrd="0" destOrd="0" presId="urn:microsoft.com/office/officeart/2005/8/layout/default"/>
    <dgm:cxn modelId="{7B823337-B971-4FBE-BD73-1BAF8D90CC11}" srcId="{38D5D4A1-1166-44B1-A38F-F68CA2C37EE7}" destId="{F8C5C209-FB6A-4DB3-B6CC-9955C4FE9948}" srcOrd="3" destOrd="0" parTransId="{5AC47409-E3F2-4DF6-8033-BB72C00FEC43}" sibTransId="{129116B6-DF98-4C6D-9315-A1983AA676AF}"/>
    <dgm:cxn modelId="{BE6F898B-D4F5-4CFB-A0DD-B1B359DC9E02}" srcId="{38D5D4A1-1166-44B1-A38F-F68CA2C37EE7}" destId="{0D464E81-47E9-49F5-B906-0CF39B46DB22}" srcOrd="2" destOrd="0" parTransId="{2BACDCEA-0817-4E05-9583-7732F538F2AF}" sibTransId="{2527D80A-DDFD-445C-8EA7-DA2A8CF8CC35}"/>
    <dgm:cxn modelId="{421876D6-1A15-4793-B4C8-D11D6ED10651}" type="presOf" srcId="{B2702029-2B9A-4533-A3B1-3089B0489B72}" destId="{05FF0B14-826F-40DA-AAC9-E995E20D3D76}" srcOrd="0" destOrd="0" presId="urn:microsoft.com/office/officeart/2005/8/layout/default"/>
    <dgm:cxn modelId="{702B6DEF-54A3-4D23-A6BA-CB8103370D4D}" type="presOf" srcId="{67DADB99-3861-4929-9AAE-E4FCE431CF84}" destId="{F3116266-7ED9-4997-BDA7-B6E1BD8F6281}" srcOrd="0" destOrd="0" presId="urn:microsoft.com/office/officeart/2005/8/layout/default"/>
    <dgm:cxn modelId="{606B09BD-9632-410C-8497-7777E329E161}" srcId="{38D5D4A1-1166-44B1-A38F-F68CA2C37EE7}" destId="{67DADB99-3861-4929-9AAE-E4FCE431CF84}" srcOrd="4" destOrd="0" parTransId="{12E37FD2-4C35-4A30-9B41-B77D08D6C2AB}" sibTransId="{62F78464-5F1E-4B40-8466-9C844FAB47B7}"/>
    <dgm:cxn modelId="{F8AE740E-5C22-4503-AE15-A565CEF8A531}" type="presOf" srcId="{38D5D4A1-1166-44B1-A38F-F68CA2C37EE7}" destId="{58E36CC2-DEAC-4C0E-BFB3-B9AC5438D8EA}" srcOrd="0" destOrd="0" presId="urn:microsoft.com/office/officeart/2005/8/layout/default"/>
    <dgm:cxn modelId="{F096A135-D1DB-411A-A4D7-D0D3EAD11EB2}" type="presParOf" srcId="{58E36CC2-DEAC-4C0E-BFB3-B9AC5438D8EA}" destId="{EF036040-8E57-4E51-8E83-948A19161045}" srcOrd="0" destOrd="0" presId="urn:microsoft.com/office/officeart/2005/8/layout/default"/>
    <dgm:cxn modelId="{E50772CB-D7BF-4042-A00D-BCF11997E6F2}" type="presParOf" srcId="{58E36CC2-DEAC-4C0E-BFB3-B9AC5438D8EA}" destId="{87323E17-F9D8-41CC-81C5-75FE4476B821}" srcOrd="1" destOrd="0" presId="urn:microsoft.com/office/officeart/2005/8/layout/default"/>
    <dgm:cxn modelId="{CD027974-21C9-47C8-BBB8-FC3544DBEEE6}" type="presParOf" srcId="{58E36CC2-DEAC-4C0E-BFB3-B9AC5438D8EA}" destId="{05FF0B14-826F-40DA-AAC9-E995E20D3D76}" srcOrd="2" destOrd="0" presId="urn:microsoft.com/office/officeart/2005/8/layout/default"/>
    <dgm:cxn modelId="{BFD8DF20-F506-45F1-845C-0B2B52067CBC}" type="presParOf" srcId="{58E36CC2-DEAC-4C0E-BFB3-B9AC5438D8EA}" destId="{730839B3-A49D-4945-80C6-F729F66AA7B4}" srcOrd="3" destOrd="0" presId="urn:microsoft.com/office/officeart/2005/8/layout/default"/>
    <dgm:cxn modelId="{1FD60EEF-EEA5-4044-9601-73565BEB1A1E}" type="presParOf" srcId="{58E36CC2-DEAC-4C0E-BFB3-B9AC5438D8EA}" destId="{AF5E6601-D563-4E1B-A3CD-08E8AC4419B0}" srcOrd="4" destOrd="0" presId="urn:microsoft.com/office/officeart/2005/8/layout/default"/>
    <dgm:cxn modelId="{22C1E3B1-DBFB-4D0E-88CC-71C63B2A9669}" type="presParOf" srcId="{58E36CC2-DEAC-4C0E-BFB3-B9AC5438D8EA}" destId="{7D267E5F-BE6D-40D3-B996-64377E67ABBE}" srcOrd="5" destOrd="0" presId="urn:microsoft.com/office/officeart/2005/8/layout/default"/>
    <dgm:cxn modelId="{3A1A2BCE-8F30-40B0-A41E-38B942FDD7E0}" type="presParOf" srcId="{58E36CC2-DEAC-4C0E-BFB3-B9AC5438D8EA}" destId="{A5697841-065B-4A54-A1C9-896A272DCF30}" srcOrd="6" destOrd="0" presId="urn:microsoft.com/office/officeart/2005/8/layout/default"/>
    <dgm:cxn modelId="{1BE5A500-3C3F-4B89-967F-825ED445D424}" type="presParOf" srcId="{58E36CC2-DEAC-4C0E-BFB3-B9AC5438D8EA}" destId="{74191C59-B865-428C-85C3-954DA9A23468}" srcOrd="7" destOrd="0" presId="urn:microsoft.com/office/officeart/2005/8/layout/default"/>
    <dgm:cxn modelId="{2F7E0ED2-1329-4247-A18B-4EBD24016434}" type="presParOf" srcId="{58E36CC2-DEAC-4C0E-BFB3-B9AC5438D8EA}" destId="{F3116266-7ED9-4997-BDA7-B6E1BD8F6281}" srcOrd="8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8000-F583-4D69-914F-97C4291B9CC2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00A2A4F-E17C-41A9-A863-7772E8281E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8000-F583-4D69-914F-97C4291B9CC2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2A4F-E17C-41A9-A863-7772E8281E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8000-F583-4D69-914F-97C4291B9CC2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2A4F-E17C-41A9-A863-7772E8281E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8000-F583-4D69-914F-97C4291B9CC2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2A4F-E17C-41A9-A863-7772E8281E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8000-F583-4D69-914F-97C4291B9CC2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00A2A4F-E17C-41A9-A863-7772E8281E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8000-F583-4D69-914F-97C4291B9CC2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2A4F-E17C-41A9-A863-7772E8281E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8000-F583-4D69-914F-97C4291B9CC2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2A4F-E17C-41A9-A863-7772E8281E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8000-F583-4D69-914F-97C4291B9CC2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2A4F-E17C-41A9-A863-7772E8281E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8000-F583-4D69-914F-97C4291B9CC2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2A4F-E17C-41A9-A863-7772E8281E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8000-F583-4D69-914F-97C4291B9CC2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2A4F-E17C-41A9-A863-7772E8281E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8000-F583-4D69-914F-97C4291B9CC2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00A2A4F-E17C-41A9-A863-7772E8281E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178000-F583-4D69-914F-97C4291B9CC2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00A2A4F-E17C-41A9-A863-7772E8281E7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_________Microsoft_Office_Word1.doc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7200" dirty="0" smtClean="0"/>
              <a:t>Строение растительной клетки</a:t>
            </a:r>
            <a:endParaRPr lang="ru-RU" sz="7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7200" dirty="0" smtClean="0"/>
              <a:t>Обобщающий урок </a:t>
            </a:r>
            <a:endParaRPr lang="ru-RU" sz="72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/>
              <a:t>Хромопласты</a:t>
            </a:r>
            <a:endParaRPr lang="ru-RU" sz="66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А мы – все краски осени, </a:t>
            </a:r>
          </a:p>
          <a:p>
            <a:r>
              <a:rPr lang="ru-RU" sz="2800" dirty="0" smtClean="0"/>
              <a:t>Разнообразие в окраске плодов и лепестков.</a:t>
            </a:r>
          </a:p>
          <a:p>
            <a:r>
              <a:rPr lang="ru-RU" sz="2800" dirty="0" smtClean="0"/>
              <a:t> Мы – красные, оранжевые, жёлтые</a:t>
            </a:r>
          </a:p>
          <a:p>
            <a:r>
              <a:rPr lang="ru-RU" sz="2800" dirty="0" smtClean="0"/>
              <a:t>Ведь в нас – огромное количество цветов.</a:t>
            </a:r>
          </a:p>
          <a:p>
            <a:endParaRPr lang="ru-RU" sz="2800" dirty="0"/>
          </a:p>
        </p:txBody>
      </p:sp>
      <p:pic>
        <p:nvPicPr>
          <p:cNvPr id="21506" name="Picture 2" descr="G:\для школы\allfons.ru-13108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1643050"/>
            <a:ext cx="4357718" cy="442915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/>
              <a:t>Лейкопласты</a:t>
            </a:r>
            <a:endParaRPr lang="ru-RU" sz="66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Что ж из того, что мы – бесцветные?</a:t>
            </a:r>
          </a:p>
          <a:p>
            <a:r>
              <a:rPr lang="ru-RU" dirty="0" smtClean="0"/>
              <a:t>Зато без нас не обойтись!</a:t>
            </a:r>
          </a:p>
          <a:p>
            <a:r>
              <a:rPr lang="ru-RU" dirty="0" smtClean="0"/>
              <a:t>Ведь лук, картошка, кабачки – полезные</a:t>
            </a:r>
          </a:p>
          <a:p>
            <a:r>
              <a:rPr lang="ru-RU" dirty="0" smtClean="0"/>
              <a:t>Лишь потому,</a:t>
            </a:r>
          </a:p>
          <a:p>
            <a:r>
              <a:rPr lang="ru-RU" dirty="0" smtClean="0"/>
              <a:t>Что веществами лейкопласты запаслись.</a:t>
            </a:r>
          </a:p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smtClean="0"/>
              <a:t>Танцуем в клетке мы</a:t>
            </a:r>
          </a:p>
          <a:p>
            <a:r>
              <a:rPr lang="ru-RU" dirty="0" smtClean="0"/>
              <a:t>То медленно, то быстро.</a:t>
            </a:r>
          </a:p>
          <a:p>
            <a:r>
              <a:rPr lang="ru-RU" dirty="0" smtClean="0"/>
              <a:t>Ведь цитоплазма движется, </a:t>
            </a:r>
          </a:p>
          <a:p>
            <a:r>
              <a:rPr lang="ru-RU" dirty="0" smtClean="0"/>
              <a:t>Хотя её не видно.</a:t>
            </a:r>
          </a:p>
          <a:p>
            <a:endParaRPr lang="ru-RU" dirty="0"/>
          </a:p>
        </p:txBody>
      </p:sp>
      <p:pic>
        <p:nvPicPr>
          <p:cNvPr id="22531" name="Picture 3" descr="C:\Users\Дом\Pictures\i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4336022"/>
            <a:ext cx="3557603" cy="199865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 спелых плодах вакуоли крупные.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«Я – клеточная вакуоль,</a:t>
            </a:r>
          </a:p>
          <a:p>
            <a:r>
              <a:rPr lang="ru-RU" sz="3600" dirty="0" smtClean="0"/>
              <a:t>Заполнена я сладким соком…»</a:t>
            </a:r>
            <a:endParaRPr lang="ru-RU" sz="3600" dirty="0"/>
          </a:p>
        </p:txBody>
      </p:sp>
      <p:pic>
        <p:nvPicPr>
          <p:cNvPr id="23555" name="Picture 3" descr="G:\allfons.ru-14965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/>
              <a:t>Ядро</a:t>
            </a:r>
            <a:endParaRPr lang="ru-RU" sz="6600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Я – ядро.</a:t>
            </a:r>
          </a:p>
          <a:p>
            <a:r>
              <a:rPr lang="ru-RU" dirty="0" smtClean="0"/>
              <a:t>Я – самая главная клетки часть.</a:t>
            </a:r>
          </a:p>
          <a:p>
            <a:r>
              <a:rPr lang="ru-RU" dirty="0" smtClean="0"/>
              <a:t>Досталась мне очень тяжёлая участь.</a:t>
            </a:r>
          </a:p>
          <a:p>
            <a:r>
              <a:rPr lang="ru-RU" dirty="0" smtClean="0"/>
              <a:t>Ведь скрыта во мне секретная информация</a:t>
            </a:r>
          </a:p>
          <a:p>
            <a:r>
              <a:rPr lang="ru-RU" dirty="0" smtClean="0"/>
              <a:t>О том, что это за клетка, и какова её специализация.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9" name="Picture 19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643050"/>
            <a:ext cx="4286280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14348" y="1000108"/>
            <a:ext cx="7772400" cy="1362075"/>
          </a:xfrm>
        </p:spPr>
        <p:txBody>
          <a:bodyPr>
            <a:normAutofit/>
          </a:bodyPr>
          <a:lstStyle/>
          <a:p>
            <a:r>
              <a:rPr lang="ru-RU" sz="7200" dirty="0" smtClean="0"/>
              <a:t>Проверь себя</a:t>
            </a:r>
            <a:endParaRPr lang="ru-RU" sz="72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4800" dirty="0"/>
          </a:p>
        </p:txBody>
      </p:sp>
      <p:pic>
        <p:nvPicPr>
          <p:cNvPr id="27651" name="Picture 3" descr="G:\для школы\1319191306_detskie-fony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857496"/>
            <a:ext cx="5715040" cy="3771579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571736" y="4000504"/>
            <a:ext cx="34158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Выполни задания</a:t>
            </a:r>
            <a:endParaRPr lang="ru-RU" sz="54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928662" y="357166"/>
            <a:ext cx="7772400" cy="11430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Увеличительные приборы</a:t>
            </a:r>
            <a:endParaRPr lang="ru-RU" sz="4800" dirty="0"/>
          </a:p>
        </p:txBody>
      </p:sp>
      <p:graphicFrame>
        <p:nvGraphicFramePr>
          <p:cNvPr id="14" name="Содержимое 1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1" y="142875"/>
            <a:ext cx="8572559" cy="657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524000" y="1397000"/>
          <a:ext cx="6905652" cy="510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Процессы жизнедеятельности</a:t>
            </a:r>
            <a:endParaRPr lang="ru-RU" sz="48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Вставьте пропущенные слова</a:t>
            </a:r>
            <a:endParaRPr lang="ru-RU" sz="48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ru-RU" sz="4400" b="1" dirty="0" smtClean="0"/>
              <a:t>Учёные, изучавшие клетку</a:t>
            </a:r>
          </a:p>
          <a:p>
            <a:r>
              <a:rPr lang="ru-RU" sz="4000" dirty="0" smtClean="0"/>
              <a:t>1609-1610гг … создал микроскоп</a:t>
            </a:r>
          </a:p>
          <a:p>
            <a:r>
              <a:rPr lang="ru-RU" sz="4000" dirty="0" smtClean="0"/>
              <a:t>	… 	увидел ячейки пробки и назвал их клетками</a:t>
            </a:r>
          </a:p>
          <a:p>
            <a:r>
              <a:rPr lang="ru-RU" sz="4000" dirty="0" smtClean="0"/>
              <a:t>… открыл одноклеточные организмы</a:t>
            </a:r>
          </a:p>
          <a:p>
            <a:endParaRPr lang="ru-RU" sz="40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524000" y="1397000"/>
          <a:ext cx="6548462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71538" y="0"/>
            <a:ext cx="7772400" cy="1143000"/>
          </a:xfrm>
        </p:spPr>
        <p:txBody>
          <a:bodyPr>
            <a:noAutofit/>
          </a:bodyPr>
          <a:lstStyle/>
          <a:p>
            <a:r>
              <a:rPr lang="ru-RU" sz="6000" dirty="0" smtClean="0"/>
              <a:t>Растительные ткани</a:t>
            </a:r>
            <a:endParaRPr lang="ru-RU" sz="60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4294967295"/>
          </p:nvPr>
        </p:nvSpPr>
        <p:spPr>
          <a:xfrm>
            <a:off x="142844" y="0"/>
            <a:ext cx="9001156" cy="5662634"/>
          </a:xfrm>
        </p:spPr>
        <p:txBody>
          <a:bodyPr>
            <a:noAutofit/>
          </a:bodyPr>
          <a:lstStyle/>
          <a:p>
            <a:r>
              <a:rPr lang="ru-RU" sz="3200" b="1" i="1" dirty="0" smtClean="0"/>
              <a:t>Цель: </a:t>
            </a:r>
            <a:r>
              <a:rPr lang="ru-RU" sz="3200" dirty="0" smtClean="0"/>
              <a:t>обобщить знания о строении растительной клетки</a:t>
            </a:r>
          </a:p>
          <a:p>
            <a:r>
              <a:rPr lang="ru-RU" sz="3200" b="1" i="1" dirty="0" smtClean="0"/>
              <a:t>Задачи: </a:t>
            </a:r>
            <a:r>
              <a:rPr lang="ru-RU" sz="3200" dirty="0" smtClean="0"/>
              <a:t>1) совершенствовать умение работать с микроскопом и готовить микропрепарат;</a:t>
            </a:r>
          </a:p>
          <a:p>
            <a:r>
              <a:rPr lang="ru-RU" sz="3200" dirty="0" smtClean="0"/>
              <a:t>2) развивать умения классифицировать, сравнивать и обобщать;</a:t>
            </a:r>
          </a:p>
          <a:p>
            <a:r>
              <a:rPr lang="ru-RU" sz="3200" dirty="0" smtClean="0"/>
              <a:t>3) воспитывать бережное отношение к лабораторному оборудованию, творческое отношение к изучению биологии.</a:t>
            </a:r>
          </a:p>
          <a:p>
            <a:r>
              <a:rPr lang="ru-RU" sz="3200" b="1" i="1" dirty="0" smtClean="0"/>
              <a:t>Оборудование:</a:t>
            </a:r>
            <a:r>
              <a:rPr lang="ru-RU" sz="3200" dirty="0" smtClean="0"/>
              <a:t> микроскопы, лабораторное оборудование для приготовления микропрепарата, луковица.</a:t>
            </a:r>
          </a:p>
          <a:p>
            <a:endParaRPr lang="ru-RU" sz="32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28662" y="428604"/>
            <a:ext cx="7772400" cy="1143000"/>
          </a:xfrm>
        </p:spPr>
        <p:txBody>
          <a:bodyPr>
            <a:noAutofit/>
          </a:bodyPr>
          <a:lstStyle/>
          <a:p>
            <a:r>
              <a:rPr lang="ru-RU" sz="4800" dirty="0" smtClean="0"/>
              <a:t>Вставьте пропущенные слова</a:t>
            </a:r>
            <a:endParaRPr lang="ru-RU" sz="48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8"/>
            <a:endParaRPr lang="ru-RU" dirty="0" smtClean="0"/>
          </a:p>
          <a:p>
            <a:r>
              <a:rPr lang="ru-RU" sz="3000" dirty="0" smtClean="0"/>
              <a:t>   Каждая клетка имеет плотную прозрачную ________, в которой местами есть более тонкие участки - _________. Под оболочкой находится живое бесцветное вязкое вещество - _____. _______ медленно движется. При сильном нагревании и замораживании она разрушается, и тогда клетка погибает. </a:t>
            </a:r>
          </a:p>
          <a:p>
            <a:r>
              <a:rPr lang="ru-RU" sz="3000" dirty="0" smtClean="0"/>
              <a:t>   В цитоплазме находится небольшое плотное тельце - _______, в котором можно различить ________. С помощью электронного микроскопа было установлено, что ядро клетки имеет очень сложное строение.</a:t>
            </a:r>
            <a:endParaRPr lang="ru-RU" sz="30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/>
              <a:t>Вставьте</a:t>
            </a:r>
            <a:r>
              <a:rPr lang="ru-RU" sz="4800" dirty="0" smtClean="0"/>
              <a:t> пропущенные слова</a:t>
            </a:r>
            <a:endParaRPr lang="ru-RU" sz="48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2800" dirty="0" smtClean="0"/>
              <a:t>Почти во всех клетках, особенно в старых,  хорошо заметны полости - _______. Они заполнены _______. </a:t>
            </a:r>
          </a:p>
          <a:p>
            <a:r>
              <a:rPr lang="ru-RU" sz="2800" dirty="0" smtClean="0"/>
              <a:t>    В цитоплазме растительной клетки находятся многочисленные мелкие тельца - _______. У цветковых растений _______ бывают зелёные, жёлтые, оранжевые и бесцветные. Зелёные пластиды называют - ______. Красные, жёлтые и оранжевые - ________. Бесцветные - _________.</a:t>
            </a:r>
            <a:endParaRPr lang="ru-RU" sz="28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/>
              <a:t>Вывод</a:t>
            </a:r>
            <a:endParaRPr lang="ru-RU" sz="66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Растение состоит из клеток. Строение клеток можно рассмотреть под микроскопом. Клетка живая: она питается, дышит, размножается. Растительные клетки соединены в ткани. Ткани образуют органы. Органы – одно целое – организм.</a:t>
            </a:r>
          </a:p>
          <a:p>
            <a:r>
              <a:rPr lang="ru-RU" dirty="0" smtClean="0"/>
              <a:t>Клетка – биосистема.</a:t>
            </a:r>
          </a:p>
          <a:p>
            <a:endParaRPr lang="ru-RU" dirty="0"/>
          </a:p>
        </p:txBody>
      </p:sp>
      <p:pic>
        <p:nvPicPr>
          <p:cNvPr id="34818" name="Picture 2" descr="C:\Users\Дом\Pictures\i (5)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87875" y="2143116"/>
            <a:ext cx="4286280" cy="321471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G:\для школы\1319191306_detskie-fony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230" y="0"/>
            <a:ext cx="907077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28662" y="1500174"/>
            <a:ext cx="4714908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Муниципальное образовательное учреждение</a:t>
            </a:r>
          </a:p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«Средняя общеобразовательная школа №3»</a:t>
            </a:r>
          </a:p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г.Исилькуль</a:t>
            </a:r>
          </a:p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Учитель биологии Павлова Татьяна Николаевна</a:t>
            </a:r>
            <a:endParaRPr lang="ru-RU" sz="2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/>
              <a:t>В лаборатории у профессора</a:t>
            </a:r>
            <a:endParaRPr lang="ru-RU" sz="7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«Что интересного в этой луковице? Горькая и запах вон какой!»</a:t>
            </a:r>
          </a:p>
          <a:p>
            <a:r>
              <a:rPr lang="ru-RU" sz="4000" dirty="0" smtClean="0"/>
              <a:t>(Из разговора ученика с профессором)</a:t>
            </a:r>
            <a:endParaRPr lang="ru-RU" sz="4000" dirty="0"/>
          </a:p>
        </p:txBody>
      </p:sp>
      <p:pic>
        <p:nvPicPr>
          <p:cNvPr id="4" name="Picture 2" descr="C:\Users\Дом\Desktop\картинки\i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37" y="3929066"/>
            <a:ext cx="2786063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Правила приготовления микропрепарата</a:t>
            </a:r>
            <a:endParaRPr lang="ru-RU" sz="48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214282" y="1643050"/>
            <a:ext cx="2605118" cy="4452950"/>
          </a:xfrm>
        </p:spPr>
        <p:txBody>
          <a:bodyPr>
            <a:noAutofit/>
          </a:bodyPr>
          <a:lstStyle/>
          <a:p>
            <a:endParaRPr lang="ru-RU" sz="4800" dirty="0" smtClean="0"/>
          </a:p>
          <a:p>
            <a:r>
              <a:rPr lang="ru-RU" sz="4800" dirty="0" smtClean="0"/>
              <a:t>Расположите по порядку</a:t>
            </a:r>
            <a:endParaRPr lang="ru-RU" sz="4800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А) положить кожицу в каплю раствора йода</a:t>
            </a:r>
          </a:p>
          <a:p>
            <a:r>
              <a:rPr lang="ru-RU" sz="2800" dirty="0" smtClean="0"/>
              <a:t>Б) снять кожицу лука</a:t>
            </a:r>
          </a:p>
          <a:p>
            <a:r>
              <a:rPr lang="ru-RU" sz="2800" dirty="0" smtClean="0"/>
              <a:t>В) рассмотреть микропрепарат под микроскопом</a:t>
            </a:r>
          </a:p>
          <a:p>
            <a:r>
              <a:rPr lang="ru-RU" sz="2800" dirty="0" smtClean="0"/>
              <a:t>Г) протереть предметное стекло</a:t>
            </a:r>
          </a:p>
          <a:p>
            <a:r>
              <a:rPr lang="ru-RU" sz="2800" dirty="0" smtClean="0"/>
              <a:t>Д) капнуть каплю раствора йода</a:t>
            </a:r>
          </a:p>
          <a:p>
            <a:r>
              <a:rPr lang="ru-RU" sz="2800" dirty="0" smtClean="0"/>
              <a:t>Е) накрыть покровным стеклом</a:t>
            </a:r>
            <a:endParaRPr lang="ru-RU" sz="28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Строение растительной клетки</a:t>
            </a:r>
            <a:endParaRPr lang="ru-RU" sz="4400" dirty="0"/>
          </a:p>
        </p:txBody>
      </p:sp>
      <p:sp>
        <p:nvSpPr>
          <p:cNvPr id="10" name="Текст 9"/>
          <p:cNvSpPr>
            <a:spLocks noGrp="1"/>
          </p:cNvSpPr>
          <p:nvPr>
            <p:ph type="body" idx="2"/>
          </p:nvPr>
        </p:nvSpPr>
        <p:spPr>
          <a:xfrm>
            <a:off x="357158" y="1600200"/>
            <a:ext cx="2462242" cy="44958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Найдите основные органоиды клетки. Какие функции они выполняют?</a:t>
            </a:r>
            <a:endParaRPr lang="ru-RU" sz="3200" dirty="0"/>
          </a:p>
        </p:txBody>
      </p:sp>
      <p:pic>
        <p:nvPicPr>
          <p:cNvPr id="8" name="Picture 6" descr="0901010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928926" y="1500174"/>
            <a:ext cx="6000792" cy="5072098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/>
              <a:t>Игра «Кто есть что?»</a:t>
            </a:r>
            <a:endParaRPr lang="ru-RU" sz="66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Рисунок 8" descr="клоп предостер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571736" y="3000372"/>
            <a:ext cx="4143404" cy="30432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/>
              <a:t>Клеточная оболочка</a:t>
            </a:r>
            <a:endParaRPr lang="ru-RU" sz="6600" dirty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4100" dirty="0" smtClean="0"/>
              <a:t>Мы – клеточная оболочка,</a:t>
            </a:r>
          </a:p>
          <a:p>
            <a:r>
              <a:rPr lang="ru-RU" sz="4100" dirty="0" smtClean="0"/>
              <a:t>Мы дружные братья,</a:t>
            </a:r>
          </a:p>
          <a:p>
            <a:r>
              <a:rPr lang="ru-RU" sz="4100" dirty="0" smtClean="0"/>
              <a:t>Задача у нас одна:</a:t>
            </a:r>
          </a:p>
          <a:p>
            <a:r>
              <a:rPr lang="ru-RU" sz="4100" dirty="0" smtClean="0"/>
              <a:t>Такую молекулу пропускать лишь,</a:t>
            </a:r>
          </a:p>
          <a:p>
            <a:r>
              <a:rPr lang="ru-RU" sz="4100" dirty="0" smtClean="0"/>
              <a:t>Которая клетке нужна.</a:t>
            </a:r>
          </a:p>
          <a:p>
            <a:r>
              <a:rPr lang="ru-RU" sz="4100" dirty="0" smtClean="0"/>
              <a:t>А что нужно клетке?</a:t>
            </a:r>
          </a:p>
          <a:p>
            <a:r>
              <a:rPr lang="ru-RU" sz="4100" dirty="0" smtClean="0"/>
              <a:t>Вода, кислород, минеральные соли,</a:t>
            </a:r>
          </a:p>
          <a:p>
            <a:r>
              <a:rPr lang="ru-RU" sz="4100" dirty="0" smtClean="0"/>
              <a:t>А также ещё одно вещество.</a:t>
            </a:r>
          </a:p>
          <a:p>
            <a:r>
              <a:rPr lang="ru-RU" sz="4100" dirty="0" smtClean="0"/>
              <a:t>В процесс фотосинтеза будет включён</a:t>
            </a:r>
          </a:p>
          <a:p>
            <a:r>
              <a:rPr lang="ru-RU" sz="4100" dirty="0" smtClean="0"/>
              <a:t>Газ углекислый. Запомните Вы его!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flipV="1">
            <a:off x="914400" y="5422838"/>
            <a:ext cx="7315200" cy="220740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для школы\allfons.ru-12036 (1)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" y="-214338"/>
            <a:ext cx="9144001" cy="7072338"/>
          </a:xfrm>
          <a:prstGeom prst="rect">
            <a:avLst/>
          </a:prstGeom>
          <a:noFill/>
        </p:spPr>
      </p:pic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054350" y="2787650"/>
          <a:ext cx="6089650" cy="4070350"/>
        </p:xfrm>
        <a:graphic>
          <a:graphicData uri="http://schemas.openxmlformats.org/presentationml/2006/ole">
            <p:oleObj spid="_x0000_s1027" name="Документ" r:id="rId4" imgW="6089336" imgH="4070496" progId="Word.Document.12">
              <p:embed/>
            </p:oleObj>
          </a:graphicData>
        </a:graphic>
      </p:graphicFrame>
      <p:sp>
        <p:nvSpPr>
          <p:cNvPr id="11" name="Овал 10"/>
          <p:cNvSpPr/>
          <p:nvPr/>
        </p:nvSpPr>
        <p:spPr>
          <a:xfrm>
            <a:off x="3143240" y="3500438"/>
            <a:ext cx="5786478" cy="307183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571868" y="4143380"/>
            <a:ext cx="600089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Пластиды бывают разные: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Бесцветные, зелёные, красные.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 всем одинаково хочется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Растительной клетке помочь очень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/>
              <a:t>Хлоропласты</a:t>
            </a:r>
            <a:endParaRPr lang="ru-RU" sz="66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dirty="0" smtClean="0"/>
              <a:t>Мы веселы, мы зелены, </a:t>
            </a:r>
          </a:p>
          <a:p>
            <a:r>
              <a:rPr lang="ru-RU" sz="3200" dirty="0" smtClean="0"/>
              <a:t>Мы очень любим свет.</a:t>
            </a:r>
          </a:p>
          <a:p>
            <a:r>
              <a:rPr lang="ru-RU" sz="3200" dirty="0" smtClean="0"/>
              <a:t>Участвуем в процессе фотосинтеза</a:t>
            </a:r>
          </a:p>
          <a:p>
            <a:r>
              <a:rPr lang="ru-RU" sz="3200" dirty="0" smtClean="0"/>
              <a:t>Нам хлорофилл придал зелёный цвет.</a:t>
            </a:r>
          </a:p>
          <a:p>
            <a:endParaRPr lang="ru-RU" dirty="0"/>
          </a:p>
        </p:txBody>
      </p:sp>
      <p:pic>
        <p:nvPicPr>
          <p:cNvPr id="8" name="Содержимое 7" descr="Рисунок1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429124" y="1500174"/>
            <a:ext cx="4429155" cy="4357718"/>
          </a:xfrm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230</TotalTime>
  <Words>618</Words>
  <Application>Microsoft Office PowerPoint</Application>
  <PresentationFormat>Экран (4:3)</PresentationFormat>
  <Paragraphs>110</Paragraphs>
  <Slides>23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Справедливость</vt:lpstr>
      <vt:lpstr>Документ</vt:lpstr>
      <vt:lpstr>Обобщающий урок </vt:lpstr>
      <vt:lpstr>Слайд 2</vt:lpstr>
      <vt:lpstr>В лаборатории у профессора</vt:lpstr>
      <vt:lpstr>Правила приготовления микропрепарата</vt:lpstr>
      <vt:lpstr>Строение растительной клетки</vt:lpstr>
      <vt:lpstr>Игра «Кто есть что?»</vt:lpstr>
      <vt:lpstr>Клеточная оболочка</vt:lpstr>
      <vt:lpstr>Слайд 8</vt:lpstr>
      <vt:lpstr>Хлоропласты</vt:lpstr>
      <vt:lpstr>Хромопласты</vt:lpstr>
      <vt:lpstr>Лейкопласты</vt:lpstr>
      <vt:lpstr>В спелых плодах вакуоли крупные.</vt:lpstr>
      <vt:lpstr>Ядро</vt:lpstr>
      <vt:lpstr>Проверь себя</vt:lpstr>
      <vt:lpstr>Увеличительные приборы</vt:lpstr>
      <vt:lpstr>Слайд 16</vt:lpstr>
      <vt:lpstr>Процессы жизнедеятельности</vt:lpstr>
      <vt:lpstr>Вставьте пропущенные слова</vt:lpstr>
      <vt:lpstr>Растительные ткани</vt:lpstr>
      <vt:lpstr>Вставьте пропущенные слова</vt:lpstr>
      <vt:lpstr>Вставьте пропущенные слова</vt:lpstr>
      <vt:lpstr>Вывод</vt:lpstr>
      <vt:lpstr>Слайд 23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Обобщающий урок</dc:title>
  <dc:creator>Дом</dc:creator>
  <cp:lastModifiedBy>Tata</cp:lastModifiedBy>
  <cp:revision>51</cp:revision>
  <dcterms:created xsi:type="dcterms:W3CDTF">2012-10-23T07:18:17Z</dcterms:created>
  <dcterms:modified xsi:type="dcterms:W3CDTF">2013-01-11T19:32:37Z</dcterms:modified>
</cp:coreProperties>
</file>