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258" r:id="rId4"/>
    <p:sldId id="281" r:id="rId5"/>
    <p:sldId id="269" r:id="rId6"/>
    <p:sldId id="279" r:id="rId7"/>
    <p:sldId id="260" r:id="rId8"/>
    <p:sldId id="261" r:id="rId9"/>
    <p:sldId id="262" r:id="rId10"/>
    <p:sldId id="283" r:id="rId11"/>
    <p:sldId id="264" r:id="rId12"/>
    <p:sldId id="265" r:id="rId13"/>
    <p:sldId id="270" r:id="rId14"/>
    <p:sldId id="272" r:id="rId15"/>
    <p:sldId id="273" r:id="rId16"/>
    <p:sldId id="274" r:id="rId17"/>
    <p:sldId id="282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BDD5F-BCE5-4F0E-A3FF-EACDD8FA82C6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6A4D3-78FB-4189-996A-619A9CEE299C}">
      <dgm:prSet phldrT="[Текст]"/>
      <dgm:spPr/>
      <dgm:t>
        <a:bodyPr/>
        <a:lstStyle/>
        <a:p>
          <a:r>
            <a:rPr lang="ru-RU" dirty="0" smtClean="0"/>
            <a:t>Освоение Севера</a:t>
          </a:r>
          <a:endParaRPr lang="ru-RU" dirty="0"/>
        </a:p>
      </dgm:t>
    </dgm:pt>
    <dgm:pt modelId="{53991950-46D1-43C2-BBC9-E453F43D95CA}" type="parTrans" cxnId="{E9C1518B-9A66-4654-9AD3-65198F67C4B9}">
      <dgm:prSet/>
      <dgm:spPr/>
      <dgm:t>
        <a:bodyPr/>
        <a:lstStyle/>
        <a:p>
          <a:endParaRPr lang="ru-RU"/>
        </a:p>
      </dgm:t>
    </dgm:pt>
    <dgm:pt modelId="{DE539E4A-4061-4212-9A29-93753B785913}" type="sibTrans" cxnId="{E9C1518B-9A66-4654-9AD3-65198F67C4B9}">
      <dgm:prSet/>
      <dgm:spPr/>
      <dgm:t>
        <a:bodyPr/>
        <a:lstStyle/>
        <a:p>
          <a:endParaRPr lang="ru-RU"/>
        </a:p>
      </dgm:t>
    </dgm:pt>
    <dgm:pt modelId="{2F223780-DE70-438D-85F7-59A1D19A8216}">
      <dgm:prSet phldrT="[Текст]"/>
      <dgm:spPr/>
      <dgm:t>
        <a:bodyPr/>
        <a:lstStyle/>
        <a:p>
          <a:r>
            <a:rPr lang="ru-RU" dirty="0" smtClean="0"/>
            <a:t>Загрязнение окружающей среды</a:t>
          </a:r>
          <a:endParaRPr lang="ru-RU" dirty="0"/>
        </a:p>
      </dgm:t>
    </dgm:pt>
    <dgm:pt modelId="{29FFCF4F-D1F3-4FB1-82E4-63519F4D3C46}" type="parTrans" cxnId="{1E87C6E8-C050-4FE3-A35F-699FD2110370}">
      <dgm:prSet/>
      <dgm:spPr/>
      <dgm:t>
        <a:bodyPr/>
        <a:lstStyle/>
        <a:p>
          <a:endParaRPr lang="ru-RU"/>
        </a:p>
      </dgm:t>
    </dgm:pt>
    <dgm:pt modelId="{88CDA9A7-8BEF-491A-99A7-3AFDB2490518}" type="sibTrans" cxnId="{1E87C6E8-C050-4FE3-A35F-699FD2110370}">
      <dgm:prSet/>
      <dgm:spPr/>
      <dgm:t>
        <a:bodyPr/>
        <a:lstStyle/>
        <a:p>
          <a:endParaRPr lang="ru-RU"/>
        </a:p>
      </dgm:t>
    </dgm:pt>
    <dgm:pt modelId="{21773F6A-AA2B-4DE2-9111-9E8B4B6CBD96}">
      <dgm:prSet phldrT="[Текст]"/>
      <dgm:spPr/>
      <dgm:t>
        <a:bodyPr/>
        <a:lstStyle/>
        <a:p>
          <a:r>
            <a:rPr lang="ru-RU" dirty="0" smtClean="0"/>
            <a:t>Добыча газа и нефти</a:t>
          </a:r>
          <a:endParaRPr lang="ru-RU" dirty="0"/>
        </a:p>
      </dgm:t>
    </dgm:pt>
    <dgm:pt modelId="{6D8E172F-ACCD-48E3-88A2-E642BDBCFEA1}" type="parTrans" cxnId="{EB494FBC-13D2-488B-8306-374A0E9EFC2C}">
      <dgm:prSet/>
      <dgm:spPr/>
      <dgm:t>
        <a:bodyPr/>
        <a:lstStyle/>
        <a:p>
          <a:endParaRPr lang="ru-RU"/>
        </a:p>
      </dgm:t>
    </dgm:pt>
    <dgm:pt modelId="{ECF1FB5D-DDD3-42F0-B9B4-D368FCD489FC}" type="sibTrans" cxnId="{EB494FBC-13D2-488B-8306-374A0E9EFC2C}">
      <dgm:prSet/>
      <dgm:spPr/>
      <dgm:t>
        <a:bodyPr/>
        <a:lstStyle/>
        <a:p>
          <a:endParaRPr lang="ru-RU"/>
        </a:p>
      </dgm:t>
    </dgm:pt>
    <dgm:pt modelId="{48D0184D-FCB4-4B3A-AA57-5E2B3DB4EF9A}">
      <dgm:prSet phldrT="[Текст]"/>
      <dgm:spPr/>
      <dgm:t>
        <a:bodyPr/>
        <a:lstStyle/>
        <a:p>
          <a:r>
            <a:rPr lang="ru-RU" dirty="0" smtClean="0"/>
            <a:t>Загрязнение почвы, водоемов и воздуха </a:t>
          </a:r>
          <a:endParaRPr lang="ru-RU" dirty="0"/>
        </a:p>
      </dgm:t>
    </dgm:pt>
    <dgm:pt modelId="{D86B9C76-3C3F-44B3-9BBF-0C4407B84AFE}" type="parTrans" cxnId="{3CF32A22-5F0A-4A6F-9DA1-E3FF93DE5361}">
      <dgm:prSet/>
      <dgm:spPr/>
      <dgm:t>
        <a:bodyPr/>
        <a:lstStyle/>
        <a:p>
          <a:endParaRPr lang="ru-RU"/>
        </a:p>
      </dgm:t>
    </dgm:pt>
    <dgm:pt modelId="{8DA4DD57-A911-4129-89B5-B43A7EA621CB}" type="sibTrans" cxnId="{3CF32A22-5F0A-4A6F-9DA1-E3FF93DE5361}">
      <dgm:prSet/>
      <dgm:spPr/>
      <dgm:t>
        <a:bodyPr/>
        <a:lstStyle/>
        <a:p>
          <a:endParaRPr lang="ru-RU"/>
        </a:p>
      </dgm:t>
    </dgm:pt>
    <dgm:pt modelId="{BC70AB00-C97F-4A73-97EF-D0BDEBB85CE6}">
      <dgm:prSet/>
      <dgm:spPr/>
      <dgm:t>
        <a:bodyPr/>
        <a:lstStyle/>
        <a:p>
          <a:r>
            <a:rPr lang="ru-RU" dirty="0" smtClean="0"/>
            <a:t>Добыча полезного ископаемого</a:t>
          </a:r>
          <a:endParaRPr lang="ru-RU" dirty="0"/>
        </a:p>
      </dgm:t>
    </dgm:pt>
    <dgm:pt modelId="{2A6C0B79-9AC6-4073-80F0-495D177B8DB3}" type="parTrans" cxnId="{8B218E43-1CD6-4D9C-981E-38D6524E14BE}">
      <dgm:prSet/>
      <dgm:spPr/>
      <dgm:t>
        <a:bodyPr/>
        <a:lstStyle/>
        <a:p>
          <a:endParaRPr lang="ru-RU"/>
        </a:p>
      </dgm:t>
    </dgm:pt>
    <dgm:pt modelId="{A3B6AB18-61A7-4CB4-B29D-0CC76772849F}" type="sibTrans" cxnId="{8B218E43-1CD6-4D9C-981E-38D6524E14BE}">
      <dgm:prSet/>
      <dgm:spPr/>
      <dgm:t>
        <a:bodyPr/>
        <a:lstStyle/>
        <a:p>
          <a:endParaRPr lang="ru-RU"/>
        </a:p>
      </dgm:t>
    </dgm:pt>
    <dgm:pt modelId="{D75DA9D7-FC7C-49EE-8E94-7866DD219918}">
      <dgm:prSet phldrT="[Текст]"/>
      <dgm:spPr/>
      <dgm:t>
        <a:bodyPr/>
        <a:lstStyle/>
        <a:p>
          <a:r>
            <a:rPr lang="ru-RU" dirty="0" smtClean="0"/>
            <a:t>Строительство жилых зон</a:t>
          </a:r>
          <a:endParaRPr lang="ru-RU" dirty="0"/>
        </a:p>
      </dgm:t>
    </dgm:pt>
    <dgm:pt modelId="{9B635563-5159-477B-891F-6885FE60CD3A}" type="sibTrans" cxnId="{5B24299D-12F8-4BF9-A78D-918BFA14EFB0}">
      <dgm:prSet/>
      <dgm:spPr/>
      <dgm:t>
        <a:bodyPr/>
        <a:lstStyle/>
        <a:p>
          <a:endParaRPr lang="ru-RU"/>
        </a:p>
      </dgm:t>
    </dgm:pt>
    <dgm:pt modelId="{137A95DA-3488-48A1-9A57-A15838EBC9F3}" type="parTrans" cxnId="{5B24299D-12F8-4BF9-A78D-918BFA14EFB0}">
      <dgm:prSet/>
      <dgm:spPr/>
      <dgm:t>
        <a:bodyPr/>
        <a:lstStyle/>
        <a:p>
          <a:endParaRPr lang="ru-RU"/>
        </a:p>
      </dgm:t>
    </dgm:pt>
    <dgm:pt modelId="{44929AC8-4721-46F7-8D6F-5D54DDFB855B}">
      <dgm:prSet/>
      <dgm:spPr/>
      <dgm:t>
        <a:bodyPr/>
        <a:lstStyle/>
        <a:p>
          <a:r>
            <a:rPr lang="ru-RU" dirty="0" smtClean="0"/>
            <a:t>Нарушение верхнего слоя земли</a:t>
          </a:r>
          <a:endParaRPr lang="ru-RU" dirty="0"/>
        </a:p>
      </dgm:t>
    </dgm:pt>
    <dgm:pt modelId="{90CC9D22-DD4E-4F04-9A2E-320808AD205D}" type="parTrans" cxnId="{F28AB2F9-57AE-4AFB-AAFC-2EC7A37C91D3}">
      <dgm:prSet/>
      <dgm:spPr/>
      <dgm:t>
        <a:bodyPr/>
        <a:lstStyle/>
        <a:p>
          <a:endParaRPr lang="ru-RU"/>
        </a:p>
      </dgm:t>
    </dgm:pt>
    <dgm:pt modelId="{821B10ED-7945-4A70-8D34-06F74418D7F0}" type="sibTrans" cxnId="{F28AB2F9-57AE-4AFB-AAFC-2EC7A37C91D3}">
      <dgm:prSet/>
      <dgm:spPr/>
      <dgm:t>
        <a:bodyPr/>
        <a:lstStyle/>
        <a:p>
          <a:endParaRPr lang="ru-RU"/>
        </a:p>
      </dgm:t>
    </dgm:pt>
    <dgm:pt modelId="{DBE0CEAD-93FF-4192-9209-B5F0FFC6E1BB}">
      <dgm:prSet/>
      <dgm:spPr/>
      <dgm:t>
        <a:bodyPr/>
        <a:lstStyle/>
        <a:p>
          <a:r>
            <a:rPr lang="ru-RU" smtClean="0"/>
            <a:t>Уничтожение растений и животных</a:t>
          </a:r>
          <a:endParaRPr lang="ru-RU" dirty="0"/>
        </a:p>
      </dgm:t>
    </dgm:pt>
    <dgm:pt modelId="{16F215BE-0735-436D-ABA3-C6F42309B3D4}" type="parTrans" cxnId="{E4604FEA-F39D-4F17-8A8F-6186B054D554}">
      <dgm:prSet/>
      <dgm:spPr/>
      <dgm:t>
        <a:bodyPr/>
        <a:lstStyle/>
        <a:p>
          <a:endParaRPr lang="ru-RU"/>
        </a:p>
      </dgm:t>
    </dgm:pt>
    <dgm:pt modelId="{A20D2B50-BE2A-4014-ADA8-E051054DB641}" type="sibTrans" cxnId="{E4604FEA-F39D-4F17-8A8F-6186B054D554}">
      <dgm:prSet/>
      <dgm:spPr/>
      <dgm:t>
        <a:bodyPr/>
        <a:lstStyle/>
        <a:p>
          <a:endParaRPr lang="ru-RU"/>
        </a:p>
      </dgm:t>
    </dgm:pt>
    <dgm:pt modelId="{617B25A2-1CA0-4B9C-946F-D699CB159806}" type="pres">
      <dgm:prSet presAssocID="{C0FBDD5F-BCE5-4F0E-A3FF-EACDD8FA82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A5FF2-1EB7-40A4-9634-E6BA4E55264E}" type="pres">
      <dgm:prSet presAssocID="{FF36A4D3-78FB-4189-996A-619A9CEE299C}" presName="root1" presStyleCnt="0"/>
      <dgm:spPr/>
      <dgm:t>
        <a:bodyPr/>
        <a:lstStyle/>
        <a:p>
          <a:endParaRPr lang="ru-RU"/>
        </a:p>
      </dgm:t>
    </dgm:pt>
    <dgm:pt modelId="{E7A889CA-E04D-4ECB-95C3-39D3CFA5B0C3}" type="pres">
      <dgm:prSet presAssocID="{FF36A4D3-78FB-4189-996A-619A9CEE299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87CD6-6063-42ED-88A6-28AD3AED8BB0}" type="pres">
      <dgm:prSet presAssocID="{FF36A4D3-78FB-4189-996A-619A9CEE299C}" presName="level2hierChild" presStyleCnt="0"/>
      <dgm:spPr/>
      <dgm:t>
        <a:bodyPr/>
        <a:lstStyle/>
        <a:p>
          <a:endParaRPr lang="ru-RU"/>
        </a:p>
      </dgm:t>
    </dgm:pt>
    <dgm:pt modelId="{8ACA48F0-D663-40FA-8D18-CF1EBE057ED2}" type="pres">
      <dgm:prSet presAssocID="{137A95DA-3488-48A1-9A57-A15838EBC9F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BA8BB43-51C4-4B08-BDED-414D24CAD583}" type="pres">
      <dgm:prSet presAssocID="{137A95DA-3488-48A1-9A57-A15838EBC9F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AB443AB-AE5B-4301-9ACA-5336FCECECE3}" type="pres">
      <dgm:prSet presAssocID="{D75DA9D7-FC7C-49EE-8E94-7866DD219918}" presName="root2" presStyleCnt="0"/>
      <dgm:spPr/>
      <dgm:t>
        <a:bodyPr/>
        <a:lstStyle/>
        <a:p>
          <a:endParaRPr lang="ru-RU"/>
        </a:p>
      </dgm:t>
    </dgm:pt>
    <dgm:pt modelId="{63B98D70-470B-4EBA-AAA3-D53C8D8E11B1}" type="pres">
      <dgm:prSet presAssocID="{D75DA9D7-FC7C-49EE-8E94-7866DD21991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BA76B-0F2B-4EC7-8429-3A4FC7412F78}" type="pres">
      <dgm:prSet presAssocID="{D75DA9D7-FC7C-49EE-8E94-7866DD219918}" presName="level3hierChild" presStyleCnt="0"/>
      <dgm:spPr/>
      <dgm:t>
        <a:bodyPr/>
        <a:lstStyle/>
        <a:p>
          <a:endParaRPr lang="ru-RU"/>
        </a:p>
      </dgm:t>
    </dgm:pt>
    <dgm:pt modelId="{B2B6D0D4-DCC4-4240-BD90-59EEB2C30727}" type="pres">
      <dgm:prSet presAssocID="{29FFCF4F-D1F3-4FB1-82E4-63519F4D3C46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289E4909-FC4F-4129-91E0-7EDE4D15C74F}" type="pres">
      <dgm:prSet presAssocID="{29FFCF4F-D1F3-4FB1-82E4-63519F4D3C46}" presName="connTx" presStyleLbl="parChTrans1D3" presStyleIdx="0" presStyleCnt="4"/>
      <dgm:spPr/>
      <dgm:t>
        <a:bodyPr/>
        <a:lstStyle/>
        <a:p>
          <a:endParaRPr lang="ru-RU"/>
        </a:p>
      </dgm:t>
    </dgm:pt>
    <dgm:pt modelId="{D026C609-66A2-4852-82C1-827A88B04B4A}" type="pres">
      <dgm:prSet presAssocID="{2F223780-DE70-438D-85F7-59A1D19A8216}" presName="root2" presStyleCnt="0"/>
      <dgm:spPr/>
      <dgm:t>
        <a:bodyPr/>
        <a:lstStyle/>
        <a:p>
          <a:endParaRPr lang="ru-RU"/>
        </a:p>
      </dgm:t>
    </dgm:pt>
    <dgm:pt modelId="{C8DFB33B-35DD-4415-8D17-51A8CF999B23}" type="pres">
      <dgm:prSet presAssocID="{2F223780-DE70-438D-85F7-59A1D19A8216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8050B-6511-4563-A1FB-08C48BB280D2}" type="pres">
      <dgm:prSet presAssocID="{2F223780-DE70-438D-85F7-59A1D19A8216}" presName="level3hierChild" presStyleCnt="0"/>
      <dgm:spPr/>
      <dgm:t>
        <a:bodyPr/>
        <a:lstStyle/>
        <a:p>
          <a:endParaRPr lang="ru-RU"/>
        </a:p>
      </dgm:t>
    </dgm:pt>
    <dgm:pt modelId="{3DEAD74A-2B60-43CC-B3B5-0CCA71007FE4}" type="pres">
      <dgm:prSet presAssocID="{6D8E172F-ACCD-48E3-88A2-E642BDBCFEA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2CEA3D-1469-415D-B203-7B177F44ACC6}" type="pres">
      <dgm:prSet presAssocID="{6D8E172F-ACCD-48E3-88A2-E642BDBCFEA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D418074-3B6E-4A19-8109-A0C0C178C89D}" type="pres">
      <dgm:prSet presAssocID="{21773F6A-AA2B-4DE2-9111-9E8B4B6CBD96}" presName="root2" presStyleCnt="0"/>
      <dgm:spPr/>
      <dgm:t>
        <a:bodyPr/>
        <a:lstStyle/>
        <a:p>
          <a:endParaRPr lang="ru-RU"/>
        </a:p>
      </dgm:t>
    </dgm:pt>
    <dgm:pt modelId="{13FF316D-2298-4596-A6C5-583AFC27EE70}" type="pres">
      <dgm:prSet presAssocID="{21773F6A-AA2B-4DE2-9111-9E8B4B6CBD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7A2BFC-D789-4419-83F7-5E5FD984279A}" type="pres">
      <dgm:prSet presAssocID="{21773F6A-AA2B-4DE2-9111-9E8B4B6CBD96}" presName="level3hierChild" presStyleCnt="0"/>
      <dgm:spPr/>
      <dgm:t>
        <a:bodyPr/>
        <a:lstStyle/>
        <a:p>
          <a:endParaRPr lang="ru-RU"/>
        </a:p>
      </dgm:t>
    </dgm:pt>
    <dgm:pt modelId="{AB267589-EBD6-4C44-B780-9CD5EB52CDF7}" type="pres">
      <dgm:prSet presAssocID="{D86B9C76-3C3F-44B3-9BBF-0C4407B84AFE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C66ECFF0-93CC-4D11-AE70-1570A8CB1DC0}" type="pres">
      <dgm:prSet presAssocID="{D86B9C76-3C3F-44B3-9BBF-0C4407B84AFE}" presName="connTx" presStyleLbl="parChTrans1D3" presStyleIdx="1" presStyleCnt="4"/>
      <dgm:spPr/>
      <dgm:t>
        <a:bodyPr/>
        <a:lstStyle/>
        <a:p>
          <a:endParaRPr lang="ru-RU"/>
        </a:p>
      </dgm:t>
    </dgm:pt>
    <dgm:pt modelId="{3E7B1EA5-5868-42AE-AD41-D3E0CDC18290}" type="pres">
      <dgm:prSet presAssocID="{48D0184D-FCB4-4B3A-AA57-5E2B3DB4EF9A}" presName="root2" presStyleCnt="0"/>
      <dgm:spPr/>
      <dgm:t>
        <a:bodyPr/>
        <a:lstStyle/>
        <a:p>
          <a:endParaRPr lang="ru-RU"/>
        </a:p>
      </dgm:t>
    </dgm:pt>
    <dgm:pt modelId="{10ECB961-92A4-44CD-8186-D7780FAEBE3E}" type="pres">
      <dgm:prSet presAssocID="{48D0184D-FCB4-4B3A-AA57-5E2B3DB4EF9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B4DD7-0AB2-4A6D-B67C-70FEFEC21EB5}" type="pres">
      <dgm:prSet presAssocID="{48D0184D-FCB4-4B3A-AA57-5E2B3DB4EF9A}" presName="level3hierChild" presStyleCnt="0"/>
      <dgm:spPr/>
      <dgm:t>
        <a:bodyPr/>
        <a:lstStyle/>
        <a:p>
          <a:endParaRPr lang="ru-RU"/>
        </a:p>
      </dgm:t>
    </dgm:pt>
    <dgm:pt modelId="{53F23B29-5DB5-4DEF-9EEC-42385047CFF1}" type="pres">
      <dgm:prSet presAssocID="{90CC9D22-DD4E-4F04-9A2E-320808AD205D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08517396-83B8-4439-9F03-163199D26996}" type="pres">
      <dgm:prSet presAssocID="{90CC9D22-DD4E-4F04-9A2E-320808AD205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9071C038-80F7-4C3F-99CB-FDE4F1680B22}" type="pres">
      <dgm:prSet presAssocID="{44929AC8-4721-46F7-8D6F-5D54DDFB855B}" presName="root2" presStyleCnt="0"/>
      <dgm:spPr/>
      <dgm:t>
        <a:bodyPr/>
        <a:lstStyle/>
        <a:p>
          <a:endParaRPr lang="ru-RU"/>
        </a:p>
      </dgm:t>
    </dgm:pt>
    <dgm:pt modelId="{6B263DB5-35D7-4F24-B606-8B77EC2870F5}" type="pres">
      <dgm:prSet presAssocID="{44929AC8-4721-46F7-8D6F-5D54DDFB855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66323E-D028-4BBD-A98B-EBBCAE23340A}" type="pres">
      <dgm:prSet presAssocID="{44929AC8-4721-46F7-8D6F-5D54DDFB855B}" presName="level3hierChild" presStyleCnt="0"/>
      <dgm:spPr/>
      <dgm:t>
        <a:bodyPr/>
        <a:lstStyle/>
        <a:p>
          <a:endParaRPr lang="ru-RU"/>
        </a:p>
      </dgm:t>
    </dgm:pt>
    <dgm:pt modelId="{06E71D61-A114-46C1-A9DF-9DC28F085F34}" type="pres">
      <dgm:prSet presAssocID="{16F215BE-0735-436D-ABA3-C6F42309B3D4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7CDF026E-4630-4659-80E2-4D04805BA0E4}" type="pres">
      <dgm:prSet presAssocID="{16F215BE-0735-436D-ABA3-C6F42309B3D4}" presName="connTx" presStyleLbl="parChTrans1D3" presStyleIdx="3" presStyleCnt="4"/>
      <dgm:spPr/>
      <dgm:t>
        <a:bodyPr/>
        <a:lstStyle/>
        <a:p>
          <a:endParaRPr lang="ru-RU"/>
        </a:p>
      </dgm:t>
    </dgm:pt>
    <dgm:pt modelId="{96973EB4-D744-4999-8D1D-35686E1B0D75}" type="pres">
      <dgm:prSet presAssocID="{DBE0CEAD-93FF-4192-9209-B5F0FFC6E1BB}" presName="root2" presStyleCnt="0"/>
      <dgm:spPr/>
      <dgm:t>
        <a:bodyPr/>
        <a:lstStyle/>
        <a:p>
          <a:endParaRPr lang="ru-RU"/>
        </a:p>
      </dgm:t>
    </dgm:pt>
    <dgm:pt modelId="{F27EDC60-FC87-47DD-9B42-37B9AD2CC501}" type="pres">
      <dgm:prSet presAssocID="{DBE0CEAD-93FF-4192-9209-B5F0FFC6E1B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8B9E4-AF1D-4D49-91E8-2DA18618368C}" type="pres">
      <dgm:prSet presAssocID="{DBE0CEAD-93FF-4192-9209-B5F0FFC6E1BB}" presName="level3hierChild" presStyleCnt="0"/>
      <dgm:spPr/>
      <dgm:t>
        <a:bodyPr/>
        <a:lstStyle/>
        <a:p>
          <a:endParaRPr lang="ru-RU"/>
        </a:p>
      </dgm:t>
    </dgm:pt>
    <dgm:pt modelId="{A08F0FCB-7861-421E-AA26-126F2897FD3F}" type="pres">
      <dgm:prSet presAssocID="{2A6C0B79-9AC6-4073-80F0-495D177B8DB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38B88A3-C28A-4A98-AC30-C07ECF0ACEBB}" type="pres">
      <dgm:prSet presAssocID="{2A6C0B79-9AC6-4073-80F0-495D177B8DB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7CF6534-B712-47E1-85FA-7541DF5535B0}" type="pres">
      <dgm:prSet presAssocID="{BC70AB00-C97F-4A73-97EF-D0BDEBB85CE6}" presName="root2" presStyleCnt="0"/>
      <dgm:spPr/>
      <dgm:t>
        <a:bodyPr/>
        <a:lstStyle/>
        <a:p>
          <a:endParaRPr lang="ru-RU"/>
        </a:p>
      </dgm:t>
    </dgm:pt>
    <dgm:pt modelId="{77FA61E4-F24C-4898-9B3C-7504B40BAC53}" type="pres">
      <dgm:prSet presAssocID="{BC70AB00-C97F-4A73-97EF-D0BDEBB85CE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710043-5A47-40D8-A676-53EAE61303AE}" type="pres">
      <dgm:prSet presAssocID="{BC70AB00-C97F-4A73-97EF-D0BDEBB85CE6}" presName="level3hierChild" presStyleCnt="0"/>
      <dgm:spPr/>
      <dgm:t>
        <a:bodyPr/>
        <a:lstStyle/>
        <a:p>
          <a:endParaRPr lang="ru-RU"/>
        </a:p>
      </dgm:t>
    </dgm:pt>
  </dgm:ptLst>
  <dgm:cxnLst>
    <dgm:cxn modelId="{A590E871-F17D-4B19-AE25-FDA92A713485}" type="presOf" srcId="{2A6C0B79-9AC6-4073-80F0-495D177B8DB3}" destId="{638B88A3-C28A-4A98-AC30-C07ECF0ACEBB}" srcOrd="1" destOrd="0" presId="urn:microsoft.com/office/officeart/2005/8/layout/hierarchy2"/>
    <dgm:cxn modelId="{8ADEEF7B-EA52-4935-A9FF-5B43CCE6124A}" type="presOf" srcId="{C0FBDD5F-BCE5-4F0E-A3FF-EACDD8FA82C6}" destId="{617B25A2-1CA0-4B9C-946F-D699CB159806}" srcOrd="0" destOrd="0" presId="urn:microsoft.com/office/officeart/2005/8/layout/hierarchy2"/>
    <dgm:cxn modelId="{661E0E36-ADBC-4226-B724-3BD5952416E6}" type="presOf" srcId="{2A6C0B79-9AC6-4073-80F0-495D177B8DB3}" destId="{A08F0FCB-7861-421E-AA26-126F2897FD3F}" srcOrd="0" destOrd="0" presId="urn:microsoft.com/office/officeart/2005/8/layout/hierarchy2"/>
    <dgm:cxn modelId="{1E87C6E8-C050-4FE3-A35F-699FD2110370}" srcId="{D75DA9D7-FC7C-49EE-8E94-7866DD219918}" destId="{2F223780-DE70-438D-85F7-59A1D19A8216}" srcOrd="0" destOrd="0" parTransId="{29FFCF4F-D1F3-4FB1-82E4-63519F4D3C46}" sibTransId="{88CDA9A7-8BEF-491A-99A7-3AFDB2490518}"/>
    <dgm:cxn modelId="{2E61D807-3BA0-417C-B233-2D39B240BB1C}" type="presOf" srcId="{90CC9D22-DD4E-4F04-9A2E-320808AD205D}" destId="{53F23B29-5DB5-4DEF-9EEC-42385047CFF1}" srcOrd="0" destOrd="0" presId="urn:microsoft.com/office/officeart/2005/8/layout/hierarchy2"/>
    <dgm:cxn modelId="{FF9DABDC-5113-42EA-8007-2A9FEFF3951B}" type="presOf" srcId="{16F215BE-0735-436D-ABA3-C6F42309B3D4}" destId="{7CDF026E-4630-4659-80E2-4D04805BA0E4}" srcOrd="1" destOrd="0" presId="urn:microsoft.com/office/officeart/2005/8/layout/hierarchy2"/>
    <dgm:cxn modelId="{C78BFCD1-D265-4CD6-8EEF-2E90D99D9563}" type="presOf" srcId="{DBE0CEAD-93FF-4192-9209-B5F0FFC6E1BB}" destId="{F27EDC60-FC87-47DD-9B42-37B9AD2CC501}" srcOrd="0" destOrd="0" presId="urn:microsoft.com/office/officeart/2005/8/layout/hierarchy2"/>
    <dgm:cxn modelId="{8B218E43-1CD6-4D9C-981E-38D6524E14BE}" srcId="{FF36A4D3-78FB-4189-996A-619A9CEE299C}" destId="{BC70AB00-C97F-4A73-97EF-D0BDEBB85CE6}" srcOrd="2" destOrd="0" parTransId="{2A6C0B79-9AC6-4073-80F0-495D177B8DB3}" sibTransId="{A3B6AB18-61A7-4CB4-B29D-0CC76772849F}"/>
    <dgm:cxn modelId="{5B24299D-12F8-4BF9-A78D-918BFA14EFB0}" srcId="{FF36A4D3-78FB-4189-996A-619A9CEE299C}" destId="{D75DA9D7-FC7C-49EE-8E94-7866DD219918}" srcOrd="0" destOrd="0" parTransId="{137A95DA-3488-48A1-9A57-A15838EBC9F3}" sibTransId="{9B635563-5159-477B-891F-6885FE60CD3A}"/>
    <dgm:cxn modelId="{E4604FEA-F39D-4F17-8A8F-6186B054D554}" srcId="{21773F6A-AA2B-4DE2-9111-9E8B4B6CBD96}" destId="{DBE0CEAD-93FF-4192-9209-B5F0FFC6E1BB}" srcOrd="2" destOrd="0" parTransId="{16F215BE-0735-436D-ABA3-C6F42309B3D4}" sibTransId="{A20D2B50-BE2A-4014-ADA8-E051054DB641}"/>
    <dgm:cxn modelId="{690BFA77-8E19-4192-A057-C9D432A7960A}" type="presOf" srcId="{137A95DA-3488-48A1-9A57-A15838EBC9F3}" destId="{3BA8BB43-51C4-4B08-BDED-414D24CAD583}" srcOrd="1" destOrd="0" presId="urn:microsoft.com/office/officeart/2005/8/layout/hierarchy2"/>
    <dgm:cxn modelId="{78949120-ED4B-4667-9CD3-30C49292B11D}" type="presOf" srcId="{29FFCF4F-D1F3-4FB1-82E4-63519F4D3C46}" destId="{B2B6D0D4-DCC4-4240-BD90-59EEB2C30727}" srcOrd="0" destOrd="0" presId="urn:microsoft.com/office/officeart/2005/8/layout/hierarchy2"/>
    <dgm:cxn modelId="{3CF32A22-5F0A-4A6F-9DA1-E3FF93DE5361}" srcId="{21773F6A-AA2B-4DE2-9111-9E8B4B6CBD96}" destId="{48D0184D-FCB4-4B3A-AA57-5E2B3DB4EF9A}" srcOrd="0" destOrd="0" parTransId="{D86B9C76-3C3F-44B3-9BBF-0C4407B84AFE}" sibTransId="{8DA4DD57-A911-4129-89B5-B43A7EA621CB}"/>
    <dgm:cxn modelId="{08212A42-F34B-4B2D-B32A-3479275CC078}" type="presOf" srcId="{FF36A4D3-78FB-4189-996A-619A9CEE299C}" destId="{E7A889CA-E04D-4ECB-95C3-39D3CFA5B0C3}" srcOrd="0" destOrd="0" presId="urn:microsoft.com/office/officeart/2005/8/layout/hierarchy2"/>
    <dgm:cxn modelId="{4ADA2B48-B479-412B-AC6E-548C6937D40E}" type="presOf" srcId="{90CC9D22-DD4E-4F04-9A2E-320808AD205D}" destId="{08517396-83B8-4439-9F03-163199D26996}" srcOrd="1" destOrd="0" presId="urn:microsoft.com/office/officeart/2005/8/layout/hierarchy2"/>
    <dgm:cxn modelId="{EB494FBC-13D2-488B-8306-374A0E9EFC2C}" srcId="{FF36A4D3-78FB-4189-996A-619A9CEE299C}" destId="{21773F6A-AA2B-4DE2-9111-9E8B4B6CBD96}" srcOrd="1" destOrd="0" parTransId="{6D8E172F-ACCD-48E3-88A2-E642BDBCFEA1}" sibTransId="{ECF1FB5D-DDD3-42F0-B9B4-D368FCD489FC}"/>
    <dgm:cxn modelId="{D5F1AA4A-3A82-47E9-845A-D5946717BE30}" type="presOf" srcId="{6D8E172F-ACCD-48E3-88A2-E642BDBCFEA1}" destId="{3DEAD74A-2B60-43CC-B3B5-0CCA71007FE4}" srcOrd="0" destOrd="0" presId="urn:microsoft.com/office/officeart/2005/8/layout/hierarchy2"/>
    <dgm:cxn modelId="{F473A888-A2F7-4187-A537-DB4361BF1912}" type="presOf" srcId="{6D8E172F-ACCD-48E3-88A2-E642BDBCFEA1}" destId="{B62CEA3D-1469-415D-B203-7B177F44ACC6}" srcOrd="1" destOrd="0" presId="urn:microsoft.com/office/officeart/2005/8/layout/hierarchy2"/>
    <dgm:cxn modelId="{DDBAE5D8-6F74-4D06-8BB1-7C802F2BD779}" type="presOf" srcId="{44929AC8-4721-46F7-8D6F-5D54DDFB855B}" destId="{6B263DB5-35D7-4F24-B606-8B77EC2870F5}" srcOrd="0" destOrd="0" presId="urn:microsoft.com/office/officeart/2005/8/layout/hierarchy2"/>
    <dgm:cxn modelId="{B14ABAA6-9B6E-447C-B304-9B0791C4C560}" type="presOf" srcId="{21773F6A-AA2B-4DE2-9111-9E8B4B6CBD96}" destId="{13FF316D-2298-4596-A6C5-583AFC27EE70}" srcOrd="0" destOrd="0" presId="urn:microsoft.com/office/officeart/2005/8/layout/hierarchy2"/>
    <dgm:cxn modelId="{5EFA0C9E-1CD0-4B9D-B801-3601DA22F6E7}" type="presOf" srcId="{29FFCF4F-D1F3-4FB1-82E4-63519F4D3C46}" destId="{289E4909-FC4F-4129-91E0-7EDE4D15C74F}" srcOrd="1" destOrd="0" presId="urn:microsoft.com/office/officeart/2005/8/layout/hierarchy2"/>
    <dgm:cxn modelId="{F28AB2F9-57AE-4AFB-AAFC-2EC7A37C91D3}" srcId="{21773F6A-AA2B-4DE2-9111-9E8B4B6CBD96}" destId="{44929AC8-4721-46F7-8D6F-5D54DDFB855B}" srcOrd="1" destOrd="0" parTransId="{90CC9D22-DD4E-4F04-9A2E-320808AD205D}" sibTransId="{821B10ED-7945-4A70-8D34-06F74418D7F0}"/>
    <dgm:cxn modelId="{87C9A523-101F-44C0-BE4B-DD4B5D448462}" type="presOf" srcId="{BC70AB00-C97F-4A73-97EF-D0BDEBB85CE6}" destId="{77FA61E4-F24C-4898-9B3C-7504B40BAC53}" srcOrd="0" destOrd="0" presId="urn:microsoft.com/office/officeart/2005/8/layout/hierarchy2"/>
    <dgm:cxn modelId="{7B8453BC-CFB6-4B54-9C98-53E31CD2C1BD}" type="presOf" srcId="{D86B9C76-3C3F-44B3-9BBF-0C4407B84AFE}" destId="{AB267589-EBD6-4C44-B780-9CD5EB52CDF7}" srcOrd="0" destOrd="0" presId="urn:microsoft.com/office/officeart/2005/8/layout/hierarchy2"/>
    <dgm:cxn modelId="{077DC92A-EC03-4713-9FBE-07568772826E}" type="presOf" srcId="{16F215BE-0735-436D-ABA3-C6F42309B3D4}" destId="{06E71D61-A114-46C1-A9DF-9DC28F085F34}" srcOrd="0" destOrd="0" presId="urn:microsoft.com/office/officeart/2005/8/layout/hierarchy2"/>
    <dgm:cxn modelId="{E9C1518B-9A66-4654-9AD3-65198F67C4B9}" srcId="{C0FBDD5F-BCE5-4F0E-A3FF-EACDD8FA82C6}" destId="{FF36A4D3-78FB-4189-996A-619A9CEE299C}" srcOrd="0" destOrd="0" parTransId="{53991950-46D1-43C2-BBC9-E453F43D95CA}" sibTransId="{DE539E4A-4061-4212-9A29-93753B785913}"/>
    <dgm:cxn modelId="{774D73C2-BD3D-4564-81C3-331B476A6868}" type="presOf" srcId="{137A95DA-3488-48A1-9A57-A15838EBC9F3}" destId="{8ACA48F0-D663-40FA-8D18-CF1EBE057ED2}" srcOrd="0" destOrd="0" presId="urn:microsoft.com/office/officeart/2005/8/layout/hierarchy2"/>
    <dgm:cxn modelId="{52B8A283-99C3-447A-90D2-51CC092745FB}" type="presOf" srcId="{D86B9C76-3C3F-44B3-9BBF-0C4407B84AFE}" destId="{C66ECFF0-93CC-4D11-AE70-1570A8CB1DC0}" srcOrd="1" destOrd="0" presId="urn:microsoft.com/office/officeart/2005/8/layout/hierarchy2"/>
    <dgm:cxn modelId="{B543FC11-103A-49B8-AA96-EDE465E6D4B1}" type="presOf" srcId="{D75DA9D7-FC7C-49EE-8E94-7866DD219918}" destId="{63B98D70-470B-4EBA-AAA3-D53C8D8E11B1}" srcOrd="0" destOrd="0" presId="urn:microsoft.com/office/officeart/2005/8/layout/hierarchy2"/>
    <dgm:cxn modelId="{D2D21A16-EB1A-441B-9187-E6637DB89D72}" type="presOf" srcId="{2F223780-DE70-438D-85F7-59A1D19A8216}" destId="{C8DFB33B-35DD-4415-8D17-51A8CF999B23}" srcOrd="0" destOrd="0" presId="urn:microsoft.com/office/officeart/2005/8/layout/hierarchy2"/>
    <dgm:cxn modelId="{683D2186-B614-420B-9861-AB4F75C8F21C}" type="presOf" srcId="{48D0184D-FCB4-4B3A-AA57-5E2B3DB4EF9A}" destId="{10ECB961-92A4-44CD-8186-D7780FAEBE3E}" srcOrd="0" destOrd="0" presId="urn:microsoft.com/office/officeart/2005/8/layout/hierarchy2"/>
    <dgm:cxn modelId="{F1EDBFC6-3C9D-4C9F-AB36-E1A6E5FF44DD}" type="presParOf" srcId="{617B25A2-1CA0-4B9C-946F-D699CB159806}" destId="{DFAA5FF2-1EB7-40A4-9634-E6BA4E55264E}" srcOrd="0" destOrd="0" presId="urn:microsoft.com/office/officeart/2005/8/layout/hierarchy2"/>
    <dgm:cxn modelId="{5101676B-5DF4-4DA2-8DC7-666C90EC6B93}" type="presParOf" srcId="{DFAA5FF2-1EB7-40A4-9634-E6BA4E55264E}" destId="{E7A889CA-E04D-4ECB-95C3-39D3CFA5B0C3}" srcOrd="0" destOrd="0" presId="urn:microsoft.com/office/officeart/2005/8/layout/hierarchy2"/>
    <dgm:cxn modelId="{D7BD648C-9198-4FFC-9ED8-32C8568E3596}" type="presParOf" srcId="{DFAA5FF2-1EB7-40A4-9634-E6BA4E55264E}" destId="{35487CD6-6063-42ED-88A6-28AD3AED8BB0}" srcOrd="1" destOrd="0" presId="urn:microsoft.com/office/officeart/2005/8/layout/hierarchy2"/>
    <dgm:cxn modelId="{94026EAE-02A3-46B5-8CC5-9B521E447EAF}" type="presParOf" srcId="{35487CD6-6063-42ED-88A6-28AD3AED8BB0}" destId="{8ACA48F0-D663-40FA-8D18-CF1EBE057ED2}" srcOrd="0" destOrd="0" presId="urn:microsoft.com/office/officeart/2005/8/layout/hierarchy2"/>
    <dgm:cxn modelId="{AD140BB7-5639-4923-8544-CFA8395F962F}" type="presParOf" srcId="{8ACA48F0-D663-40FA-8D18-CF1EBE057ED2}" destId="{3BA8BB43-51C4-4B08-BDED-414D24CAD583}" srcOrd="0" destOrd="0" presId="urn:microsoft.com/office/officeart/2005/8/layout/hierarchy2"/>
    <dgm:cxn modelId="{46232A27-2A08-4005-B46E-DF4703DC653D}" type="presParOf" srcId="{35487CD6-6063-42ED-88A6-28AD3AED8BB0}" destId="{5AB443AB-AE5B-4301-9ACA-5336FCECECE3}" srcOrd="1" destOrd="0" presId="urn:microsoft.com/office/officeart/2005/8/layout/hierarchy2"/>
    <dgm:cxn modelId="{59A71F8A-D9BB-4B7A-AB4E-3D9DB155A435}" type="presParOf" srcId="{5AB443AB-AE5B-4301-9ACA-5336FCECECE3}" destId="{63B98D70-470B-4EBA-AAA3-D53C8D8E11B1}" srcOrd="0" destOrd="0" presId="urn:microsoft.com/office/officeart/2005/8/layout/hierarchy2"/>
    <dgm:cxn modelId="{DDE7B60E-CBED-4541-B50A-CD56455EE65C}" type="presParOf" srcId="{5AB443AB-AE5B-4301-9ACA-5336FCECECE3}" destId="{31EBA76B-0F2B-4EC7-8429-3A4FC7412F78}" srcOrd="1" destOrd="0" presId="urn:microsoft.com/office/officeart/2005/8/layout/hierarchy2"/>
    <dgm:cxn modelId="{5EAC62C8-66A4-4A91-88E5-8C2B984FB100}" type="presParOf" srcId="{31EBA76B-0F2B-4EC7-8429-3A4FC7412F78}" destId="{B2B6D0D4-DCC4-4240-BD90-59EEB2C30727}" srcOrd="0" destOrd="0" presId="urn:microsoft.com/office/officeart/2005/8/layout/hierarchy2"/>
    <dgm:cxn modelId="{DCF55C6B-C415-43CA-B599-A1A3CD305800}" type="presParOf" srcId="{B2B6D0D4-DCC4-4240-BD90-59EEB2C30727}" destId="{289E4909-FC4F-4129-91E0-7EDE4D15C74F}" srcOrd="0" destOrd="0" presId="urn:microsoft.com/office/officeart/2005/8/layout/hierarchy2"/>
    <dgm:cxn modelId="{C1033BED-9398-4B41-9D45-522B54ED6736}" type="presParOf" srcId="{31EBA76B-0F2B-4EC7-8429-3A4FC7412F78}" destId="{D026C609-66A2-4852-82C1-827A88B04B4A}" srcOrd="1" destOrd="0" presId="urn:microsoft.com/office/officeart/2005/8/layout/hierarchy2"/>
    <dgm:cxn modelId="{4CD8555E-47D8-4258-926A-844E416E4709}" type="presParOf" srcId="{D026C609-66A2-4852-82C1-827A88B04B4A}" destId="{C8DFB33B-35DD-4415-8D17-51A8CF999B23}" srcOrd="0" destOrd="0" presId="urn:microsoft.com/office/officeart/2005/8/layout/hierarchy2"/>
    <dgm:cxn modelId="{3F9AB59D-D338-4EB4-810A-EC4DCEA20071}" type="presParOf" srcId="{D026C609-66A2-4852-82C1-827A88B04B4A}" destId="{6398050B-6511-4563-A1FB-08C48BB280D2}" srcOrd="1" destOrd="0" presId="urn:microsoft.com/office/officeart/2005/8/layout/hierarchy2"/>
    <dgm:cxn modelId="{333348E3-76DF-4EA6-A7BE-527B217CBA4E}" type="presParOf" srcId="{35487CD6-6063-42ED-88A6-28AD3AED8BB0}" destId="{3DEAD74A-2B60-43CC-B3B5-0CCA71007FE4}" srcOrd="2" destOrd="0" presId="urn:microsoft.com/office/officeart/2005/8/layout/hierarchy2"/>
    <dgm:cxn modelId="{BD9CA1A8-84FB-4EA7-9352-2263425A157A}" type="presParOf" srcId="{3DEAD74A-2B60-43CC-B3B5-0CCA71007FE4}" destId="{B62CEA3D-1469-415D-B203-7B177F44ACC6}" srcOrd="0" destOrd="0" presId="urn:microsoft.com/office/officeart/2005/8/layout/hierarchy2"/>
    <dgm:cxn modelId="{FBA05404-EFCB-42CD-B7C3-1B5A8069CFCD}" type="presParOf" srcId="{35487CD6-6063-42ED-88A6-28AD3AED8BB0}" destId="{2D418074-3B6E-4A19-8109-A0C0C178C89D}" srcOrd="3" destOrd="0" presId="urn:microsoft.com/office/officeart/2005/8/layout/hierarchy2"/>
    <dgm:cxn modelId="{8F16F078-B745-4AE0-9089-E53252A505CD}" type="presParOf" srcId="{2D418074-3B6E-4A19-8109-A0C0C178C89D}" destId="{13FF316D-2298-4596-A6C5-583AFC27EE70}" srcOrd="0" destOrd="0" presId="urn:microsoft.com/office/officeart/2005/8/layout/hierarchy2"/>
    <dgm:cxn modelId="{CFD8DBD7-2DA3-4EA2-A6CF-D51B439F442C}" type="presParOf" srcId="{2D418074-3B6E-4A19-8109-A0C0C178C89D}" destId="{E97A2BFC-D789-4419-83F7-5E5FD984279A}" srcOrd="1" destOrd="0" presId="urn:microsoft.com/office/officeart/2005/8/layout/hierarchy2"/>
    <dgm:cxn modelId="{5B4379D0-BB43-4BE1-855B-F75F89806FB6}" type="presParOf" srcId="{E97A2BFC-D789-4419-83F7-5E5FD984279A}" destId="{AB267589-EBD6-4C44-B780-9CD5EB52CDF7}" srcOrd="0" destOrd="0" presId="urn:microsoft.com/office/officeart/2005/8/layout/hierarchy2"/>
    <dgm:cxn modelId="{06894789-26C9-49DF-AE39-E8976D2E5E0B}" type="presParOf" srcId="{AB267589-EBD6-4C44-B780-9CD5EB52CDF7}" destId="{C66ECFF0-93CC-4D11-AE70-1570A8CB1DC0}" srcOrd="0" destOrd="0" presId="urn:microsoft.com/office/officeart/2005/8/layout/hierarchy2"/>
    <dgm:cxn modelId="{D4628259-398A-4F81-B975-E4731211C674}" type="presParOf" srcId="{E97A2BFC-D789-4419-83F7-5E5FD984279A}" destId="{3E7B1EA5-5868-42AE-AD41-D3E0CDC18290}" srcOrd="1" destOrd="0" presId="urn:microsoft.com/office/officeart/2005/8/layout/hierarchy2"/>
    <dgm:cxn modelId="{28BA43F5-7ED5-41B3-80A4-B7E3EB99F99C}" type="presParOf" srcId="{3E7B1EA5-5868-42AE-AD41-D3E0CDC18290}" destId="{10ECB961-92A4-44CD-8186-D7780FAEBE3E}" srcOrd="0" destOrd="0" presId="urn:microsoft.com/office/officeart/2005/8/layout/hierarchy2"/>
    <dgm:cxn modelId="{9855703C-1587-41A8-A5C6-F09960C3BF51}" type="presParOf" srcId="{3E7B1EA5-5868-42AE-AD41-D3E0CDC18290}" destId="{58BB4DD7-0AB2-4A6D-B67C-70FEFEC21EB5}" srcOrd="1" destOrd="0" presId="urn:microsoft.com/office/officeart/2005/8/layout/hierarchy2"/>
    <dgm:cxn modelId="{C556A875-0361-44B9-84FA-C39B6FF2BE40}" type="presParOf" srcId="{E97A2BFC-D789-4419-83F7-5E5FD984279A}" destId="{53F23B29-5DB5-4DEF-9EEC-42385047CFF1}" srcOrd="2" destOrd="0" presId="urn:microsoft.com/office/officeart/2005/8/layout/hierarchy2"/>
    <dgm:cxn modelId="{592E308B-4ED7-4F7E-9F3D-EC9448229118}" type="presParOf" srcId="{53F23B29-5DB5-4DEF-9EEC-42385047CFF1}" destId="{08517396-83B8-4439-9F03-163199D26996}" srcOrd="0" destOrd="0" presId="urn:microsoft.com/office/officeart/2005/8/layout/hierarchy2"/>
    <dgm:cxn modelId="{9E49C4FF-69E8-4C48-A39C-197ED1487C79}" type="presParOf" srcId="{E97A2BFC-D789-4419-83F7-5E5FD984279A}" destId="{9071C038-80F7-4C3F-99CB-FDE4F1680B22}" srcOrd="3" destOrd="0" presId="urn:microsoft.com/office/officeart/2005/8/layout/hierarchy2"/>
    <dgm:cxn modelId="{35E61542-8831-4A2E-A949-53C1BC795841}" type="presParOf" srcId="{9071C038-80F7-4C3F-99CB-FDE4F1680B22}" destId="{6B263DB5-35D7-4F24-B606-8B77EC2870F5}" srcOrd="0" destOrd="0" presId="urn:microsoft.com/office/officeart/2005/8/layout/hierarchy2"/>
    <dgm:cxn modelId="{A5702089-1835-42DC-9C79-BF91E52408B7}" type="presParOf" srcId="{9071C038-80F7-4C3F-99CB-FDE4F1680B22}" destId="{D766323E-D028-4BBD-A98B-EBBCAE23340A}" srcOrd="1" destOrd="0" presId="urn:microsoft.com/office/officeart/2005/8/layout/hierarchy2"/>
    <dgm:cxn modelId="{55CD04F3-6167-4C44-9507-F76A5D5ECAB5}" type="presParOf" srcId="{E97A2BFC-D789-4419-83F7-5E5FD984279A}" destId="{06E71D61-A114-46C1-A9DF-9DC28F085F34}" srcOrd="4" destOrd="0" presId="urn:microsoft.com/office/officeart/2005/8/layout/hierarchy2"/>
    <dgm:cxn modelId="{0B0D3F2E-CB5D-4F88-91CF-C40FF61D9C44}" type="presParOf" srcId="{06E71D61-A114-46C1-A9DF-9DC28F085F34}" destId="{7CDF026E-4630-4659-80E2-4D04805BA0E4}" srcOrd="0" destOrd="0" presId="urn:microsoft.com/office/officeart/2005/8/layout/hierarchy2"/>
    <dgm:cxn modelId="{70BCB6C9-34B2-4F54-9A7F-2CA5009C3B6E}" type="presParOf" srcId="{E97A2BFC-D789-4419-83F7-5E5FD984279A}" destId="{96973EB4-D744-4999-8D1D-35686E1B0D75}" srcOrd="5" destOrd="0" presId="urn:microsoft.com/office/officeart/2005/8/layout/hierarchy2"/>
    <dgm:cxn modelId="{F922F3DD-C7C5-476D-A9D8-39E589EAA5A0}" type="presParOf" srcId="{96973EB4-D744-4999-8D1D-35686E1B0D75}" destId="{F27EDC60-FC87-47DD-9B42-37B9AD2CC501}" srcOrd="0" destOrd="0" presId="urn:microsoft.com/office/officeart/2005/8/layout/hierarchy2"/>
    <dgm:cxn modelId="{93CBA858-407F-4F8A-A935-5A1516F10240}" type="presParOf" srcId="{96973EB4-D744-4999-8D1D-35686E1B0D75}" destId="{2068B9E4-AF1D-4D49-91E8-2DA18618368C}" srcOrd="1" destOrd="0" presId="urn:microsoft.com/office/officeart/2005/8/layout/hierarchy2"/>
    <dgm:cxn modelId="{91586143-56D3-4FA1-BF1D-6430AC3542E0}" type="presParOf" srcId="{35487CD6-6063-42ED-88A6-28AD3AED8BB0}" destId="{A08F0FCB-7861-421E-AA26-126F2897FD3F}" srcOrd="4" destOrd="0" presId="urn:microsoft.com/office/officeart/2005/8/layout/hierarchy2"/>
    <dgm:cxn modelId="{9475B6F8-88FB-4CAB-94CB-B4727CDB0DE5}" type="presParOf" srcId="{A08F0FCB-7861-421E-AA26-126F2897FD3F}" destId="{638B88A3-C28A-4A98-AC30-C07ECF0ACEBB}" srcOrd="0" destOrd="0" presId="urn:microsoft.com/office/officeart/2005/8/layout/hierarchy2"/>
    <dgm:cxn modelId="{7E5BF81A-E1C2-4754-995A-7DDF49C48BBB}" type="presParOf" srcId="{35487CD6-6063-42ED-88A6-28AD3AED8BB0}" destId="{07CF6534-B712-47E1-85FA-7541DF5535B0}" srcOrd="5" destOrd="0" presId="urn:microsoft.com/office/officeart/2005/8/layout/hierarchy2"/>
    <dgm:cxn modelId="{42EB6D67-7DC6-45A5-882D-6D7CAA5E7994}" type="presParOf" srcId="{07CF6534-B712-47E1-85FA-7541DF5535B0}" destId="{77FA61E4-F24C-4898-9B3C-7504B40BAC53}" srcOrd="0" destOrd="0" presId="urn:microsoft.com/office/officeart/2005/8/layout/hierarchy2"/>
    <dgm:cxn modelId="{A874DB57-2C94-4659-99F9-2D1DA125713F}" type="presParOf" srcId="{07CF6534-B712-47E1-85FA-7541DF5535B0}" destId="{23710043-5A47-40D8-A676-53EAE61303AE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\Ямал\Северные фото\3\Tm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86454"/>
            <a:ext cx="8458200" cy="1222375"/>
          </a:xfrm>
        </p:spPr>
        <p:txBody>
          <a:bodyPr/>
          <a:lstStyle/>
          <a:p>
            <a:r>
              <a:rPr lang="ru-RU" dirty="0" smtClean="0"/>
              <a:t>Путешествие по тундре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8458200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Обобщающее занятие по образовательной программе «Юный эколог»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357958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Автор: Маркова Тамара Григорьевна, педагог дополнительного образования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\Ямал\белый оле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85728"/>
            <a:ext cx="4786346" cy="629452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57158" y="642918"/>
            <a:ext cx="3008313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Эй, беги, беги, олень,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Через тундру веселей!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Пусть горит весенний день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Ярким солнцем,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эйя-эй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Куропатка. Улетай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 нашей тропки поскорей!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заполярный едем край,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Едем быстро,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эйя-эй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>
              <a:buNone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Едем мы уже полдня.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 меня в руке хорей.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Гость на нарте у меня-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сердце радость,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эйя-эй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Хэй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Хэй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dirty="0" smtClean="0"/>
              <a:t>Животные тундры</a:t>
            </a:r>
            <a:endParaRPr lang="ru-RU" dirty="0"/>
          </a:p>
        </p:txBody>
      </p:sp>
      <p:pic>
        <p:nvPicPr>
          <p:cNvPr id="4098" name="Picture 2" descr="C:\Users\1\Desktop\фото\Ямал\Северные фото\3\Tmp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4429124" cy="3318983"/>
          </a:xfrm>
          <a:prstGeom prst="rect">
            <a:avLst/>
          </a:prstGeom>
          <a:noFill/>
        </p:spPr>
      </p:pic>
      <p:pic>
        <p:nvPicPr>
          <p:cNvPr id="2051" name="Picture 3" descr="C:\Users\1\Desktop\фото\Ямал\visit_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857760"/>
            <a:ext cx="2381250" cy="1752600"/>
          </a:xfrm>
          <a:prstGeom prst="rect">
            <a:avLst/>
          </a:prstGeom>
          <a:noFill/>
        </p:spPr>
      </p:pic>
      <p:pic>
        <p:nvPicPr>
          <p:cNvPr id="6" name="Рисунок 5" descr="сов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643050"/>
            <a:ext cx="121444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go3.imgsmail.ru/imgpreview?key=http%3A//votrube.ru/uploads/posts/2010-01/1264884482%5Flisica-i-pesec-%28www.votrube.ru%2911.jpg&amp;mb=imgdb_preview_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57628"/>
            <a:ext cx="2133600" cy="1704976"/>
          </a:xfrm>
          <a:prstGeom prst="rect">
            <a:avLst/>
          </a:prstGeom>
          <a:noFill/>
        </p:spPr>
      </p:pic>
      <p:pic>
        <p:nvPicPr>
          <p:cNvPr id="9" name="Picture 10" descr="ae2765-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618045"/>
            <a:ext cx="2154238" cy="2239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Всю зиму до самого лета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наряд белоснежный одета.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Глаза, как зеленые блюдца,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плачут и не смеются.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солнце таится и спит,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 тьме на охоту летит.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ов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643050"/>
            <a:ext cx="2773362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29454" y="100010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мхам он ходит и траве,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Носит лес на голове.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Рогами защищается-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врагов спасется.                 </a:t>
            </a:r>
          </a:p>
          <a:p>
            <a:pPr algn="r"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1\Desktop\животные\Tmp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428868"/>
            <a:ext cx="3571900" cy="256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528638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олень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Ночью очень чутко спит,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Оленье стадо сторожит,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Волков отгоняет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на охоте помогает.  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1\Desktop\Маркова12\Рисунки\Собаки\4150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2357438"/>
            <a:ext cx="3500437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6178" y="4998750"/>
            <a:ext cx="1578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Собака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в жестокую пургу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Роет норку в снегу,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снежок зарывается,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холода спасается?     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http://t1.gstatic.com/images?q=tbn:ANd9GcRPcmxEF7aArAqQkG2F0Psf2JfBylN1jslo-DMHe23VwalTLtHdwI-rxN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2386828" cy="1785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492919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куропатка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кто это.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5" name="Рисунок 2" descr="xpt1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140450" y="1071563"/>
            <a:ext cx="300355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83537" y="324433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лемминги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256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428625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pic>
        <p:nvPicPr>
          <p:cNvPr id="1026" name="Picture 2" descr="C:\Users\1\Desktop\Зелёная планета\животные\town_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1905000" cy="1828800"/>
          </a:xfrm>
          <a:prstGeom prst="rect">
            <a:avLst/>
          </a:prstGeom>
          <a:noFill/>
        </p:spPr>
      </p:pic>
      <p:pic>
        <p:nvPicPr>
          <p:cNvPr id="9" name="Picture 8" descr="http://go3.imgsmail.ru/imgpreview?key=http%3A//votrube.ru/uploads/posts/2010-01/1264884482%5Flisica-i-pesec-%28www.votrube.ru%2911.jpg&amp;mb=imgdb_preview_1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86322"/>
            <a:ext cx="2133600" cy="17049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335756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328612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журавль (</a:t>
            </a:r>
            <a:r>
              <a:rPr lang="ru-RU" dirty="0" err="1" smtClean="0"/>
              <a:t>стерх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4" name="Picture 6" descr="786359-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1428736"/>
            <a:ext cx="2668584" cy="1766132"/>
          </a:xfrm>
          <a:prstGeom prst="rect">
            <a:avLst/>
          </a:prstGeom>
          <a:noFill/>
        </p:spPr>
      </p:pic>
      <p:pic>
        <p:nvPicPr>
          <p:cNvPr id="16" name="Picture 12" descr="981064-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4000504"/>
            <a:ext cx="2359025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страница</a:t>
            </a:r>
            <a:endParaRPr lang="ru-RU" dirty="0"/>
          </a:p>
        </p:txBody>
      </p:sp>
      <p:pic>
        <p:nvPicPr>
          <p:cNvPr id="1026" name="Picture 2" descr="C:\Users\1\Desktop\фото\Ямал\фото север\m_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715172" cy="5321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тундры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9058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Будь милостив к природе, человек!</a:t>
            </a:r>
          </a:p>
          <a:p>
            <a:pPr>
              <a:buNone/>
            </a:pPr>
            <a:r>
              <a:rPr lang="ru-RU" dirty="0" smtClean="0"/>
              <a:t>Берешь – бери не более чем нужно.</a:t>
            </a:r>
          </a:p>
          <a:p>
            <a:pPr>
              <a:buNone/>
            </a:pPr>
            <a:r>
              <a:rPr lang="ru-RU" dirty="0" smtClean="0"/>
              <a:t>Тогда и звери свой клыкастый век</a:t>
            </a:r>
          </a:p>
          <a:p>
            <a:pPr>
              <a:buNone/>
            </a:pPr>
            <a:r>
              <a:rPr lang="ru-RU" dirty="0" smtClean="0"/>
              <a:t>С тобой, разумным, скоротают дружбе.</a:t>
            </a:r>
          </a:p>
          <a:p>
            <a:pPr>
              <a:buNone/>
            </a:pPr>
            <a:r>
              <a:rPr lang="ru-RU" dirty="0" smtClean="0"/>
              <a:t>Подарите потомкам землю,</a:t>
            </a:r>
          </a:p>
          <a:p>
            <a:pPr>
              <a:buNone/>
            </a:pPr>
            <a:r>
              <a:rPr lang="ru-RU" dirty="0" smtClean="0"/>
              <a:t>Непорочную, как вначале.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dirty="0" err="1" smtClean="0"/>
              <a:t>Л.Лапцуй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Слово «тундра» произошло от финского «</a:t>
            </a:r>
            <a:r>
              <a:rPr lang="ru-RU" sz="2800" dirty="0" err="1" smtClean="0"/>
              <a:t>тунтури</a:t>
            </a:r>
            <a:r>
              <a:rPr lang="ru-RU" sz="2800" dirty="0" smtClean="0"/>
              <a:t>», что значит «безлесная равнина».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1\Desktop\фото\Ямал\Yamal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1928802"/>
            <a:ext cx="5429288" cy="35886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071678"/>
            <a:ext cx="29289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Нет родней земли 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чем тундра,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Тундре – края нет!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оленьих тропах утро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Оставляет след.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Тундры я не представляю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Без оленьих стад,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Без ветров, что, пролетая,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Снегом шелестят.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dirty="0" smtClean="0"/>
              <a:t>Петров В.В. Растительный мир нашей Родины: Кн. Для учителя.-2-е изд., -М.: Просвещение, 1991. </a:t>
            </a: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Герасимов В.П. Животный мир нашей Родины: Пособие для учителя </a:t>
            </a:r>
            <a:r>
              <a:rPr lang="ru-RU" dirty="0" err="1" smtClean="0"/>
              <a:t>нач</a:t>
            </a:r>
            <a:r>
              <a:rPr lang="ru-RU" dirty="0" smtClean="0"/>
              <a:t>.  классов.-2-е изд.,- М.: Просвещение,1985.</a:t>
            </a: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err="1" smtClean="0"/>
              <a:t>Ямальский</a:t>
            </a:r>
            <a:r>
              <a:rPr lang="ru-RU" dirty="0" smtClean="0"/>
              <a:t> калейдоскоп/учебное пособие по литературному краеведению.2 класс/автор-составитель Л.В. Федорова. Тюмень: Изд. ИПОССО РАН, 2003.</a:t>
            </a: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err="1" smtClean="0"/>
              <a:t>Явтысый</a:t>
            </a:r>
            <a:r>
              <a:rPr lang="ru-RU" dirty="0" smtClean="0"/>
              <a:t> П.А. Зов морошковой земли: Стихи и рассказы. М.: Дет. лит.,1989.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вертолет</a:t>
            </a:r>
            <a:endParaRPr lang="ru-RU" dirty="0"/>
          </a:p>
        </p:txBody>
      </p:sp>
      <p:pic>
        <p:nvPicPr>
          <p:cNvPr id="5" name="Picture 2" descr="C:\Users\1\Desktop\фото\Ямал\Yamal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45985" y="2000240"/>
            <a:ext cx="4431265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28586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Мы глядим во все глаза:</a:t>
            </a:r>
          </a:p>
          <a:p>
            <a:r>
              <a:rPr lang="ru-RU" dirty="0" smtClean="0"/>
              <a:t>Из металла - стрекоза!</a:t>
            </a:r>
          </a:p>
          <a:p>
            <a:r>
              <a:rPr lang="ru-RU" dirty="0" smtClean="0"/>
              <a:t>У нее забавный вид:</a:t>
            </a:r>
          </a:p>
          <a:p>
            <a:r>
              <a:rPr lang="ru-RU" dirty="0" smtClean="0"/>
              <a:t>На спине не крылья – винт:</a:t>
            </a:r>
          </a:p>
          <a:p>
            <a:r>
              <a:rPr lang="ru-RU" dirty="0" smtClean="0"/>
              <a:t>Как невиданный цветок, </a:t>
            </a:r>
          </a:p>
          <a:p>
            <a:r>
              <a:rPr lang="ru-RU" dirty="0" smtClean="0"/>
              <a:t>лопасть-это лепесток.</a:t>
            </a:r>
          </a:p>
          <a:p>
            <a:r>
              <a:rPr lang="ru-RU" dirty="0" smtClean="0"/>
              <a:t>Вот цветок из лопастей</a:t>
            </a:r>
          </a:p>
          <a:p>
            <a:r>
              <a:rPr lang="ru-RU" dirty="0" smtClean="0"/>
              <a:t>Закрутился. Все быстрей,</a:t>
            </a:r>
          </a:p>
          <a:p>
            <a:r>
              <a:rPr lang="ru-RU" dirty="0" smtClean="0"/>
              <a:t>Превращаясь в светлый круг!</a:t>
            </a:r>
          </a:p>
          <a:p>
            <a:r>
              <a:rPr lang="ru-RU" dirty="0" smtClean="0"/>
              <a:t>«Стрекоза» качнулась вдруг</a:t>
            </a:r>
          </a:p>
          <a:p>
            <a:r>
              <a:rPr lang="ru-RU" dirty="0" smtClean="0"/>
              <a:t>И взлетела в небеса!</a:t>
            </a:r>
          </a:p>
          <a:p>
            <a:r>
              <a:rPr lang="ru-RU" dirty="0" smtClean="0"/>
              <a:t>Вот какие чудеса!</a:t>
            </a:r>
          </a:p>
          <a:p>
            <a:r>
              <a:rPr lang="ru-RU" dirty="0" smtClean="0"/>
              <a:t>Начинается полет.</a:t>
            </a:r>
          </a:p>
          <a:p>
            <a:r>
              <a:rPr lang="ru-RU" dirty="0" smtClean="0"/>
              <a:t>До свиданья, вертолет!</a:t>
            </a:r>
          </a:p>
          <a:p>
            <a:r>
              <a:rPr lang="ru-RU" dirty="0" smtClean="0"/>
              <a:t>                                  </a:t>
            </a:r>
            <a:r>
              <a:rPr lang="ru-RU" dirty="0" err="1" smtClean="0"/>
              <a:t>Прокопий</a:t>
            </a:r>
            <a:r>
              <a:rPr lang="ru-RU" dirty="0" smtClean="0"/>
              <a:t> </a:t>
            </a:r>
            <a:r>
              <a:rPr lang="ru-RU" dirty="0" err="1" smtClean="0"/>
              <a:t>Явтысый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России</a:t>
            </a:r>
            <a:endParaRPr lang="ru-RU" dirty="0"/>
          </a:p>
        </p:txBody>
      </p:sp>
      <p:pic>
        <p:nvPicPr>
          <p:cNvPr id="4" name="Содержимое 3" descr="http://www.raster-maps.com/images/maps/rastr/russia/atlas/physical_map_of_russi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554163"/>
            <a:ext cx="6853909" cy="47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то\Ямал\Северные фото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0513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dirty="0" smtClean="0"/>
              <a:t>Растения тундры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Характерные черты тундровых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В отличии от обычных растений:</a:t>
            </a:r>
          </a:p>
          <a:p>
            <a:pPr lvl="0"/>
            <a:r>
              <a:rPr lang="ru-RU" dirty="0" smtClean="0"/>
              <a:t>короткие корни, т.к. многолетняя мерзлота;</a:t>
            </a:r>
          </a:p>
          <a:p>
            <a:pPr lvl="0"/>
            <a:r>
              <a:rPr lang="ru-RU" dirty="0" smtClean="0"/>
              <a:t>растения низкорослые, т.к. сильные ветры;</a:t>
            </a:r>
          </a:p>
          <a:p>
            <a:pPr lvl="0"/>
            <a:r>
              <a:rPr lang="ru-RU" dirty="0" smtClean="0"/>
              <a:t>многие стелются по земле, т.к. у поверхности земля теплее;</a:t>
            </a:r>
          </a:p>
          <a:p>
            <a:pPr lvl="0"/>
            <a:r>
              <a:rPr lang="ru-RU" dirty="0" smtClean="0"/>
              <a:t>короткий период цветения и созревания плодов, поэтому растения тундры долгую зиму переносят либо в семенах, либо вообще не замерзая;</a:t>
            </a:r>
          </a:p>
          <a:p>
            <a:pPr lvl="0"/>
            <a:r>
              <a:rPr lang="ru-RU" dirty="0" smtClean="0"/>
              <a:t>мелкие листья.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 </a:t>
            </a:r>
            <a:endParaRPr lang="ru-RU" dirty="0"/>
          </a:p>
        </p:txBody>
      </p:sp>
      <p:pic>
        <p:nvPicPr>
          <p:cNvPr id="4" name="Содержимое 3" descr="C:\Documents and Settings\User\Рабочий стол\Маркова\Рисунки 2\Птицы\59109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673328" cy="1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1357298"/>
            <a:ext cx="3342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err="1" smtClean="0"/>
              <a:t>в=к</a:t>
            </a:r>
            <a:r>
              <a:rPr lang="ru-RU" sz="8800" dirty="0" smtClean="0"/>
              <a:t>   </a:t>
            </a:r>
            <a:r>
              <a:rPr lang="ru-RU" sz="8800" b="1" baseline="30000" dirty="0" smtClean="0"/>
              <a:t>,</a:t>
            </a:r>
            <a:r>
              <a:rPr lang="ru-RU" sz="8800" dirty="0" smtClean="0"/>
              <a:t>2</a:t>
            </a:r>
            <a:endParaRPr lang="ru-RU" sz="8800" dirty="0"/>
          </a:p>
        </p:txBody>
      </p:sp>
      <p:pic>
        <p:nvPicPr>
          <p:cNvPr id="6" name="Picture 2" descr="C:\Users\1\Desktop\Зелёная планета\растения\Клюк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428736"/>
            <a:ext cx="1897058" cy="18970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00826" y="357187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клюква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Picture 2" descr="F:\рис\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000504"/>
            <a:ext cx="1357322" cy="18370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28860" y="435769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,   </a:t>
            </a:r>
            <a:r>
              <a:rPr lang="ru-RU" sz="7200" dirty="0" err="1" smtClean="0"/>
              <a:t>ика</a:t>
            </a:r>
            <a:endParaRPr lang="ru-RU" sz="7200" dirty="0"/>
          </a:p>
        </p:txBody>
      </p:sp>
      <p:pic>
        <p:nvPicPr>
          <p:cNvPr id="13" name="Picture 2" descr="C:\Users\1\Desktop\растения\yag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143380"/>
            <a:ext cx="1365749" cy="20081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00826" y="62150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голубика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Маркова\Рисунки 2\Растения\leaf 29.gif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18834089" flipH="1">
            <a:off x="-66067" y="1262087"/>
            <a:ext cx="2971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928670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71934" y="1214422"/>
            <a:ext cx="92869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л=н</a:t>
            </a:r>
            <a:r>
              <a:rPr kumimoji="0" lang="ru-RU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r>
              <a:rPr kumimoji="0" lang="ru-RU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" descr="Samp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142984"/>
            <a:ext cx="1381125" cy="7715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фото\Ямал\Северные фото\гIMG_0424 (163) co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714356"/>
            <a:ext cx="1538284" cy="22891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15074" y="321468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лиственница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" name="Содержимое 3" descr="C:\Users\1\Desktop\Маркова12\Рисунки\Страны\Коста Рика\395057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071942"/>
            <a:ext cx="1745673" cy="11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43174" y="378619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,      ,</a:t>
            </a:r>
            <a:endParaRPr lang="ru-RU" sz="6000" dirty="0"/>
          </a:p>
        </p:txBody>
      </p:sp>
      <p:pic>
        <p:nvPicPr>
          <p:cNvPr id="12" name="Рисунок 11" descr="C:\Users\1\Desktop\Маркова12\Рисунки\Собаки и кошки\tabby cat standing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786190"/>
            <a:ext cx="1181100" cy="17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1\Desktop\растения\морошк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0800000">
            <a:off x="6215074" y="3857628"/>
            <a:ext cx="2538456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15074" y="607220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морошка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фото\Ямал\Новая папка\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500174"/>
            <a:ext cx="2381244" cy="1785933"/>
          </a:xfrm>
          <a:prstGeom prst="rect">
            <a:avLst/>
          </a:prstGeom>
          <a:noFill/>
        </p:spPr>
      </p:pic>
      <p:pic>
        <p:nvPicPr>
          <p:cNvPr id="2050" name="Picture 2" descr="C:\Users\1\Desktop\фото\школа\7-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1857375" cy="1409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50043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брусника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Picture 14" descr="http://go4.imgsmail.ru/imgpreview?key=http%3A//blog.kinoportal.net/wp-content/uploads/2010/04/3fcfc0a25614e7d057afae3b9662a037%5Fbig.jpg&amp;mb=imgdb_preview_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285860"/>
            <a:ext cx="15906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735</TotalTime>
  <Words>493</Words>
  <PresentationFormat>Экран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Путешествие по тундре</vt:lpstr>
      <vt:lpstr>Слово «тундра» произошло от финского «тунтури», что значит «безлесная равнина». </vt:lpstr>
      <vt:lpstr>вертолет</vt:lpstr>
      <vt:lpstr>Карта России</vt:lpstr>
      <vt:lpstr>Растения тундры</vt:lpstr>
      <vt:lpstr>Характерные черты тундровых растений</vt:lpstr>
      <vt:lpstr>Ребусы </vt:lpstr>
      <vt:lpstr>Слайд 8</vt:lpstr>
      <vt:lpstr>Слайд 9</vt:lpstr>
      <vt:lpstr>Слайд 10</vt:lpstr>
      <vt:lpstr>Животные тундры</vt:lpstr>
      <vt:lpstr>Загадки</vt:lpstr>
      <vt:lpstr>Слайд 13</vt:lpstr>
      <vt:lpstr>Слайд 14</vt:lpstr>
      <vt:lpstr>Слайд 15</vt:lpstr>
      <vt:lpstr>Угадай кто это.</vt:lpstr>
      <vt:lpstr>Экологическая страница</vt:lpstr>
      <vt:lpstr>Проблемы тундры</vt:lpstr>
      <vt:lpstr>Слайд 19</vt:lpstr>
      <vt:lpstr>Список используемой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тундре</dc:title>
  <dc:creator>Тома</dc:creator>
  <cp:lastModifiedBy>Tata</cp:lastModifiedBy>
  <cp:revision>86</cp:revision>
  <dcterms:created xsi:type="dcterms:W3CDTF">2012-10-11T08:41:36Z</dcterms:created>
  <dcterms:modified xsi:type="dcterms:W3CDTF">2013-02-21T16:14:40Z</dcterms:modified>
</cp:coreProperties>
</file>