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8" r:id="rId2"/>
    <p:sldId id="256" r:id="rId3"/>
    <p:sldId id="257" r:id="rId4"/>
    <p:sldId id="258" r:id="rId5"/>
    <p:sldId id="259" r:id="rId6"/>
    <p:sldId id="261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70" r:id="rId15"/>
    <p:sldId id="271" r:id="rId16"/>
    <p:sldId id="269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gray">
          <a:xfrm>
            <a:off x="-1" y="1335025"/>
            <a:ext cx="9147403" cy="4084204"/>
          </a:xfrm>
          <a:custGeom>
            <a:avLst/>
            <a:gdLst>
              <a:gd name="connsiteX0" fmla="*/ 0 w 9153144"/>
              <a:gd name="connsiteY0" fmla="*/ 265176 h 3200400"/>
              <a:gd name="connsiteX1" fmla="*/ 2651760 w 9153144"/>
              <a:gd name="connsiteY1" fmla="*/ 0 h 3200400"/>
              <a:gd name="connsiteX2" fmla="*/ 6986016 w 9153144"/>
              <a:gd name="connsiteY2" fmla="*/ 758952 h 3200400"/>
              <a:gd name="connsiteX3" fmla="*/ 9153144 w 9153144"/>
              <a:gd name="connsiteY3" fmla="*/ 237744 h 3200400"/>
              <a:gd name="connsiteX4" fmla="*/ 9144000 w 9153144"/>
              <a:gd name="connsiteY4" fmla="*/ 2816352 h 3200400"/>
              <a:gd name="connsiteX5" fmla="*/ 6986016 w 9153144"/>
              <a:gd name="connsiteY5" fmla="*/ 3200400 h 3200400"/>
              <a:gd name="connsiteX6" fmla="*/ 3081528 w 9153144"/>
              <a:gd name="connsiteY6" fmla="*/ 2441448 h 3200400"/>
              <a:gd name="connsiteX7" fmla="*/ 9144 w 9153144"/>
              <a:gd name="connsiteY7" fmla="*/ 3090672 h 3200400"/>
              <a:gd name="connsiteX8" fmla="*/ 0 w 9153144"/>
              <a:gd name="connsiteY8" fmla="*/ 265176 h 3200400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560064"/>
              <a:gd name="connsiteX1" fmla="*/ 2651760 w 9153144"/>
              <a:gd name="connsiteY1" fmla="*/ 249936 h 3560064"/>
              <a:gd name="connsiteX2" fmla="*/ 6986016 w 9153144"/>
              <a:gd name="connsiteY2" fmla="*/ 1008888 h 3560064"/>
              <a:gd name="connsiteX3" fmla="*/ 9153144 w 9153144"/>
              <a:gd name="connsiteY3" fmla="*/ 487680 h 3560064"/>
              <a:gd name="connsiteX4" fmla="*/ 9144000 w 9153144"/>
              <a:gd name="connsiteY4" fmla="*/ 3066288 h 3560064"/>
              <a:gd name="connsiteX5" fmla="*/ 6986016 w 9153144"/>
              <a:gd name="connsiteY5" fmla="*/ 3450336 h 3560064"/>
              <a:gd name="connsiteX6" fmla="*/ 3081528 w 9153144"/>
              <a:gd name="connsiteY6" fmla="*/ 2691384 h 3560064"/>
              <a:gd name="connsiteX7" fmla="*/ 9144 w 9153144"/>
              <a:gd name="connsiteY7" fmla="*/ 3340608 h 3560064"/>
              <a:gd name="connsiteX8" fmla="*/ 0 w 9153144"/>
              <a:gd name="connsiteY8" fmla="*/ 515112 h 3560064"/>
              <a:gd name="connsiteX0" fmla="*/ 0 w 9153144"/>
              <a:gd name="connsiteY0" fmla="*/ 515112 h 3703320"/>
              <a:gd name="connsiteX1" fmla="*/ 2651760 w 9153144"/>
              <a:gd name="connsiteY1" fmla="*/ 249936 h 3703320"/>
              <a:gd name="connsiteX2" fmla="*/ 6986016 w 9153144"/>
              <a:gd name="connsiteY2" fmla="*/ 1008888 h 3703320"/>
              <a:gd name="connsiteX3" fmla="*/ 9153144 w 9153144"/>
              <a:gd name="connsiteY3" fmla="*/ 487680 h 3703320"/>
              <a:gd name="connsiteX4" fmla="*/ 9144000 w 9153144"/>
              <a:gd name="connsiteY4" fmla="*/ 3066288 h 3703320"/>
              <a:gd name="connsiteX5" fmla="*/ 6986016 w 9153144"/>
              <a:gd name="connsiteY5" fmla="*/ 3450336 h 3703320"/>
              <a:gd name="connsiteX6" fmla="*/ 3081528 w 9153144"/>
              <a:gd name="connsiteY6" fmla="*/ 2691384 h 3703320"/>
              <a:gd name="connsiteX7" fmla="*/ 9144 w 9153144"/>
              <a:gd name="connsiteY7" fmla="*/ 3340608 h 3703320"/>
              <a:gd name="connsiteX8" fmla="*/ 0 w 9153144"/>
              <a:gd name="connsiteY8" fmla="*/ 515112 h 3703320"/>
              <a:gd name="connsiteX0" fmla="*/ 0 w 9153144"/>
              <a:gd name="connsiteY0" fmla="*/ 370332 h 3558540"/>
              <a:gd name="connsiteX1" fmla="*/ 2651760 w 9153144"/>
              <a:gd name="connsiteY1" fmla="*/ 105156 h 3558540"/>
              <a:gd name="connsiteX2" fmla="*/ 6986016 w 9153144"/>
              <a:gd name="connsiteY2" fmla="*/ 864108 h 3558540"/>
              <a:gd name="connsiteX3" fmla="*/ 9153144 w 9153144"/>
              <a:gd name="connsiteY3" fmla="*/ 342900 h 3558540"/>
              <a:gd name="connsiteX4" fmla="*/ 9144000 w 9153144"/>
              <a:gd name="connsiteY4" fmla="*/ 2921508 h 3558540"/>
              <a:gd name="connsiteX5" fmla="*/ 6986016 w 9153144"/>
              <a:gd name="connsiteY5" fmla="*/ 3305556 h 3558540"/>
              <a:gd name="connsiteX6" fmla="*/ 3081528 w 9153144"/>
              <a:gd name="connsiteY6" fmla="*/ 2546604 h 3558540"/>
              <a:gd name="connsiteX7" fmla="*/ 9144 w 9153144"/>
              <a:gd name="connsiteY7" fmla="*/ 3195828 h 3558540"/>
              <a:gd name="connsiteX8" fmla="*/ 0 w 9153144"/>
              <a:gd name="connsiteY8" fmla="*/ 370332 h 3558540"/>
              <a:gd name="connsiteX0" fmla="*/ 0 w 9153144"/>
              <a:gd name="connsiteY0" fmla="*/ 347472 h 3535680"/>
              <a:gd name="connsiteX1" fmla="*/ 2651760 w 9153144"/>
              <a:gd name="connsiteY1" fmla="*/ 82296 h 3535680"/>
              <a:gd name="connsiteX2" fmla="*/ 6986016 w 9153144"/>
              <a:gd name="connsiteY2" fmla="*/ 841248 h 3535680"/>
              <a:gd name="connsiteX3" fmla="*/ 9153144 w 9153144"/>
              <a:gd name="connsiteY3" fmla="*/ 320040 h 3535680"/>
              <a:gd name="connsiteX4" fmla="*/ 9144000 w 9153144"/>
              <a:gd name="connsiteY4" fmla="*/ 2898648 h 3535680"/>
              <a:gd name="connsiteX5" fmla="*/ 6986016 w 9153144"/>
              <a:gd name="connsiteY5" fmla="*/ 3282696 h 3535680"/>
              <a:gd name="connsiteX6" fmla="*/ 3081528 w 9153144"/>
              <a:gd name="connsiteY6" fmla="*/ 2523744 h 3535680"/>
              <a:gd name="connsiteX7" fmla="*/ 9144 w 9153144"/>
              <a:gd name="connsiteY7" fmla="*/ 3172968 h 3535680"/>
              <a:gd name="connsiteX8" fmla="*/ 0 w 9153144"/>
              <a:gd name="connsiteY8" fmla="*/ 347472 h 3535680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6064"/>
              <a:gd name="connsiteX1" fmla="*/ 2651760 w 9153144"/>
              <a:gd name="connsiteY1" fmla="*/ 45720 h 3306064"/>
              <a:gd name="connsiteX2" fmla="*/ 6986016 w 9153144"/>
              <a:gd name="connsiteY2" fmla="*/ 804672 h 3306064"/>
              <a:gd name="connsiteX3" fmla="*/ 9153144 w 9153144"/>
              <a:gd name="connsiteY3" fmla="*/ 283464 h 3306064"/>
              <a:gd name="connsiteX4" fmla="*/ 9144000 w 9153144"/>
              <a:gd name="connsiteY4" fmla="*/ 2862072 h 3306064"/>
              <a:gd name="connsiteX5" fmla="*/ 6986016 w 9153144"/>
              <a:gd name="connsiteY5" fmla="*/ 3246120 h 3306064"/>
              <a:gd name="connsiteX6" fmla="*/ 3169920 w 9153144"/>
              <a:gd name="connsiteY6" fmla="*/ 2502408 h 3306064"/>
              <a:gd name="connsiteX7" fmla="*/ 9144 w 9153144"/>
              <a:gd name="connsiteY7" fmla="*/ 3136392 h 3306064"/>
              <a:gd name="connsiteX8" fmla="*/ 0 w 9153144"/>
              <a:gd name="connsiteY8" fmla="*/ 310896 h 3306064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62288"/>
              <a:gd name="connsiteY0" fmla="*/ 290693 h 3357044"/>
              <a:gd name="connsiteX1" fmla="*/ 2660904 w 9162288"/>
              <a:gd name="connsiteY1" fmla="*/ 93652 h 3357044"/>
              <a:gd name="connsiteX2" fmla="*/ 6995160 w 9162288"/>
              <a:gd name="connsiteY2" fmla="*/ 852604 h 3357044"/>
              <a:gd name="connsiteX3" fmla="*/ 9162288 w 9162288"/>
              <a:gd name="connsiteY3" fmla="*/ 331396 h 3357044"/>
              <a:gd name="connsiteX4" fmla="*/ 9153144 w 9162288"/>
              <a:gd name="connsiteY4" fmla="*/ 2910004 h 3357044"/>
              <a:gd name="connsiteX5" fmla="*/ 6995160 w 9162288"/>
              <a:gd name="connsiteY5" fmla="*/ 3294052 h 3357044"/>
              <a:gd name="connsiteX6" fmla="*/ 3279648 w 9162288"/>
              <a:gd name="connsiteY6" fmla="*/ 2532052 h 3357044"/>
              <a:gd name="connsiteX7" fmla="*/ 18288 w 9162288"/>
              <a:gd name="connsiteY7" fmla="*/ 3184324 h 3357044"/>
              <a:gd name="connsiteX8" fmla="*/ 0 w 9162288"/>
              <a:gd name="connsiteY8" fmla="*/ 290693 h 3357044"/>
              <a:gd name="connsiteX0" fmla="*/ 0 w 9162288"/>
              <a:gd name="connsiteY0" fmla="*/ 290693 h 3357044"/>
              <a:gd name="connsiteX1" fmla="*/ 2660904 w 9162288"/>
              <a:gd name="connsiteY1" fmla="*/ 93652 h 3357044"/>
              <a:gd name="connsiteX2" fmla="*/ 6995160 w 9162288"/>
              <a:gd name="connsiteY2" fmla="*/ 852604 h 3357044"/>
              <a:gd name="connsiteX3" fmla="*/ 9162288 w 9162288"/>
              <a:gd name="connsiteY3" fmla="*/ 379091 h 3357044"/>
              <a:gd name="connsiteX4" fmla="*/ 9153144 w 9162288"/>
              <a:gd name="connsiteY4" fmla="*/ 2910004 h 3357044"/>
              <a:gd name="connsiteX5" fmla="*/ 6995160 w 9162288"/>
              <a:gd name="connsiteY5" fmla="*/ 3294052 h 3357044"/>
              <a:gd name="connsiteX6" fmla="*/ 3279648 w 9162288"/>
              <a:gd name="connsiteY6" fmla="*/ 2532052 h 3357044"/>
              <a:gd name="connsiteX7" fmla="*/ 18288 w 9162288"/>
              <a:gd name="connsiteY7" fmla="*/ 3184324 h 3357044"/>
              <a:gd name="connsiteX8" fmla="*/ 0 w 9162288"/>
              <a:gd name="connsiteY8" fmla="*/ 290693 h 3357044"/>
              <a:gd name="connsiteX0" fmla="*/ 0 w 9162288"/>
              <a:gd name="connsiteY0" fmla="*/ 299777 h 3366128"/>
              <a:gd name="connsiteX1" fmla="*/ 2660904 w 9162288"/>
              <a:gd name="connsiteY1" fmla="*/ 102736 h 3366128"/>
              <a:gd name="connsiteX2" fmla="*/ 6595872 w 9162288"/>
              <a:gd name="connsiteY2" fmla="*/ 916196 h 3366128"/>
              <a:gd name="connsiteX3" fmla="*/ 9162288 w 9162288"/>
              <a:gd name="connsiteY3" fmla="*/ 388175 h 3366128"/>
              <a:gd name="connsiteX4" fmla="*/ 9153144 w 9162288"/>
              <a:gd name="connsiteY4" fmla="*/ 2919088 h 3366128"/>
              <a:gd name="connsiteX5" fmla="*/ 6995160 w 9162288"/>
              <a:gd name="connsiteY5" fmla="*/ 3303136 h 3366128"/>
              <a:gd name="connsiteX6" fmla="*/ 3279648 w 9162288"/>
              <a:gd name="connsiteY6" fmla="*/ 2541136 h 3366128"/>
              <a:gd name="connsiteX7" fmla="*/ 18288 w 9162288"/>
              <a:gd name="connsiteY7" fmla="*/ 3193408 h 3366128"/>
              <a:gd name="connsiteX8" fmla="*/ 0 w 9162288"/>
              <a:gd name="connsiteY8" fmla="*/ 299777 h 3366128"/>
              <a:gd name="connsiteX0" fmla="*/ 0 w 9162288"/>
              <a:gd name="connsiteY0" fmla="*/ 181676 h 3248027"/>
              <a:gd name="connsiteX1" fmla="*/ 2727960 w 9162288"/>
              <a:gd name="connsiteY1" fmla="*/ 102736 h 3248027"/>
              <a:gd name="connsiteX2" fmla="*/ 6595872 w 9162288"/>
              <a:gd name="connsiteY2" fmla="*/ 798095 h 3248027"/>
              <a:gd name="connsiteX3" fmla="*/ 9162288 w 9162288"/>
              <a:gd name="connsiteY3" fmla="*/ 270074 h 3248027"/>
              <a:gd name="connsiteX4" fmla="*/ 9153144 w 9162288"/>
              <a:gd name="connsiteY4" fmla="*/ 2800987 h 3248027"/>
              <a:gd name="connsiteX5" fmla="*/ 6995160 w 9162288"/>
              <a:gd name="connsiteY5" fmla="*/ 3185035 h 3248027"/>
              <a:gd name="connsiteX6" fmla="*/ 3279648 w 9162288"/>
              <a:gd name="connsiteY6" fmla="*/ 2423035 h 3248027"/>
              <a:gd name="connsiteX7" fmla="*/ 18288 w 9162288"/>
              <a:gd name="connsiteY7" fmla="*/ 3075307 h 3248027"/>
              <a:gd name="connsiteX8" fmla="*/ 0 w 9162288"/>
              <a:gd name="connsiteY8" fmla="*/ 181676 h 3248027"/>
              <a:gd name="connsiteX0" fmla="*/ 0 w 9162288"/>
              <a:gd name="connsiteY0" fmla="*/ 155448 h 3221799"/>
              <a:gd name="connsiteX1" fmla="*/ 2727960 w 9162288"/>
              <a:gd name="connsiteY1" fmla="*/ 76508 h 3221799"/>
              <a:gd name="connsiteX2" fmla="*/ 6595872 w 9162288"/>
              <a:gd name="connsiteY2" fmla="*/ 771867 h 3221799"/>
              <a:gd name="connsiteX3" fmla="*/ 9162288 w 9162288"/>
              <a:gd name="connsiteY3" fmla="*/ 243846 h 3221799"/>
              <a:gd name="connsiteX4" fmla="*/ 9153144 w 9162288"/>
              <a:gd name="connsiteY4" fmla="*/ 2774759 h 3221799"/>
              <a:gd name="connsiteX5" fmla="*/ 6995160 w 9162288"/>
              <a:gd name="connsiteY5" fmla="*/ 3158807 h 3221799"/>
              <a:gd name="connsiteX6" fmla="*/ 3279648 w 9162288"/>
              <a:gd name="connsiteY6" fmla="*/ 2396807 h 3221799"/>
              <a:gd name="connsiteX7" fmla="*/ 18288 w 9162288"/>
              <a:gd name="connsiteY7" fmla="*/ 3049079 h 3221799"/>
              <a:gd name="connsiteX8" fmla="*/ 0 w 9162288"/>
              <a:gd name="connsiteY8" fmla="*/ 155448 h 3221799"/>
              <a:gd name="connsiteX0" fmla="*/ 0 w 9162288"/>
              <a:gd name="connsiteY0" fmla="*/ 121380 h 3187731"/>
              <a:gd name="connsiteX1" fmla="*/ 2727960 w 9162288"/>
              <a:gd name="connsiteY1" fmla="*/ 42440 h 3187731"/>
              <a:gd name="connsiteX2" fmla="*/ 6595872 w 9162288"/>
              <a:gd name="connsiteY2" fmla="*/ 737799 h 3187731"/>
              <a:gd name="connsiteX3" fmla="*/ 9162288 w 9162288"/>
              <a:gd name="connsiteY3" fmla="*/ 209778 h 3187731"/>
              <a:gd name="connsiteX4" fmla="*/ 9153144 w 9162288"/>
              <a:gd name="connsiteY4" fmla="*/ 2740691 h 3187731"/>
              <a:gd name="connsiteX5" fmla="*/ 6995160 w 9162288"/>
              <a:gd name="connsiteY5" fmla="*/ 3124739 h 3187731"/>
              <a:gd name="connsiteX6" fmla="*/ 3279648 w 9162288"/>
              <a:gd name="connsiteY6" fmla="*/ 2362739 h 3187731"/>
              <a:gd name="connsiteX7" fmla="*/ 18288 w 9162288"/>
              <a:gd name="connsiteY7" fmla="*/ 3015011 h 3187731"/>
              <a:gd name="connsiteX8" fmla="*/ 0 w 9162288"/>
              <a:gd name="connsiteY8" fmla="*/ 121380 h 3187731"/>
              <a:gd name="connsiteX0" fmla="*/ 0 w 9162288"/>
              <a:gd name="connsiteY0" fmla="*/ 121380 h 3187731"/>
              <a:gd name="connsiteX1" fmla="*/ 2727960 w 9162288"/>
              <a:gd name="connsiteY1" fmla="*/ 42440 h 3187731"/>
              <a:gd name="connsiteX2" fmla="*/ 6595872 w 9162288"/>
              <a:gd name="connsiteY2" fmla="*/ 737799 h 3187731"/>
              <a:gd name="connsiteX3" fmla="*/ 9162288 w 9162288"/>
              <a:gd name="connsiteY3" fmla="*/ 209778 h 3187731"/>
              <a:gd name="connsiteX4" fmla="*/ 9153144 w 9162288"/>
              <a:gd name="connsiteY4" fmla="*/ 2740691 h 3187731"/>
              <a:gd name="connsiteX5" fmla="*/ 6995160 w 9162288"/>
              <a:gd name="connsiteY5" fmla="*/ 3124739 h 3187731"/>
              <a:gd name="connsiteX6" fmla="*/ 3279648 w 9162288"/>
              <a:gd name="connsiteY6" fmla="*/ 2362739 h 3187731"/>
              <a:gd name="connsiteX7" fmla="*/ 18288 w 9162288"/>
              <a:gd name="connsiteY7" fmla="*/ 3015011 h 3187731"/>
              <a:gd name="connsiteX8" fmla="*/ 0 w 9162288"/>
              <a:gd name="connsiteY8" fmla="*/ 121380 h 3187731"/>
              <a:gd name="connsiteX0" fmla="*/ 0 w 9162288"/>
              <a:gd name="connsiteY0" fmla="*/ 158964 h 3225315"/>
              <a:gd name="connsiteX1" fmla="*/ 2727960 w 9162288"/>
              <a:gd name="connsiteY1" fmla="*/ 80024 h 3225315"/>
              <a:gd name="connsiteX2" fmla="*/ 6595872 w 9162288"/>
              <a:gd name="connsiteY2" fmla="*/ 775383 h 3225315"/>
              <a:gd name="connsiteX3" fmla="*/ 9162288 w 9162288"/>
              <a:gd name="connsiteY3" fmla="*/ 247362 h 3225315"/>
              <a:gd name="connsiteX4" fmla="*/ 9153144 w 9162288"/>
              <a:gd name="connsiteY4" fmla="*/ 2778275 h 3225315"/>
              <a:gd name="connsiteX5" fmla="*/ 6995160 w 9162288"/>
              <a:gd name="connsiteY5" fmla="*/ 3162323 h 3225315"/>
              <a:gd name="connsiteX6" fmla="*/ 3279648 w 9162288"/>
              <a:gd name="connsiteY6" fmla="*/ 2400323 h 3225315"/>
              <a:gd name="connsiteX7" fmla="*/ 18288 w 9162288"/>
              <a:gd name="connsiteY7" fmla="*/ 3052595 h 3225315"/>
              <a:gd name="connsiteX8" fmla="*/ 0 w 9162288"/>
              <a:gd name="connsiteY8" fmla="*/ 158964 h 3225315"/>
              <a:gd name="connsiteX0" fmla="*/ 0 w 9162288"/>
              <a:gd name="connsiteY0" fmla="*/ 158964 h 3225315"/>
              <a:gd name="connsiteX1" fmla="*/ 2727960 w 9162288"/>
              <a:gd name="connsiteY1" fmla="*/ 80024 h 3225315"/>
              <a:gd name="connsiteX2" fmla="*/ 6595872 w 9162288"/>
              <a:gd name="connsiteY2" fmla="*/ 775383 h 3225315"/>
              <a:gd name="connsiteX3" fmla="*/ 9162288 w 9162288"/>
              <a:gd name="connsiteY3" fmla="*/ 247362 h 3225315"/>
              <a:gd name="connsiteX4" fmla="*/ 9153144 w 9162288"/>
              <a:gd name="connsiteY4" fmla="*/ 2778275 h 3225315"/>
              <a:gd name="connsiteX5" fmla="*/ 6995160 w 9162288"/>
              <a:gd name="connsiteY5" fmla="*/ 3162323 h 3225315"/>
              <a:gd name="connsiteX6" fmla="*/ 3279648 w 9162288"/>
              <a:gd name="connsiteY6" fmla="*/ 2400323 h 3225315"/>
              <a:gd name="connsiteX7" fmla="*/ 18288 w 9162288"/>
              <a:gd name="connsiteY7" fmla="*/ 3052595 h 3225315"/>
              <a:gd name="connsiteX8" fmla="*/ 0 w 9162288"/>
              <a:gd name="connsiteY8" fmla="*/ 158964 h 3225315"/>
              <a:gd name="connsiteX0" fmla="*/ 0 w 9162288"/>
              <a:gd name="connsiteY0" fmla="*/ 140794 h 3207145"/>
              <a:gd name="connsiteX1" fmla="*/ 2828544 w 9162288"/>
              <a:gd name="connsiteY1" fmla="*/ 80024 h 3207145"/>
              <a:gd name="connsiteX2" fmla="*/ 6595872 w 9162288"/>
              <a:gd name="connsiteY2" fmla="*/ 757213 h 3207145"/>
              <a:gd name="connsiteX3" fmla="*/ 9162288 w 9162288"/>
              <a:gd name="connsiteY3" fmla="*/ 229192 h 3207145"/>
              <a:gd name="connsiteX4" fmla="*/ 9153144 w 9162288"/>
              <a:gd name="connsiteY4" fmla="*/ 2760105 h 3207145"/>
              <a:gd name="connsiteX5" fmla="*/ 6995160 w 9162288"/>
              <a:gd name="connsiteY5" fmla="*/ 3144153 h 3207145"/>
              <a:gd name="connsiteX6" fmla="*/ 3279648 w 9162288"/>
              <a:gd name="connsiteY6" fmla="*/ 2382153 h 3207145"/>
              <a:gd name="connsiteX7" fmla="*/ 18288 w 9162288"/>
              <a:gd name="connsiteY7" fmla="*/ 3034425 h 3207145"/>
              <a:gd name="connsiteX8" fmla="*/ 0 w 9162288"/>
              <a:gd name="connsiteY8" fmla="*/ 140794 h 3207145"/>
              <a:gd name="connsiteX0" fmla="*/ 0 w 9162288"/>
              <a:gd name="connsiteY0" fmla="*/ 140794 h 3207145"/>
              <a:gd name="connsiteX1" fmla="*/ 2828544 w 9162288"/>
              <a:gd name="connsiteY1" fmla="*/ 80024 h 3207145"/>
              <a:gd name="connsiteX2" fmla="*/ 6595872 w 9162288"/>
              <a:gd name="connsiteY2" fmla="*/ 757213 h 3207145"/>
              <a:gd name="connsiteX3" fmla="*/ 9162288 w 9162288"/>
              <a:gd name="connsiteY3" fmla="*/ 229192 h 3207145"/>
              <a:gd name="connsiteX4" fmla="*/ 9153144 w 9162288"/>
              <a:gd name="connsiteY4" fmla="*/ 2760105 h 3207145"/>
              <a:gd name="connsiteX5" fmla="*/ 6995160 w 9162288"/>
              <a:gd name="connsiteY5" fmla="*/ 3144153 h 3207145"/>
              <a:gd name="connsiteX6" fmla="*/ 3279648 w 9162288"/>
              <a:gd name="connsiteY6" fmla="*/ 2382153 h 3207145"/>
              <a:gd name="connsiteX7" fmla="*/ 18288 w 9162288"/>
              <a:gd name="connsiteY7" fmla="*/ 3034425 h 3207145"/>
              <a:gd name="connsiteX8" fmla="*/ 0 w 9162288"/>
              <a:gd name="connsiteY8" fmla="*/ 140794 h 3207145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3279648 w 9162288"/>
              <a:gd name="connsiteY6" fmla="*/ 2382153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2865120 w 9162288"/>
              <a:gd name="connsiteY6" fmla="*/ 2307204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40521"/>
              <a:gd name="connsiteX1" fmla="*/ 2828544 w 9162288"/>
              <a:gd name="connsiteY1" fmla="*/ 80024 h 3040521"/>
              <a:gd name="connsiteX2" fmla="*/ 6595872 w 9162288"/>
              <a:gd name="connsiteY2" fmla="*/ 757213 h 3040521"/>
              <a:gd name="connsiteX3" fmla="*/ 9162288 w 9162288"/>
              <a:gd name="connsiteY3" fmla="*/ 229192 h 3040521"/>
              <a:gd name="connsiteX4" fmla="*/ 9153144 w 9162288"/>
              <a:gd name="connsiteY4" fmla="*/ 2760105 h 3040521"/>
              <a:gd name="connsiteX5" fmla="*/ 6690360 w 9162288"/>
              <a:gd name="connsiteY5" fmla="*/ 2746696 h 3040521"/>
              <a:gd name="connsiteX6" fmla="*/ 2865120 w 9162288"/>
              <a:gd name="connsiteY6" fmla="*/ 2307204 h 3040521"/>
              <a:gd name="connsiteX7" fmla="*/ 18288 w 9162288"/>
              <a:gd name="connsiteY7" fmla="*/ 3034425 h 3040521"/>
              <a:gd name="connsiteX8" fmla="*/ 0 w 9162288"/>
              <a:gd name="connsiteY8" fmla="*/ 140794 h 3040521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34425"/>
              <a:gd name="connsiteX1" fmla="*/ 2828544 w 9162288"/>
              <a:gd name="connsiteY1" fmla="*/ 80024 h 3034425"/>
              <a:gd name="connsiteX2" fmla="*/ 6595872 w 9162288"/>
              <a:gd name="connsiteY2" fmla="*/ 757213 h 3034425"/>
              <a:gd name="connsiteX3" fmla="*/ 9162288 w 9162288"/>
              <a:gd name="connsiteY3" fmla="*/ 229192 h 3034425"/>
              <a:gd name="connsiteX4" fmla="*/ 9153144 w 9162288"/>
              <a:gd name="connsiteY4" fmla="*/ 2760105 h 3034425"/>
              <a:gd name="connsiteX5" fmla="*/ 6690360 w 9162288"/>
              <a:gd name="connsiteY5" fmla="*/ 2746696 h 3034425"/>
              <a:gd name="connsiteX6" fmla="*/ 2865120 w 9162288"/>
              <a:gd name="connsiteY6" fmla="*/ 2307204 h 3034425"/>
              <a:gd name="connsiteX7" fmla="*/ 18288 w 9162288"/>
              <a:gd name="connsiteY7" fmla="*/ 3034425 h 3034425"/>
              <a:gd name="connsiteX8" fmla="*/ 0 w 9162288"/>
              <a:gd name="connsiteY8" fmla="*/ 140794 h 3034425"/>
              <a:gd name="connsiteX0" fmla="*/ 0 w 9162288"/>
              <a:gd name="connsiteY0" fmla="*/ 140794 h 3043297"/>
              <a:gd name="connsiteX1" fmla="*/ 2828544 w 9162288"/>
              <a:gd name="connsiteY1" fmla="*/ 80024 h 3043297"/>
              <a:gd name="connsiteX2" fmla="*/ 6595872 w 9162288"/>
              <a:gd name="connsiteY2" fmla="*/ 757213 h 3043297"/>
              <a:gd name="connsiteX3" fmla="*/ 9162288 w 9162288"/>
              <a:gd name="connsiteY3" fmla="*/ 229192 h 3043297"/>
              <a:gd name="connsiteX4" fmla="*/ 9153144 w 9162288"/>
              <a:gd name="connsiteY4" fmla="*/ 2760105 h 3043297"/>
              <a:gd name="connsiteX5" fmla="*/ 6690360 w 9162288"/>
              <a:gd name="connsiteY5" fmla="*/ 2746696 h 3043297"/>
              <a:gd name="connsiteX6" fmla="*/ 2865120 w 9162288"/>
              <a:gd name="connsiteY6" fmla="*/ 2307204 h 3043297"/>
              <a:gd name="connsiteX7" fmla="*/ 1619 w 9162288"/>
              <a:gd name="connsiteY7" fmla="*/ 3043297 h 3043297"/>
              <a:gd name="connsiteX8" fmla="*/ 0 w 9162288"/>
              <a:gd name="connsiteY8" fmla="*/ 140794 h 3043297"/>
              <a:gd name="connsiteX0" fmla="*/ 0 w 9153144"/>
              <a:gd name="connsiteY0" fmla="*/ 140794 h 3043297"/>
              <a:gd name="connsiteX1" fmla="*/ 2828544 w 9153144"/>
              <a:gd name="connsiteY1" fmla="*/ 80024 h 3043297"/>
              <a:gd name="connsiteX2" fmla="*/ 6595872 w 9153144"/>
              <a:gd name="connsiteY2" fmla="*/ 757213 h 3043297"/>
              <a:gd name="connsiteX3" fmla="*/ 9144533 w 9153144"/>
              <a:gd name="connsiteY3" fmla="*/ 230295 h 3043297"/>
              <a:gd name="connsiteX4" fmla="*/ 9153144 w 9153144"/>
              <a:gd name="connsiteY4" fmla="*/ 2760105 h 3043297"/>
              <a:gd name="connsiteX5" fmla="*/ 6690360 w 9153144"/>
              <a:gd name="connsiteY5" fmla="*/ 2746696 h 3043297"/>
              <a:gd name="connsiteX6" fmla="*/ 2865120 w 9153144"/>
              <a:gd name="connsiteY6" fmla="*/ 2307204 h 3043297"/>
              <a:gd name="connsiteX7" fmla="*/ 1619 w 9153144"/>
              <a:gd name="connsiteY7" fmla="*/ 3043297 h 3043297"/>
              <a:gd name="connsiteX8" fmla="*/ 0 w 9153144"/>
              <a:gd name="connsiteY8" fmla="*/ 140794 h 3043297"/>
              <a:gd name="connsiteX0" fmla="*/ 0 w 9147403"/>
              <a:gd name="connsiteY0" fmla="*/ 140794 h 3043297"/>
              <a:gd name="connsiteX1" fmla="*/ 2828544 w 9147403"/>
              <a:gd name="connsiteY1" fmla="*/ 80024 h 3043297"/>
              <a:gd name="connsiteX2" fmla="*/ 6595872 w 9147403"/>
              <a:gd name="connsiteY2" fmla="*/ 757213 h 3043297"/>
              <a:gd name="connsiteX3" fmla="*/ 9144533 w 9147403"/>
              <a:gd name="connsiteY3" fmla="*/ 230295 h 3043297"/>
              <a:gd name="connsiteX4" fmla="*/ 9141307 w 9147403"/>
              <a:gd name="connsiteY4" fmla="*/ 2761208 h 3043297"/>
              <a:gd name="connsiteX5" fmla="*/ 6690360 w 9147403"/>
              <a:gd name="connsiteY5" fmla="*/ 2746696 h 3043297"/>
              <a:gd name="connsiteX6" fmla="*/ 2865120 w 9147403"/>
              <a:gd name="connsiteY6" fmla="*/ 2307204 h 3043297"/>
              <a:gd name="connsiteX7" fmla="*/ 1619 w 9147403"/>
              <a:gd name="connsiteY7" fmla="*/ 3043297 h 3043297"/>
              <a:gd name="connsiteX8" fmla="*/ 0 w 9147403"/>
              <a:gd name="connsiteY8" fmla="*/ 140794 h 3043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7403" h="3043297">
                <a:moveTo>
                  <a:pt x="0" y="140794"/>
                </a:moveTo>
                <a:cubicBezTo>
                  <a:pt x="784860" y="19414"/>
                  <a:pt x="1778000" y="0"/>
                  <a:pt x="2828544" y="80024"/>
                </a:cubicBezTo>
                <a:cubicBezTo>
                  <a:pt x="3879088" y="160048"/>
                  <a:pt x="5543207" y="732168"/>
                  <a:pt x="6595872" y="757213"/>
                </a:cubicBezTo>
                <a:cubicBezTo>
                  <a:pt x="7648537" y="782258"/>
                  <a:pt x="8376437" y="535486"/>
                  <a:pt x="9144533" y="230295"/>
                </a:cubicBezTo>
                <a:cubicBezTo>
                  <a:pt x="9147403" y="1073565"/>
                  <a:pt x="9138437" y="1917938"/>
                  <a:pt x="9141307" y="2761208"/>
                </a:cubicBezTo>
                <a:cubicBezTo>
                  <a:pt x="8237575" y="2914438"/>
                  <a:pt x="7736391" y="2822363"/>
                  <a:pt x="6690360" y="2746696"/>
                </a:cubicBezTo>
                <a:cubicBezTo>
                  <a:pt x="5644329" y="2671029"/>
                  <a:pt x="3979910" y="2257771"/>
                  <a:pt x="2865120" y="2307204"/>
                </a:cubicBezTo>
                <a:cubicBezTo>
                  <a:pt x="1750330" y="2356637"/>
                  <a:pt x="734663" y="2709091"/>
                  <a:pt x="1619" y="3043297"/>
                </a:cubicBezTo>
                <a:cubicBezTo>
                  <a:pt x="1079" y="2075796"/>
                  <a:pt x="540" y="1108295"/>
                  <a:pt x="0" y="140794"/>
                </a:cubicBezTo>
                <a:close/>
              </a:path>
            </a:pathLst>
          </a:custGeom>
          <a:solidFill>
            <a:srgbClr val="40C6D8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 bwMode="invGray">
          <a:xfrm>
            <a:off x="-382" y="1728216"/>
            <a:ext cx="9144647" cy="3309112"/>
          </a:xfrm>
          <a:custGeom>
            <a:avLst/>
            <a:gdLst>
              <a:gd name="connsiteX0" fmla="*/ 0 w 9153144"/>
              <a:gd name="connsiteY0" fmla="*/ 265176 h 3200400"/>
              <a:gd name="connsiteX1" fmla="*/ 2651760 w 9153144"/>
              <a:gd name="connsiteY1" fmla="*/ 0 h 3200400"/>
              <a:gd name="connsiteX2" fmla="*/ 6986016 w 9153144"/>
              <a:gd name="connsiteY2" fmla="*/ 758952 h 3200400"/>
              <a:gd name="connsiteX3" fmla="*/ 9153144 w 9153144"/>
              <a:gd name="connsiteY3" fmla="*/ 237744 h 3200400"/>
              <a:gd name="connsiteX4" fmla="*/ 9144000 w 9153144"/>
              <a:gd name="connsiteY4" fmla="*/ 2816352 h 3200400"/>
              <a:gd name="connsiteX5" fmla="*/ 6986016 w 9153144"/>
              <a:gd name="connsiteY5" fmla="*/ 3200400 h 3200400"/>
              <a:gd name="connsiteX6" fmla="*/ 3081528 w 9153144"/>
              <a:gd name="connsiteY6" fmla="*/ 2441448 h 3200400"/>
              <a:gd name="connsiteX7" fmla="*/ 9144 w 9153144"/>
              <a:gd name="connsiteY7" fmla="*/ 3090672 h 3200400"/>
              <a:gd name="connsiteX8" fmla="*/ 0 w 9153144"/>
              <a:gd name="connsiteY8" fmla="*/ 265176 h 3200400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450336"/>
              <a:gd name="connsiteX1" fmla="*/ 2651760 w 9153144"/>
              <a:gd name="connsiteY1" fmla="*/ 249936 h 3450336"/>
              <a:gd name="connsiteX2" fmla="*/ 6986016 w 9153144"/>
              <a:gd name="connsiteY2" fmla="*/ 1008888 h 3450336"/>
              <a:gd name="connsiteX3" fmla="*/ 9153144 w 9153144"/>
              <a:gd name="connsiteY3" fmla="*/ 487680 h 3450336"/>
              <a:gd name="connsiteX4" fmla="*/ 9144000 w 9153144"/>
              <a:gd name="connsiteY4" fmla="*/ 3066288 h 3450336"/>
              <a:gd name="connsiteX5" fmla="*/ 6986016 w 9153144"/>
              <a:gd name="connsiteY5" fmla="*/ 3450336 h 3450336"/>
              <a:gd name="connsiteX6" fmla="*/ 3081528 w 9153144"/>
              <a:gd name="connsiteY6" fmla="*/ 2691384 h 3450336"/>
              <a:gd name="connsiteX7" fmla="*/ 9144 w 9153144"/>
              <a:gd name="connsiteY7" fmla="*/ 3340608 h 3450336"/>
              <a:gd name="connsiteX8" fmla="*/ 0 w 9153144"/>
              <a:gd name="connsiteY8" fmla="*/ 515112 h 3450336"/>
              <a:gd name="connsiteX0" fmla="*/ 0 w 9153144"/>
              <a:gd name="connsiteY0" fmla="*/ 515112 h 3560064"/>
              <a:gd name="connsiteX1" fmla="*/ 2651760 w 9153144"/>
              <a:gd name="connsiteY1" fmla="*/ 249936 h 3560064"/>
              <a:gd name="connsiteX2" fmla="*/ 6986016 w 9153144"/>
              <a:gd name="connsiteY2" fmla="*/ 1008888 h 3560064"/>
              <a:gd name="connsiteX3" fmla="*/ 9153144 w 9153144"/>
              <a:gd name="connsiteY3" fmla="*/ 487680 h 3560064"/>
              <a:gd name="connsiteX4" fmla="*/ 9144000 w 9153144"/>
              <a:gd name="connsiteY4" fmla="*/ 3066288 h 3560064"/>
              <a:gd name="connsiteX5" fmla="*/ 6986016 w 9153144"/>
              <a:gd name="connsiteY5" fmla="*/ 3450336 h 3560064"/>
              <a:gd name="connsiteX6" fmla="*/ 3081528 w 9153144"/>
              <a:gd name="connsiteY6" fmla="*/ 2691384 h 3560064"/>
              <a:gd name="connsiteX7" fmla="*/ 9144 w 9153144"/>
              <a:gd name="connsiteY7" fmla="*/ 3340608 h 3560064"/>
              <a:gd name="connsiteX8" fmla="*/ 0 w 9153144"/>
              <a:gd name="connsiteY8" fmla="*/ 515112 h 3560064"/>
              <a:gd name="connsiteX0" fmla="*/ 0 w 9153144"/>
              <a:gd name="connsiteY0" fmla="*/ 515112 h 3703320"/>
              <a:gd name="connsiteX1" fmla="*/ 2651760 w 9153144"/>
              <a:gd name="connsiteY1" fmla="*/ 249936 h 3703320"/>
              <a:gd name="connsiteX2" fmla="*/ 6986016 w 9153144"/>
              <a:gd name="connsiteY2" fmla="*/ 1008888 h 3703320"/>
              <a:gd name="connsiteX3" fmla="*/ 9153144 w 9153144"/>
              <a:gd name="connsiteY3" fmla="*/ 487680 h 3703320"/>
              <a:gd name="connsiteX4" fmla="*/ 9144000 w 9153144"/>
              <a:gd name="connsiteY4" fmla="*/ 3066288 h 3703320"/>
              <a:gd name="connsiteX5" fmla="*/ 6986016 w 9153144"/>
              <a:gd name="connsiteY5" fmla="*/ 3450336 h 3703320"/>
              <a:gd name="connsiteX6" fmla="*/ 3081528 w 9153144"/>
              <a:gd name="connsiteY6" fmla="*/ 2691384 h 3703320"/>
              <a:gd name="connsiteX7" fmla="*/ 9144 w 9153144"/>
              <a:gd name="connsiteY7" fmla="*/ 3340608 h 3703320"/>
              <a:gd name="connsiteX8" fmla="*/ 0 w 9153144"/>
              <a:gd name="connsiteY8" fmla="*/ 515112 h 3703320"/>
              <a:gd name="connsiteX0" fmla="*/ 0 w 9153144"/>
              <a:gd name="connsiteY0" fmla="*/ 370332 h 3558540"/>
              <a:gd name="connsiteX1" fmla="*/ 2651760 w 9153144"/>
              <a:gd name="connsiteY1" fmla="*/ 105156 h 3558540"/>
              <a:gd name="connsiteX2" fmla="*/ 6986016 w 9153144"/>
              <a:gd name="connsiteY2" fmla="*/ 864108 h 3558540"/>
              <a:gd name="connsiteX3" fmla="*/ 9153144 w 9153144"/>
              <a:gd name="connsiteY3" fmla="*/ 342900 h 3558540"/>
              <a:gd name="connsiteX4" fmla="*/ 9144000 w 9153144"/>
              <a:gd name="connsiteY4" fmla="*/ 2921508 h 3558540"/>
              <a:gd name="connsiteX5" fmla="*/ 6986016 w 9153144"/>
              <a:gd name="connsiteY5" fmla="*/ 3305556 h 3558540"/>
              <a:gd name="connsiteX6" fmla="*/ 3081528 w 9153144"/>
              <a:gd name="connsiteY6" fmla="*/ 2546604 h 3558540"/>
              <a:gd name="connsiteX7" fmla="*/ 9144 w 9153144"/>
              <a:gd name="connsiteY7" fmla="*/ 3195828 h 3558540"/>
              <a:gd name="connsiteX8" fmla="*/ 0 w 9153144"/>
              <a:gd name="connsiteY8" fmla="*/ 370332 h 3558540"/>
              <a:gd name="connsiteX0" fmla="*/ 0 w 9153144"/>
              <a:gd name="connsiteY0" fmla="*/ 347472 h 3535680"/>
              <a:gd name="connsiteX1" fmla="*/ 2651760 w 9153144"/>
              <a:gd name="connsiteY1" fmla="*/ 82296 h 3535680"/>
              <a:gd name="connsiteX2" fmla="*/ 6986016 w 9153144"/>
              <a:gd name="connsiteY2" fmla="*/ 841248 h 3535680"/>
              <a:gd name="connsiteX3" fmla="*/ 9153144 w 9153144"/>
              <a:gd name="connsiteY3" fmla="*/ 320040 h 3535680"/>
              <a:gd name="connsiteX4" fmla="*/ 9144000 w 9153144"/>
              <a:gd name="connsiteY4" fmla="*/ 2898648 h 3535680"/>
              <a:gd name="connsiteX5" fmla="*/ 6986016 w 9153144"/>
              <a:gd name="connsiteY5" fmla="*/ 3282696 h 3535680"/>
              <a:gd name="connsiteX6" fmla="*/ 3081528 w 9153144"/>
              <a:gd name="connsiteY6" fmla="*/ 2523744 h 3535680"/>
              <a:gd name="connsiteX7" fmla="*/ 9144 w 9153144"/>
              <a:gd name="connsiteY7" fmla="*/ 3172968 h 3535680"/>
              <a:gd name="connsiteX8" fmla="*/ 0 w 9153144"/>
              <a:gd name="connsiteY8" fmla="*/ 347472 h 3535680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499104"/>
              <a:gd name="connsiteX1" fmla="*/ 2651760 w 9153144"/>
              <a:gd name="connsiteY1" fmla="*/ 45720 h 3499104"/>
              <a:gd name="connsiteX2" fmla="*/ 6986016 w 9153144"/>
              <a:gd name="connsiteY2" fmla="*/ 804672 h 3499104"/>
              <a:gd name="connsiteX3" fmla="*/ 9153144 w 9153144"/>
              <a:gd name="connsiteY3" fmla="*/ 283464 h 3499104"/>
              <a:gd name="connsiteX4" fmla="*/ 9144000 w 9153144"/>
              <a:gd name="connsiteY4" fmla="*/ 2862072 h 3499104"/>
              <a:gd name="connsiteX5" fmla="*/ 6986016 w 9153144"/>
              <a:gd name="connsiteY5" fmla="*/ 3246120 h 3499104"/>
              <a:gd name="connsiteX6" fmla="*/ 3081528 w 9153144"/>
              <a:gd name="connsiteY6" fmla="*/ 2487168 h 3499104"/>
              <a:gd name="connsiteX7" fmla="*/ 9144 w 9153144"/>
              <a:gd name="connsiteY7" fmla="*/ 3136392 h 3499104"/>
              <a:gd name="connsiteX8" fmla="*/ 0 w 9153144"/>
              <a:gd name="connsiteY8" fmla="*/ 310896 h 34991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8604"/>
              <a:gd name="connsiteX1" fmla="*/ 2651760 w 9153144"/>
              <a:gd name="connsiteY1" fmla="*/ 45720 h 3308604"/>
              <a:gd name="connsiteX2" fmla="*/ 6986016 w 9153144"/>
              <a:gd name="connsiteY2" fmla="*/ 804672 h 3308604"/>
              <a:gd name="connsiteX3" fmla="*/ 9153144 w 9153144"/>
              <a:gd name="connsiteY3" fmla="*/ 283464 h 3308604"/>
              <a:gd name="connsiteX4" fmla="*/ 9144000 w 9153144"/>
              <a:gd name="connsiteY4" fmla="*/ 2862072 h 3308604"/>
              <a:gd name="connsiteX5" fmla="*/ 6986016 w 9153144"/>
              <a:gd name="connsiteY5" fmla="*/ 3246120 h 3308604"/>
              <a:gd name="connsiteX6" fmla="*/ 3081528 w 9153144"/>
              <a:gd name="connsiteY6" fmla="*/ 2487168 h 3308604"/>
              <a:gd name="connsiteX7" fmla="*/ 9144 w 9153144"/>
              <a:gd name="connsiteY7" fmla="*/ 3136392 h 3308604"/>
              <a:gd name="connsiteX8" fmla="*/ 0 w 9153144"/>
              <a:gd name="connsiteY8" fmla="*/ 310896 h 3308604"/>
              <a:gd name="connsiteX0" fmla="*/ 0 w 9153144"/>
              <a:gd name="connsiteY0" fmla="*/ 310896 h 3306064"/>
              <a:gd name="connsiteX1" fmla="*/ 2651760 w 9153144"/>
              <a:gd name="connsiteY1" fmla="*/ 45720 h 3306064"/>
              <a:gd name="connsiteX2" fmla="*/ 6986016 w 9153144"/>
              <a:gd name="connsiteY2" fmla="*/ 804672 h 3306064"/>
              <a:gd name="connsiteX3" fmla="*/ 9153144 w 9153144"/>
              <a:gd name="connsiteY3" fmla="*/ 283464 h 3306064"/>
              <a:gd name="connsiteX4" fmla="*/ 9144000 w 9153144"/>
              <a:gd name="connsiteY4" fmla="*/ 2862072 h 3306064"/>
              <a:gd name="connsiteX5" fmla="*/ 6986016 w 9153144"/>
              <a:gd name="connsiteY5" fmla="*/ 3246120 h 3306064"/>
              <a:gd name="connsiteX6" fmla="*/ 3169920 w 9153144"/>
              <a:gd name="connsiteY6" fmla="*/ 2502408 h 3306064"/>
              <a:gd name="connsiteX7" fmla="*/ 9144 w 9153144"/>
              <a:gd name="connsiteY7" fmla="*/ 3136392 h 3306064"/>
              <a:gd name="connsiteX8" fmla="*/ 0 w 9153144"/>
              <a:gd name="connsiteY8" fmla="*/ 310896 h 3306064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0 w 9153144"/>
              <a:gd name="connsiteY0" fmla="*/ 310896 h 3309112"/>
              <a:gd name="connsiteX1" fmla="*/ 2651760 w 9153144"/>
              <a:gd name="connsiteY1" fmla="*/ 45720 h 3309112"/>
              <a:gd name="connsiteX2" fmla="*/ 6986016 w 9153144"/>
              <a:gd name="connsiteY2" fmla="*/ 804672 h 3309112"/>
              <a:gd name="connsiteX3" fmla="*/ 9153144 w 9153144"/>
              <a:gd name="connsiteY3" fmla="*/ 283464 h 3309112"/>
              <a:gd name="connsiteX4" fmla="*/ 9144000 w 9153144"/>
              <a:gd name="connsiteY4" fmla="*/ 2862072 h 3309112"/>
              <a:gd name="connsiteX5" fmla="*/ 6986016 w 9153144"/>
              <a:gd name="connsiteY5" fmla="*/ 3246120 h 3309112"/>
              <a:gd name="connsiteX6" fmla="*/ 3270504 w 9153144"/>
              <a:gd name="connsiteY6" fmla="*/ 2484120 h 3309112"/>
              <a:gd name="connsiteX7" fmla="*/ 9144 w 9153144"/>
              <a:gd name="connsiteY7" fmla="*/ 3136392 h 3309112"/>
              <a:gd name="connsiteX8" fmla="*/ 0 w 9153144"/>
              <a:gd name="connsiteY8" fmla="*/ 310896 h 3309112"/>
              <a:gd name="connsiteX0" fmla="*/ 381 w 9153525"/>
              <a:gd name="connsiteY0" fmla="*/ 310896 h 3309112"/>
              <a:gd name="connsiteX1" fmla="*/ 2652141 w 9153525"/>
              <a:gd name="connsiteY1" fmla="*/ 45720 h 3309112"/>
              <a:gd name="connsiteX2" fmla="*/ 6986397 w 9153525"/>
              <a:gd name="connsiteY2" fmla="*/ 804672 h 3309112"/>
              <a:gd name="connsiteX3" fmla="*/ 9153525 w 9153525"/>
              <a:gd name="connsiteY3" fmla="*/ 283464 h 3309112"/>
              <a:gd name="connsiteX4" fmla="*/ 9144381 w 9153525"/>
              <a:gd name="connsiteY4" fmla="*/ 2862072 h 3309112"/>
              <a:gd name="connsiteX5" fmla="*/ 6986397 w 9153525"/>
              <a:gd name="connsiteY5" fmla="*/ 3246120 h 3309112"/>
              <a:gd name="connsiteX6" fmla="*/ 3270885 w 9153525"/>
              <a:gd name="connsiteY6" fmla="*/ 2484120 h 3309112"/>
              <a:gd name="connsiteX7" fmla="*/ 0 w 9153525"/>
              <a:gd name="connsiteY7" fmla="*/ 3143536 h 3309112"/>
              <a:gd name="connsiteX8" fmla="*/ 381 w 9153525"/>
              <a:gd name="connsiteY8" fmla="*/ 310896 h 3309112"/>
              <a:gd name="connsiteX0" fmla="*/ 381 w 9144647"/>
              <a:gd name="connsiteY0" fmla="*/ 310896 h 3309112"/>
              <a:gd name="connsiteX1" fmla="*/ 2652141 w 9144647"/>
              <a:gd name="connsiteY1" fmla="*/ 45720 h 3309112"/>
              <a:gd name="connsiteX2" fmla="*/ 6986397 w 9144647"/>
              <a:gd name="connsiteY2" fmla="*/ 804672 h 3309112"/>
              <a:gd name="connsiteX3" fmla="*/ 9144647 w 9144647"/>
              <a:gd name="connsiteY3" fmla="*/ 290862 h 3309112"/>
              <a:gd name="connsiteX4" fmla="*/ 9144381 w 9144647"/>
              <a:gd name="connsiteY4" fmla="*/ 2862072 h 3309112"/>
              <a:gd name="connsiteX5" fmla="*/ 6986397 w 9144647"/>
              <a:gd name="connsiteY5" fmla="*/ 3246120 h 3309112"/>
              <a:gd name="connsiteX6" fmla="*/ 3270885 w 9144647"/>
              <a:gd name="connsiteY6" fmla="*/ 2484120 h 3309112"/>
              <a:gd name="connsiteX7" fmla="*/ 0 w 9144647"/>
              <a:gd name="connsiteY7" fmla="*/ 3143536 h 3309112"/>
              <a:gd name="connsiteX8" fmla="*/ 381 w 9144647"/>
              <a:gd name="connsiteY8" fmla="*/ 310896 h 33091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9144647" h="3309112">
                <a:moveTo>
                  <a:pt x="381" y="310896"/>
                </a:moveTo>
                <a:cubicBezTo>
                  <a:pt x="779145" y="155448"/>
                  <a:pt x="1484757" y="0"/>
                  <a:pt x="2652141" y="45720"/>
                </a:cubicBezTo>
                <a:cubicBezTo>
                  <a:pt x="3819525" y="91440"/>
                  <a:pt x="5904313" y="763815"/>
                  <a:pt x="6986397" y="804672"/>
                </a:cubicBezTo>
                <a:cubicBezTo>
                  <a:pt x="8068481" y="845529"/>
                  <a:pt x="8437511" y="566706"/>
                  <a:pt x="9144647" y="290862"/>
                </a:cubicBezTo>
                <a:cubicBezTo>
                  <a:pt x="9144558" y="1147932"/>
                  <a:pt x="9144470" y="2005002"/>
                  <a:pt x="9144381" y="2862072"/>
                </a:cubicBezTo>
                <a:cubicBezTo>
                  <a:pt x="8450961" y="3142488"/>
                  <a:pt x="7965313" y="3309112"/>
                  <a:pt x="6986397" y="3246120"/>
                </a:cubicBezTo>
                <a:cubicBezTo>
                  <a:pt x="6007481" y="3183128"/>
                  <a:pt x="4435284" y="2501217"/>
                  <a:pt x="3270885" y="2484120"/>
                </a:cubicBezTo>
                <a:cubicBezTo>
                  <a:pt x="2106486" y="2467023"/>
                  <a:pt x="830580" y="2857024"/>
                  <a:pt x="0" y="3143536"/>
                </a:cubicBezTo>
                <a:lnTo>
                  <a:pt x="381" y="31089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7699248" y="1298448"/>
            <a:ext cx="987552" cy="9875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7013448" y="1929384"/>
            <a:ext cx="512064" cy="512064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685800" y="4114800"/>
            <a:ext cx="1216152" cy="1216152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621792" y="2212847"/>
            <a:ext cx="7927848" cy="2203704"/>
          </a:xfrm>
        </p:spPr>
        <p:txBody>
          <a:bodyPr vert="horz" lIns="91440" tIns="45720" rIns="91440" bIns="45720" rtlCol="0" anchor="ctr">
            <a:normAutofit/>
            <a:scene3d>
              <a:camera prst="orthographicFront"/>
              <a:lightRig rig="glow" dir="t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1">
                  <a:lumMod val="20000"/>
                  <a:lumOff val="8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800" b="1" kern="1200" smtClean="0">
                <a:ln w="63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gradFill flip="none" rotWithShape="1"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48000">
                      <a:schemeClr val="accent1">
                        <a:lumMod val="60000"/>
                        <a:lumOff val="40000"/>
                      </a:schemeClr>
                    </a:gs>
                    <a:gs pos="5700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chemeClr val="accent1">
                        <a:lumMod val="20000"/>
                        <a:lumOff val="8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80010" dist="4064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486400"/>
            <a:ext cx="6400800" cy="667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SzPct val="85000"/>
              <a:buFont typeface="Wingdings" pitchFamily="2" charset="2"/>
              <a:buNone/>
              <a:defRPr lang="en-US" sz="2000" i="1" kern="120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2B1D-4E70-4B5D-A00B-D53AA89F3599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BC17-85CD-4607-89AD-75D904CF67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gray">
          <a:xfrm>
            <a:off x="0" y="1"/>
            <a:ext cx="9150620" cy="1281822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 bwMode="invGray">
          <a:xfrm>
            <a:off x="-52" y="-1972"/>
            <a:ext cx="9144052" cy="1094171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8074152" y="384048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7498080" y="429768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10312" y="210312"/>
            <a:ext cx="832104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457200" y="649224"/>
            <a:ext cx="8229600" cy="996696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8288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2B1D-4E70-4B5D-A00B-D53AA89F3599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BC17-85CD-4607-89AD-75D904CF67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gray">
          <a:xfrm flipV="1">
            <a:off x="0" y="5590646"/>
            <a:ext cx="9150620" cy="1281822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 bwMode="invGray">
          <a:xfrm flipV="1">
            <a:off x="-52" y="5780270"/>
            <a:ext cx="9144052" cy="1094171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8147304" y="5641848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8641080" y="5212080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83464" y="5641848"/>
            <a:ext cx="832104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 bwMode="black">
          <a:xfrm>
            <a:off x="6931152" y="274638"/>
            <a:ext cx="1755648" cy="5669280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327648" cy="569671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E4D2B1D-4E70-4B5D-A00B-D53AA89F3599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C0DBC17-85CD-4607-89AD-75D904CF67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 bwMode="gray">
          <a:xfrm>
            <a:off x="457200" y="1801368"/>
            <a:ext cx="8229600" cy="452628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2B1D-4E70-4B5D-A00B-D53AA89F3599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BC17-85CD-4607-89AD-75D904CF6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Oval 6"/>
          <p:cNvSpPr/>
          <p:nvPr/>
        </p:nvSpPr>
        <p:spPr bwMode="gray">
          <a:xfrm>
            <a:off x="8165592" y="667512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7882128" y="1353312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283464" y="786384"/>
            <a:ext cx="996696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gray"/>
        <p:txBody>
          <a:bodyPr vert="horz" lIns="91440" tIns="45720" rIns="91440" bIns="45720" rtlCol="0" anchor="ctr">
            <a:noAutofit/>
            <a:scene3d>
              <a:camera prst="orthographicFront"/>
              <a:lightRig rig="glow" dir="t">
                <a:rot lat="0" lon="0" rev="5400000"/>
              </a:lightRig>
            </a:scene3d>
            <a:sp3d extrusionH="57150" contourW="12700">
              <a:bevelT w="25400" h="25400"/>
              <a:contourClr>
                <a:schemeClr val="accent1">
                  <a:lumMod val="20000"/>
                  <a:lumOff val="80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1" kern="1200" smtClean="0">
                <a:ln w="6350">
                  <a:solidFill>
                    <a:schemeClr val="accent1">
                      <a:lumMod val="20000"/>
                      <a:lumOff val="80000"/>
                    </a:schemeClr>
                  </a:solidFill>
                </a:ln>
                <a:gradFill flip="none" rotWithShape="1">
                  <a:gsLst>
                    <a:gs pos="0">
                      <a:schemeClr val="accent1">
                        <a:lumMod val="20000"/>
                        <a:lumOff val="80000"/>
                      </a:schemeClr>
                    </a:gs>
                    <a:gs pos="48000">
                      <a:schemeClr val="accent1">
                        <a:lumMod val="60000"/>
                        <a:lumOff val="40000"/>
                      </a:schemeClr>
                    </a:gs>
                    <a:gs pos="57000">
                      <a:schemeClr val="accent1">
                        <a:lumMod val="20000"/>
                        <a:lumOff val="80000"/>
                      </a:schemeClr>
                    </a:gs>
                    <a:gs pos="100000">
                      <a:schemeClr val="accent1">
                        <a:lumMod val="20000"/>
                        <a:lumOff val="80000"/>
                      </a:schemeClr>
                    </a:gs>
                  </a:gsLst>
                  <a:lin ang="5400000" scaled="1"/>
                  <a:tileRect/>
                </a:gradFill>
                <a:effectLst>
                  <a:outerShdw blurRad="80010" dist="40640" dir="5040000" algn="tl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10"/>
          <p:cNvSpPr/>
          <p:nvPr/>
        </p:nvSpPr>
        <p:spPr bwMode="gray">
          <a:xfrm>
            <a:off x="0" y="426720"/>
            <a:ext cx="9144000" cy="4526280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0 h 4756452"/>
              <a:gd name="connsiteX1" fmla="*/ 0 w 9153196"/>
              <a:gd name="connsiteY1" fmla="*/ 4756452 h 4756452"/>
              <a:gd name="connsiteX2" fmla="*/ 2980996 w 9153196"/>
              <a:gd name="connsiteY2" fmla="*/ 4235436 h 4756452"/>
              <a:gd name="connsiteX3" fmla="*/ 6739180 w 9153196"/>
              <a:gd name="connsiteY3" fmla="*/ 4592052 h 4756452"/>
              <a:gd name="connsiteX4" fmla="*/ 9144052 w 9153196"/>
              <a:gd name="connsiteY4" fmla="*/ 4381740 h 4756452"/>
              <a:gd name="connsiteX5" fmla="*/ 9153196 w 9153196"/>
              <a:gd name="connsiteY5" fmla="*/ 3275316 h 4756452"/>
              <a:gd name="connsiteX6" fmla="*/ 52 w 9153196"/>
              <a:gd name="connsiteY6" fmla="*/ 0 h 4756452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4052 w 9153196"/>
              <a:gd name="connsiteY4" fmla="*/ 4383024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3996431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7 w 9153196"/>
              <a:gd name="connsiteY3" fmla="*/ 4518094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808828"/>
              <a:gd name="connsiteX1" fmla="*/ 0 w 9153196"/>
              <a:gd name="connsiteY1" fmla="*/ 4757736 h 4808828"/>
              <a:gd name="connsiteX2" fmla="*/ 2983307 w 9153196"/>
              <a:gd name="connsiteY2" fmla="*/ 3938179 h 4808828"/>
              <a:gd name="connsiteX3" fmla="*/ 6766918 w 9153196"/>
              <a:gd name="connsiteY3" fmla="*/ 4459842 h 4808828"/>
              <a:gd name="connsiteX4" fmla="*/ 9149297 w 9153196"/>
              <a:gd name="connsiteY4" fmla="*/ 4461355 h 4808828"/>
              <a:gd name="connsiteX5" fmla="*/ 9153196 w 9153196"/>
              <a:gd name="connsiteY5" fmla="*/ 0 h 4808828"/>
              <a:gd name="connsiteX6" fmla="*/ 52 w 9153196"/>
              <a:gd name="connsiteY6" fmla="*/ 1284 h 4808828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3307 w 9153196"/>
              <a:gd name="connsiteY2" fmla="*/ 3938179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66918 w 9153196"/>
              <a:gd name="connsiteY3" fmla="*/ 4459842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3115058 w 9153196"/>
              <a:gd name="connsiteY2" fmla="*/ 3911480 h 4757736"/>
              <a:gd name="connsiteX3" fmla="*/ 6736870 w 9153196"/>
              <a:gd name="connsiteY3" fmla="*/ 4428289 h 4757736"/>
              <a:gd name="connsiteX4" fmla="*/ 9149297 w 9153196"/>
              <a:gd name="connsiteY4" fmla="*/ 446135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4757736">
                <a:moveTo>
                  <a:pt x="52" y="1284"/>
                </a:moveTo>
                <a:cubicBezTo>
                  <a:pt x="35" y="491948"/>
                  <a:pt x="17" y="4267072"/>
                  <a:pt x="0" y="4757736"/>
                </a:cubicBezTo>
                <a:cubicBezTo>
                  <a:pt x="402972" y="4559785"/>
                  <a:pt x="1992246" y="3966388"/>
                  <a:pt x="3115058" y="3911480"/>
                </a:cubicBezTo>
                <a:cubicBezTo>
                  <a:pt x="4237870" y="3856572"/>
                  <a:pt x="5939190" y="4331788"/>
                  <a:pt x="6736870" y="4428289"/>
                </a:cubicBezTo>
                <a:cubicBezTo>
                  <a:pt x="7534550" y="4524790"/>
                  <a:pt x="8253185" y="4658343"/>
                  <a:pt x="9149297" y="4461355"/>
                </a:cubicBezTo>
                <a:cubicBezTo>
                  <a:pt x="9150597" y="3000127"/>
                  <a:pt x="9151896" y="1461228"/>
                  <a:pt x="9153196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 bwMode="invGray">
          <a:xfrm>
            <a:off x="-52" y="0"/>
            <a:ext cx="9144000" cy="4526280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0 h 4756452"/>
              <a:gd name="connsiteX1" fmla="*/ 0 w 9153196"/>
              <a:gd name="connsiteY1" fmla="*/ 4756452 h 4756452"/>
              <a:gd name="connsiteX2" fmla="*/ 2980996 w 9153196"/>
              <a:gd name="connsiteY2" fmla="*/ 4235436 h 4756452"/>
              <a:gd name="connsiteX3" fmla="*/ 6739180 w 9153196"/>
              <a:gd name="connsiteY3" fmla="*/ 4592052 h 4756452"/>
              <a:gd name="connsiteX4" fmla="*/ 9144052 w 9153196"/>
              <a:gd name="connsiteY4" fmla="*/ 4381740 h 4756452"/>
              <a:gd name="connsiteX5" fmla="*/ 9153196 w 9153196"/>
              <a:gd name="connsiteY5" fmla="*/ 3275316 h 4756452"/>
              <a:gd name="connsiteX6" fmla="*/ 52 w 9153196"/>
              <a:gd name="connsiteY6" fmla="*/ 0 h 4756452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4052 w 9153196"/>
              <a:gd name="connsiteY4" fmla="*/ 4383024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  <a:gd name="connsiteX0" fmla="*/ 52 w 9153196"/>
              <a:gd name="connsiteY0" fmla="*/ 1284 h 4757736"/>
              <a:gd name="connsiteX1" fmla="*/ 0 w 9153196"/>
              <a:gd name="connsiteY1" fmla="*/ 4757736 h 4757736"/>
              <a:gd name="connsiteX2" fmla="*/ 2980996 w 9153196"/>
              <a:gd name="connsiteY2" fmla="*/ 4236720 h 4757736"/>
              <a:gd name="connsiteX3" fmla="*/ 6739180 w 9153196"/>
              <a:gd name="connsiteY3" fmla="*/ 4593336 h 4757736"/>
              <a:gd name="connsiteX4" fmla="*/ 9149297 w 9153196"/>
              <a:gd name="connsiteY4" fmla="*/ 4383685 h 4757736"/>
              <a:gd name="connsiteX5" fmla="*/ 9153196 w 9153196"/>
              <a:gd name="connsiteY5" fmla="*/ 0 h 4757736"/>
              <a:gd name="connsiteX6" fmla="*/ 52 w 9153196"/>
              <a:gd name="connsiteY6" fmla="*/ 1284 h 4757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4757736">
                <a:moveTo>
                  <a:pt x="52" y="1284"/>
                </a:moveTo>
                <a:cubicBezTo>
                  <a:pt x="35" y="491948"/>
                  <a:pt x="17" y="4267072"/>
                  <a:pt x="0" y="4757736"/>
                </a:cubicBezTo>
                <a:cubicBezTo>
                  <a:pt x="414528" y="4596192"/>
                  <a:pt x="1857799" y="4264120"/>
                  <a:pt x="2980996" y="4236720"/>
                </a:cubicBezTo>
                <a:cubicBezTo>
                  <a:pt x="4104193" y="4209320"/>
                  <a:pt x="5900665" y="4503309"/>
                  <a:pt x="6739180" y="4593336"/>
                </a:cubicBezTo>
                <a:cubicBezTo>
                  <a:pt x="7577695" y="4683363"/>
                  <a:pt x="8253185" y="4731157"/>
                  <a:pt x="9149297" y="4383685"/>
                </a:cubicBezTo>
                <a:cubicBezTo>
                  <a:pt x="9150597" y="2922457"/>
                  <a:pt x="9151896" y="1461228"/>
                  <a:pt x="9153196" y="0"/>
                </a:cubicBezTo>
                <a:lnTo>
                  <a:pt x="52" y="1284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75000"/>
                  <a:alpha val="69000"/>
                </a:schemeClr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8065008" y="3849624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7790688" y="4535424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301752" y="3840480"/>
            <a:ext cx="996696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1143000" y="5129784"/>
            <a:ext cx="7287768" cy="1362075"/>
          </a:xfrm>
        </p:spPr>
        <p:txBody>
          <a:bodyPr vert="horz" lIns="91440" tIns="45720" rIns="91440" bIns="45720" rtlCol="0" anchor="t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4000" b="1" kern="1200" cap="all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1143000" y="4425696"/>
            <a:ext cx="7287768" cy="71323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2B1D-4E70-4B5D-A00B-D53AA89F3599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BC17-85CD-4607-89AD-75D904CF67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 bwMode="gray">
          <a:xfrm>
            <a:off x="0" y="0"/>
            <a:ext cx="9144000" cy="1929384"/>
          </a:xfrm>
          <a:custGeom>
            <a:avLst/>
            <a:gdLst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2104644"/>
              <a:gd name="connsiteX1" fmla="*/ 0 w 9144000"/>
              <a:gd name="connsiteY1" fmla="*/ 1929384 h 2104644"/>
              <a:gd name="connsiteX2" fmla="*/ 2971800 w 9144000"/>
              <a:gd name="connsiteY2" fmla="*/ 1307592 h 2104644"/>
              <a:gd name="connsiteX3" fmla="*/ 9134856 w 9144000"/>
              <a:gd name="connsiteY3" fmla="*/ 1609344 h 2104644"/>
              <a:gd name="connsiteX4" fmla="*/ 9144000 w 9144000"/>
              <a:gd name="connsiteY4" fmla="*/ 0 h 2104644"/>
              <a:gd name="connsiteX5" fmla="*/ 8503920 w 9144000"/>
              <a:gd name="connsiteY5" fmla="*/ 0 h 2104644"/>
              <a:gd name="connsiteX6" fmla="*/ 3858768 w 9144000"/>
              <a:gd name="connsiteY6" fmla="*/ 320040 h 2104644"/>
              <a:gd name="connsiteX7" fmla="*/ 0 w 9144000"/>
              <a:gd name="connsiteY7" fmla="*/ 256032 h 210464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  <a:gd name="connsiteX0" fmla="*/ 0 w 9144000"/>
              <a:gd name="connsiteY0" fmla="*/ 256032 h 1929384"/>
              <a:gd name="connsiteX1" fmla="*/ 0 w 9144000"/>
              <a:gd name="connsiteY1" fmla="*/ 1929384 h 1929384"/>
              <a:gd name="connsiteX2" fmla="*/ 2971800 w 9144000"/>
              <a:gd name="connsiteY2" fmla="*/ 1307592 h 1929384"/>
              <a:gd name="connsiteX3" fmla="*/ 9134856 w 9144000"/>
              <a:gd name="connsiteY3" fmla="*/ 1609344 h 1929384"/>
              <a:gd name="connsiteX4" fmla="*/ 9144000 w 9144000"/>
              <a:gd name="connsiteY4" fmla="*/ 0 h 1929384"/>
              <a:gd name="connsiteX5" fmla="*/ 8503920 w 9144000"/>
              <a:gd name="connsiteY5" fmla="*/ 0 h 1929384"/>
              <a:gd name="connsiteX6" fmla="*/ 3858768 w 9144000"/>
              <a:gd name="connsiteY6" fmla="*/ 320040 h 1929384"/>
              <a:gd name="connsiteX7" fmla="*/ 0 w 9144000"/>
              <a:gd name="connsiteY7" fmla="*/ 256032 h 19293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9144000" h="1929384">
                <a:moveTo>
                  <a:pt x="0" y="256032"/>
                </a:moveTo>
                <a:lnTo>
                  <a:pt x="0" y="1929384"/>
                </a:lnTo>
                <a:cubicBezTo>
                  <a:pt x="574548" y="1726692"/>
                  <a:pt x="1449324" y="1360932"/>
                  <a:pt x="2971800" y="1307592"/>
                </a:cubicBezTo>
                <a:cubicBezTo>
                  <a:pt x="4494276" y="1254252"/>
                  <a:pt x="7606284" y="1872996"/>
                  <a:pt x="9134856" y="1609344"/>
                </a:cubicBezTo>
                <a:lnTo>
                  <a:pt x="9144000" y="0"/>
                </a:lnTo>
                <a:lnTo>
                  <a:pt x="8503920" y="0"/>
                </a:lnTo>
                <a:cubicBezTo>
                  <a:pt x="7543800" y="844296"/>
                  <a:pt x="5111496" y="420624"/>
                  <a:pt x="3858768" y="320040"/>
                </a:cubicBezTo>
                <a:cubicBezTo>
                  <a:pt x="2606040" y="219456"/>
                  <a:pt x="1435608" y="76200"/>
                  <a:pt x="0" y="256032"/>
                </a:cubicBezTo>
                <a:close/>
              </a:path>
            </a:pathLst>
          </a:custGeom>
          <a:solidFill>
            <a:srgbClr val="40C6D8">
              <a:alpha val="40000"/>
            </a:srgbClr>
          </a:solidFill>
          <a:ln w="317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 bwMode="invGray">
          <a:xfrm>
            <a:off x="-382" y="228600"/>
            <a:ext cx="9144381" cy="1409700"/>
          </a:xfrm>
          <a:custGeom>
            <a:avLst/>
            <a:gdLst>
              <a:gd name="connsiteX0" fmla="*/ 0 w 9144000"/>
              <a:gd name="connsiteY0" fmla="*/ 393192 h 1344168"/>
              <a:gd name="connsiteX1" fmla="*/ 4544568 w 9144000"/>
              <a:gd name="connsiteY1" fmla="*/ 201168 h 1344168"/>
              <a:gd name="connsiteX2" fmla="*/ 9144000 w 9144000"/>
              <a:gd name="connsiteY2" fmla="*/ 0 h 1344168"/>
              <a:gd name="connsiteX3" fmla="*/ 9144000 w 9144000"/>
              <a:gd name="connsiteY3" fmla="*/ 1042416 h 1344168"/>
              <a:gd name="connsiteX4" fmla="*/ 4407408 w 9144000"/>
              <a:gd name="connsiteY4" fmla="*/ 978408 h 1344168"/>
              <a:gd name="connsiteX5" fmla="*/ 9144 w 9144000"/>
              <a:gd name="connsiteY5" fmla="*/ 1344168 h 1344168"/>
              <a:gd name="connsiteX6" fmla="*/ 0 w 9144000"/>
              <a:gd name="connsiteY6" fmla="*/ 393192 h 1344168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475232"/>
              <a:gd name="connsiteX1" fmla="*/ 4544568 w 9144000"/>
              <a:gd name="connsiteY1" fmla="*/ 234696 h 1475232"/>
              <a:gd name="connsiteX2" fmla="*/ 9144000 w 9144000"/>
              <a:gd name="connsiteY2" fmla="*/ 33528 h 1475232"/>
              <a:gd name="connsiteX3" fmla="*/ 9144000 w 9144000"/>
              <a:gd name="connsiteY3" fmla="*/ 1075944 h 1475232"/>
              <a:gd name="connsiteX4" fmla="*/ 4407408 w 9144000"/>
              <a:gd name="connsiteY4" fmla="*/ 1011936 h 1475232"/>
              <a:gd name="connsiteX5" fmla="*/ 9144 w 9144000"/>
              <a:gd name="connsiteY5" fmla="*/ 1377696 h 1475232"/>
              <a:gd name="connsiteX6" fmla="*/ 0 w 9144000"/>
              <a:gd name="connsiteY6" fmla="*/ 426720 h 1475232"/>
              <a:gd name="connsiteX0" fmla="*/ 0 w 9144000"/>
              <a:gd name="connsiteY0" fmla="*/ 426720 h 1475232"/>
              <a:gd name="connsiteX1" fmla="*/ 4544568 w 9144000"/>
              <a:gd name="connsiteY1" fmla="*/ 234696 h 1475232"/>
              <a:gd name="connsiteX2" fmla="*/ 9144000 w 9144000"/>
              <a:gd name="connsiteY2" fmla="*/ 33528 h 1475232"/>
              <a:gd name="connsiteX3" fmla="*/ 9144000 w 9144000"/>
              <a:gd name="connsiteY3" fmla="*/ 1075944 h 1475232"/>
              <a:gd name="connsiteX4" fmla="*/ 4407408 w 9144000"/>
              <a:gd name="connsiteY4" fmla="*/ 1011936 h 1475232"/>
              <a:gd name="connsiteX5" fmla="*/ 9144 w 9144000"/>
              <a:gd name="connsiteY5" fmla="*/ 1377696 h 1475232"/>
              <a:gd name="connsiteX6" fmla="*/ 0 w 9144000"/>
              <a:gd name="connsiteY6" fmla="*/ 426720 h 1475232"/>
              <a:gd name="connsiteX0" fmla="*/ 0 w 9144000"/>
              <a:gd name="connsiteY0" fmla="*/ 426720 h 1377696"/>
              <a:gd name="connsiteX1" fmla="*/ 4544568 w 9144000"/>
              <a:gd name="connsiteY1" fmla="*/ 234696 h 1377696"/>
              <a:gd name="connsiteX2" fmla="*/ 9144000 w 9144000"/>
              <a:gd name="connsiteY2" fmla="*/ 33528 h 1377696"/>
              <a:gd name="connsiteX3" fmla="*/ 9144000 w 9144000"/>
              <a:gd name="connsiteY3" fmla="*/ 1075944 h 1377696"/>
              <a:gd name="connsiteX4" fmla="*/ 4407408 w 9144000"/>
              <a:gd name="connsiteY4" fmla="*/ 1011936 h 1377696"/>
              <a:gd name="connsiteX5" fmla="*/ 9144 w 9144000"/>
              <a:gd name="connsiteY5" fmla="*/ 1377696 h 1377696"/>
              <a:gd name="connsiteX6" fmla="*/ 0 w 9144000"/>
              <a:gd name="connsiteY6" fmla="*/ 426720 h 1377696"/>
              <a:gd name="connsiteX0" fmla="*/ 0 w 9144000"/>
              <a:gd name="connsiteY0" fmla="*/ 426720 h 1409700"/>
              <a:gd name="connsiteX1" fmla="*/ 4544568 w 9144000"/>
              <a:gd name="connsiteY1" fmla="*/ 234696 h 1409700"/>
              <a:gd name="connsiteX2" fmla="*/ 9144000 w 9144000"/>
              <a:gd name="connsiteY2" fmla="*/ 33528 h 1409700"/>
              <a:gd name="connsiteX3" fmla="*/ 9144000 w 9144000"/>
              <a:gd name="connsiteY3" fmla="*/ 1075944 h 1409700"/>
              <a:gd name="connsiteX4" fmla="*/ 4407408 w 9144000"/>
              <a:gd name="connsiteY4" fmla="*/ 1011936 h 1409700"/>
              <a:gd name="connsiteX5" fmla="*/ 9144 w 9144000"/>
              <a:gd name="connsiteY5" fmla="*/ 1377696 h 1409700"/>
              <a:gd name="connsiteX6" fmla="*/ 0 w 9144000"/>
              <a:gd name="connsiteY6" fmla="*/ 426720 h 1409700"/>
              <a:gd name="connsiteX0" fmla="*/ 381 w 9144381"/>
              <a:gd name="connsiteY0" fmla="*/ 426720 h 1409700"/>
              <a:gd name="connsiteX1" fmla="*/ 4544949 w 9144381"/>
              <a:gd name="connsiteY1" fmla="*/ 234696 h 1409700"/>
              <a:gd name="connsiteX2" fmla="*/ 9144381 w 9144381"/>
              <a:gd name="connsiteY2" fmla="*/ 33528 h 1409700"/>
              <a:gd name="connsiteX3" fmla="*/ 9144381 w 9144381"/>
              <a:gd name="connsiteY3" fmla="*/ 1075944 h 1409700"/>
              <a:gd name="connsiteX4" fmla="*/ 4407789 w 9144381"/>
              <a:gd name="connsiteY4" fmla="*/ 1011936 h 1409700"/>
              <a:gd name="connsiteX5" fmla="*/ 0 w 9144381"/>
              <a:gd name="connsiteY5" fmla="*/ 1384071 h 1409700"/>
              <a:gd name="connsiteX6" fmla="*/ 381 w 9144381"/>
              <a:gd name="connsiteY6" fmla="*/ 426720 h 1409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381" h="1409700">
                <a:moveTo>
                  <a:pt x="381" y="426720"/>
                </a:moveTo>
                <a:cubicBezTo>
                  <a:pt x="1664589" y="0"/>
                  <a:pt x="3036189" y="134112"/>
                  <a:pt x="4544949" y="234696"/>
                </a:cubicBezTo>
                <a:cubicBezTo>
                  <a:pt x="6053709" y="335280"/>
                  <a:pt x="8239125" y="509016"/>
                  <a:pt x="9144381" y="33528"/>
                </a:cubicBezTo>
                <a:lnTo>
                  <a:pt x="9144381" y="1075944"/>
                </a:lnTo>
                <a:cubicBezTo>
                  <a:pt x="8004429" y="1409700"/>
                  <a:pt x="5931852" y="960582"/>
                  <a:pt x="4407789" y="1011936"/>
                </a:cubicBezTo>
                <a:cubicBezTo>
                  <a:pt x="2883726" y="1063290"/>
                  <a:pt x="1237488" y="1109751"/>
                  <a:pt x="0" y="1384071"/>
                </a:cubicBezTo>
                <a:lnTo>
                  <a:pt x="381" y="426720"/>
                </a:lnTo>
                <a:close/>
              </a:path>
            </a:pathLst>
          </a:cu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8311896" y="100584"/>
            <a:ext cx="612648" cy="612648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7562088" y="173736"/>
            <a:ext cx="365760" cy="365760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10312" y="932688"/>
            <a:ext cx="996696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87452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7452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2B1D-4E70-4B5D-A00B-D53AA89F3599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BC17-85CD-4607-89AD-75D904CF67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624328"/>
            <a:ext cx="4040188" cy="369417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624328"/>
            <a:ext cx="4041775" cy="369417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2B1D-4E70-4B5D-A00B-D53AA89F3599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BC17-85CD-4607-89AD-75D904CF6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Oval 9"/>
          <p:cNvSpPr/>
          <p:nvPr/>
        </p:nvSpPr>
        <p:spPr bwMode="gray">
          <a:xfrm>
            <a:off x="8229600" y="1005840"/>
            <a:ext cx="612648" cy="612648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 bwMode="gray">
          <a:xfrm>
            <a:off x="7699248" y="969264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283464" y="786384"/>
            <a:ext cx="996696" cy="996696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54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457200" y="1874520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 bwMode="black">
          <a:xfrm>
            <a:off x="4645025" y="1874520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 algn="ctr">
              <a:buNone/>
              <a:defRPr sz="24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 bwMode="gray">
          <a:xfrm>
            <a:off x="0" y="1"/>
            <a:ext cx="9150620" cy="1281822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6108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610884 h 18621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2999284 w 9153196"/>
              <a:gd name="connsiteY2" fmla="*/ 441960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0108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6281980 w 9153196"/>
              <a:gd name="connsiteY3" fmla="*/ 859536 h 1252536"/>
              <a:gd name="connsiteX4" fmla="*/ 9144052 w 9153196"/>
              <a:gd name="connsiteY4" fmla="*/ 877824 h 1252536"/>
              <a:gd name="connsiteX5" fmla="*/ 9153196 w 9153196"/>
              <a:gd name="connsiteY5" fmla="*/ 0 h 1252536"/>
              <a:gd name="connsiteX6" fmla="*/ 52 w 9153196"/>
              <a:gd name="connsiteY6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52536"/>
              <a:gd name="connsiteX1" fmla="*/ 0 w 9153196"/>
              <a:gd name="connsiteY1" fmla="*/ 1252536 h 1252536"/>
              <a:gd name="connsiteX2" fmla="*/ 3620429 w 9153196"/>
              <a:gd name="connsiteY2" fmla="*/ 483524 h 1252536"/>
              <a:gd name="connsiteX3" fmla="*/ 9144052 w 9153196"/>
              <a:gd name="connsiteY3" fmla="*/ 877824 h 1252536"/>
              <a:gd name="connsiteX4" fmla="*/ 9153196 w 9153196"/>
              <a:gd name="connsiteY4" fmla="*/ 0 h 1252536"/>
              <a:gd name="connsiteX5" fmla="*/ 52 w 9153196"/>
              <a:gd name="connsiteY5" fmla="*/ 1284 h 1252536"/>
              <a:gd name="connsiteX0" fmla="*/ 52 w 9153196"/>
              <a:gd name="connsiteY0" fmla="*/ 1284 h 1279374"/>
              <a:gd name="connsiteX1" fmla="*/ 0 w 9153196"/>
              <a:gd name="connsiteY1" fmla="*/ 1252536 h 1279374"/>
              <a:gd name="connsiteX2" fmla="*/ 3620429 w 9153196"/>
              <a:gd name="connsiteY2" fmla="*/ 483524 h 1279374"/>
              <a:gd name="connsiteX3" fmla="*/ 9144052 w 9153196"/>
              <a:gd name="connsiteY3" fmla="*/ 877824 h 1279374"/>
              <a:gd name="connsiteX4" fmla="*/ 9153196 w 9153196"/>
              <a:gd name="connsiteY4" fmla="*/ 0 h 1279374"/>
              <a:gd name="connsiteX5" fmla="*/ 52 w 9153196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0429 w 9150620"/>
              <a:gd name="connsiteY2" fmla="*/ 48352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41211 w 9150620"/>
              <a:gd name="connsiteY2" fmla="*/ 459690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79374"/>
              <a:gd name="connsiteX1" fmla="*/ 0 w 9150620"/>
              <a:gd name="connsiteY1" fmla="*/ 1252536 h 1279374"/>
              <a:gd name="connsiteX2" fmla="*/ 3622738 w 9150620"/>
              <a:gd name="connsiteY2" fmla="*/ 425264 h 1279374"/>
              <a:gd name="connsiteX3" fmla="*/ 9144052 w 9150620"/>
              <a:gd name="connsiteY3" fmla="*/ 877824 h 1279374"/>
              <a:gd name="connsiteX4" fmla="*/ 9150620 w 9150620"/>
              <a:gd name="connsiteY4" fmla="*/ 0 h 1279374"/>
              <a:gd name="connsiteX5" fmla="*/ 52 w 9150620"/>
              <a:gd name="connsiteY5" fmla="*/ 1284 h 1279374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252536"/>
              <a:gd name="connsiteX1" fmla="*/ 0 w 9150620"/>
              <a:gd name="connsiteY1" fmla="*/ 1252536 h 1252536"/>
              <a:gd name="connsiteX2" fmla="*/ 3622738 w 9150620"/>
              <a:gd name="connsiteY2" fmla="*/ 425264 h 1252536"/>
              <a:gd name="connsiteX3" fmla="*/ 9144052 w 9150620"/>
              <a:gd name="connsiteY3" fmla="*/ 877824 h 1252536"/>
              <a:gd name="connsiteX4" fmla="*/ 9150620 w 9150620"/>
              <a:gd name="connsiteY4" fmla="*/ 0 h 1252536"/>
              <a:gd name="connsiteX5" fmla="*/ 52 w 9150620"/>
              <a:gd name="connsiteY5" fmla="*/ 1284 h 1252536"/>
              <a:gd name="connsiteX0" fmla="*/ 52 w 9150620"/>
              <a:gd name="connsiteY0" fmla="*/ 1284 h 1340282"/>
              <a:gd name="connsiteX1" fmla="*/ 0 w 9150620"/>
              <a:gd name="connsiteY1" fmla="*/ 1252536 h 1340282"/>
              <a:gd name="connsiteX2" fmla="*/ 3622738 w 9150620"/>
              <a:gd name="connsiteY2" fmla="*/ 425264 h 1340282"/>
              <a:gd name="connsiteX3" fmla="*/ 9144052 w 9150620"/>
              <a:gd name="connsiteY3" fmla="*/ 877824 h 1340282"/>
              <a:gd name="connsiteX4" fmla="*/ 9150620 w 9150620"/>
              <a:gd name="connsiteY4" fmla="*/ 0 h 1340282"/>
              <a:gd name="connsiteX5" fmla="*/ 52 w 9150620"/>
              <a:gd name="connsiteY5" fmla="*/ 1284 h 1340282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  <a:gd name="connsiteX0" fmla="*/ 52 w 9150620"/>
              <a:gd name="connsiteY0" fmla="*/ 1284 h 1470041"/>
              <a:gd name="connsiteX1" fmla="*/ 0 w 9150620"/>
              <a:gd name="connsiteY1" fmla="*/ 1252536 h 1470041"/>
              <a:gd name="connsiteX2" fmla="*/ 3622738 w 9150620"/>
              <a:gd name="connsiteY2" fmla="*/ 425264 h 1470041"/>
              <a:gd name="connsiteX3" fmla="*/ 9144052 w 9150620"/>
              <a:gd name="connsiteY3" fmla="*/ 877824 h 1470041"/>
              <a:gd name="connsiteX4" fmla="*/ 9150620 w 9150620"/>
              <a:gd name="connsiteY4" fmla="*/ 0 h 1470041"/>
              <a:gd name="connsiteX5" fmla="*/ 52 w 9150620"/>
              <a:gd name="connsiteY5" fmla="*/ 1284 h 14700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50620" h="1470041">
                <a:moveTo>
                  <a:pt x="52" y="1284"/>
                </a:moveTo>
                <a:cubicBezTo>
                  <a:pt x="35" y="491948"/>
                  <a:pt x="17" y="761872"/>
                  <a:pt x="0" y="1252536"/>
                </a:cubicBezTo>
                <a:cubicBezTo>
                  <a:pt x="304800" y="1097088"/>
                  <a:pt x="1803165" y="328826"/>
                  <a:pt x="3622738" y="425264"/>
                </a:cubicBezTo>
                <a:cubicBezTo>
                  <a:pt x="5442311" y="521702"/>
                  <a:pt x="6970396" y="1470041"/>
                  <a:pt x="9144052" y="877824"/>
                </a:cubicBezTo>
                <a:cubicBezTo>
                  <a:pt x="9146241" y="585216"/>
                  <a:pt x="9148431" y="292608"/>
                  <a:pt x="9150620" y="0"/>
                </a:cubicBez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2B1D-4E70-4B5D-A00B-D53AA89F3599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BC17-85CD-4607-89AD-75D904CF6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Freeform 5"/>
          <p:cNvSpPr/>
          <p:nvPr/>
        </p:nvSpPr>
        <p:spPr bwMode="invGray">
          <a:xfrm>
            <a:off x="-52" y="-1972"/>
            <a:ext cx="9144052" cy="1094171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763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763284 h 1481136"/>
              <a:gd name="connsiteX0" fmla="*/ 52 w 9153196"/>
              <a:gd name="connsiteY0" fmla="*/ 1284 h 719136"/>
              <a:gd name="connsiteX1" fmla="*/ 0 w 9153196"/>
              <a:gd name="connsiteY1" fmla="*/ 719136 h 719136"/>
              <a:gd name="connsiteX2" fmla="*/ 2980996 w 9153196"/>
              <a:gd name="connsiteY2" fmla="*/ 198120 h 719136"/>
              <a:gd name="connsiteX3" fmla="*/ 6739180 w 9153196"/>
              <a:gd name="connsiteY3" fmla="*/ 554736 h 719136"/>
              <a:gd name="connsiteX4" fmla="*/ 9144052 w 9153196"/>
              <a:gd name="connsiteY4" fmla="*/ 344424 h 719136"/>
              <a:gd name="connsiteX5" fmla="*/ 9153196 w 9153196"/>
              <a:gd name="connsiteY5" fmla="*/ 0 h 719136"/>
              <a:gd name="connsiteX6" fmla="*/ 52 w 9153196"/>
              <a:gd name="connsiteY6" fmla="*/ 1284 h 719136"/>
              <a:gd name="connsiteX0" fmla="*/ 17 w 9162305"/>
              <a:gd name="connsiteY0" fmla="*/ 0 h 775764"/>
              <a:gd name="connsiteX1" fmla="*/ 9109 w 9162305"/>
              <a:gd name="connsiteY1" fmla="*/ 775764 h 775764"/>
              <a:gd name="connsiteX2" fmla="*/ 2990105 w 9162305"/>
              <a:gd name="connsiteY2" fmla="*/ 254748 h 775764"/>
              <a:gd name="connsiteX3" fmla="*/ 6748289 w 9162305"/>
              <a:gd name="connsiteY3" fmla="*/ 611364 h 775764"/>
              <a:gd name="connsiteX4" fmla="*/ 9153161 w 9162305"/>
              <a:gd name="connsiteY4" fmla="*/ 401052 h 775764"/>
              <a:gd name="connsiteX5" fmla="*/ 9162305 w 9162305"/>
              <a:gd name="connsiteY5" fmla="*/ 56628 h 775764"/>
              <a:gd name="connsiteX6" fmla="*/ 17 w 9162305"/>
              <a:gd name="connsiteY6" fmla="*/ 0 h 775764"/>
              <a:gd name="connsiteX0" fmla="*/ 17 w 9162305"/>
              <a:gd name="connsiteY0" fmla="*/ 0 h 821484"/>
              <a:gd name="connsiteX1" fmla="*/ 9109 w 9162305"/>
              <a:gd name="connsiteY1" fmla="*/ 821484 h 821484"/>
              <a:gd name="connsiteX2" fmla="*/ 2990105 w 9162305"/>
              <a:gd name="connsiteY2" fmla="*/ 300468 h 821484"/>
              <a:gd name="connsiteX3" fmla="*/ 6748289 w 9162305"/>
              <a:gd name="connsiteY3" fmla="*/ 657084 h 821484"/>
              <a:gd name="connsiteX4" fmla="*/ 9153161 w 9162305"/>
              <a:gd name="connsiteY4" fmla="*/ 446772 h 821484"/>
              <a:gd name="connsiteX5" fmla="*/ 9162305 w 9162305"/>
              <a:gd name="connsiteY5" fmla="*/ 102348 h 821484"/>
              <a:gd name="connsiteX6" fmla="*/ 17 w 9162305"/>
              <a:gd name="connsiteY6" fmla="*/ 0 h 821484"/>
              <a:gd name="connsiteX0" fmla="*/ 17 w 9162305"/>
              <a:gd name="connsiteY0" fmla="*/ 0 h 848916"/>
              <a:gd name="connsiteX1" fmla="*/ 9109 w 9162305"/>
              <a:gd name="connsiteY1" fmla="*/ 848916 h 848916"/>
              <a:gd name="connsiteX2" fmla="*/ 2990105 w 9162305"/>
              <a:gd name="connsiteY2" fmla="*/ 327900 h 848916"/>
              <a:gd name="connsiteX3" fmla="*/ 6748289 w 9162305"/>
              <a:gd name="connsiteY3" fmla="*/ 684516 h 848916"/>
              <a:gd name="connsiteX4" fmla="*/ 9153161 w 9162305"/>
              <a:gd name="connsiteY4" fmla="*/ 474204 h 848916"/>
              <a:gd name="connsiteX5" fmla="*/ 9162305 w 9162305"/>
              <a:gd name="connsiteY5" fmla="*/ 129780 h 848916"/>
              <a:gd name="connsiteX6" fmla="*/ 17 w 9162305"/>
              <a:gd name="connsiteY6" fmla="*/ 0 h 848916"/>
              <a:gd name="connsiteX0" fmla="*/ 17 w 9171449"/>
              <a:gd name="connsiteY0" fmla="*/ 0 h 864156"/>
              <a:gd name="connsiteX1" fmla="*/ 18253 w 9171449"/>
              <a:gd name="connsiteY1" fmla="*/ 864156 h 864156"/>
              <a:gd name="connsiteX2" fmla="*/ 2999249 w 9171449"/>
              <a:gd name="connsiteY2" fmla="*/ 343140 h 864156"/>
              <a:gd name="connsiteX3" fmla="*/ 6757433 w 9171449"/>
              <a:gd name="connsiteY3" fmla="*/ 699756 h 864156"/>
              <a:gd name="connsiteX4" fmla="*/ 9162305 w 9171449"/>
              <a:gd name="connsiteY4" fmla="*/ 489444 h 864156"/>
              <a:gd name="connsiteX5" fmla="*/ 9171449 w 9171449"/>
              <a:gd name="connsiteY5" fmla="*/ 145020 h 864156"/>
              <a:gd name="connsiteX6" fmla="*/ 17 w 9171449"/>
              <a:gd name="connsiteY6" fmla="*/ 0 h 864156"/>
              <a:gd name="connsiteX0" fmla="*/ 17 w 9189737"/>
              <a:gd name="connsiteY0" fmla="*/ 0 h 952548"/>
              <a:gd name="connsiteX1" fmla="*/ 36541 w 9189737"/>
              <a:gd name="connsiteY1" fmla="*/ 952548 h 952548"/>
              <a:gd name="connsiteX2" fmla="*/ 3017537 w 9189737"/>
              <a:gd name="connsiteY2" fmla="*/ 431532 h 952548"/>
              <a:gd name="connsiteX3" fmla="*/ 6775721 w 9189737"/>
              <a:gd name="connsiteY3" fmla="*/ 788148 h 952548"/>
              <a:gd name="connsiteX4" fmla="*/ 9180593 w 9189737"/>
              <a:gd name="connsiteY4" fmla="*/ 577836 h 952548"/>
              <a:gd name="connsiteX5" fmla="*/ 9189737 w 9189737"/>
              <a:gd name="connsiteY5" fmla="*/ 233412 h 952548"/>
              <a:gd name="connsiteX6" fmla="*/ 17 w 9189737"/>
              <a:gd name="connsiteY6" fmla="*/ 0 h 952548"/>
              <a:gd name="connsiteX0" fmla="*/ 17 w 9171449"/>
              <a:gd name="connsiteY0" fmla="*/ 0 h 909876"/>
              <a:gd name="connsiteX1" fmla="*/ 18253 w 9171449"/>
              <a:gd name="connsiteY1" fmla="*/ 909876 h 909876"/>
              <a:gd name="connsiteX2" fmla="*/ 2999249 w 9171449"/>
              <a:gd name="connsiteY2" fmla="*/ 388860 h 909876"/>
              <a:gd name="connsiteX3" fmla="*/ 6757433 w 9171449"/>
              <a:gd name="connsiteY3" fmla="*/ 745476 h 909876"/>
              <a:gd name="connsiteX4" fmla="*/ 9162305 w 9171449"/>
              <a:gd name="connsiteY4" fmla="*/ 535164 h 909876"/>
              <a:gd name="connsiteX5" fmla="*/ 9171449 w 9171449"/>
              <a:gd name="connsiteY5" fmla="*/ 190740 h 909876"/>
              <a:gd name="connsiteX6" fmla="*/ 17 w 9171449"/>
              <a:gd name="connsiteY6" fmla="*/ 0 h 909876"/>
              <a:gd name="connsiteX0" fmla="*/ 17 w 9180593"/>
              <a:gd name="connsiteY0" fmla="*/ 13476 h 923352"/>
              <a:gd name="connsiteX1" fmla="*/ 18253 w 9180593"/>
              <a:gd name="connsiteY1" fmla="*/ 923352 h 923352"/>
              <a:gd name="connsiteX2" fmla="*/ 2999249 w 9180593"/>
              <a:gd name="connsiteY2" fmla="*/ 402336 h 923352"/>
              <a:gd name="connsiteX3" fmla="*/ 6757433 w 9180593"/>
              <a:gd name="connsiteY3" fmla="*/ 758952 h 923352"/>
              <a:gd name="connsiteX4" fmla="*/ 9162305 w 9180593"/>
              <a:gd name="connsiteY4" fmla="*/ 548640 h 923352"/>
              <a:gd name="connsiteX5" fmla="*/ 9180593 w 9180593"/>
              <a:gd name="connsiteY5" fmla="*/ 0 h 923352"/>
              <a:gd name="connsiteX6" fmla="*/ 17 w 9180593"/>
              <a:gd name="connsiteY6" fmla="*/ 13476 h 923352"/>
              <a:gd name="connsiteX0" fmla="*/ 17 w 9189737"/>
              <a:gd name="connsiteY0" fmla="*/ 0 h 909876"/>
              <a:gd name="connsiteX1" fmla="*/ 18253 w 9189737"/>
              <a:gd name="connsiteY1" fmla="*/ 909876 h 909876"/>
              <a:gd name="connsiteX2" fmla="*/ 2999249 w 9189737"/>
              <a:gd name="connsiteY2" fmla="*/ 388860 h 909876"/>
              <a:gd name="connsiteX3" fmla="*/ 6757433 w 9189737"/>
              <a:gd name="connsiteY3" fmla="*/ 745476 h 909876"/>
              <a:gd name="connsiteX4" fmla="*/ 9162305 w 9189737"/>
              <a:gd name="connsiteY4" fmla="*/ 535164 h 909876"/>
              <a:gd name="connsiteX5" fmla="*/ 9189737 w 9189737"/>
              <a:gd name="connsiteY5" fmla="*/ 10908 h 909876"/>
              <a:gd name="connsiteX6" fmla="*/ 17 w 9189737"/>
              <a:gd name="connsiteY6" fmla="*/ 0 h 909876"/>
              <a:gd name="connsiteX0" fmla="*/ 0 w 9189720"/>
              <a:gd name="connsiteY0" fmla="*/ 0 h 909876"/>
              <a:gd name="connsiteX1" fmla="*/ 18236 w 9189720"/>
              <a:gd name="connsiteY1" fmla="*/ 909876 h 909876"/>
              <a:gd name="connsiteX2" fmla="*/ 2999232 w 9189720"/>
              <a:gd name="connsiteY2" fmla="*/ 388860 h 909876"/>
              <a:gd name="connsiteX3" fmla="*/ 6757416 w 9189720"/>
              <a:gd name="connsiteY3" fmla="*/ 745476 h 909876"/>
              <a:gd name="connsiteX4" fmla="*/ 9162288 w 9189720"/>
              <a:gd name="connsiteY4" fmla="*/ 535164 h 909876"/>
              <a:gd name="connsiteX5" fmla="*/ 9189720 w 9189720"/>
              <a:gd name="connsiteY5" fmla="*/ 10908 h 909876"/>
              <a:gd name="connsiteX6" fmla="*/ 0 w 9189720"/>
              <a:gd name="connsiteY6" fmla="*/ 0 h 909876"/>
              <a:gd name="connsiteX0" fmla="*/ 0 w 9162288"/>
              <a:gd name="connsiteY0" fmla="*/ 1971 h 911847"/>
              <a:gd name="connsiteX1" fmla="*/ 18236 w 9162288"/>
              <a:gd name="connsiteY1" fmla="*/ 911847 h 911847"/>
              <a:gd name="connsiteX2" fmla="*/ 2999232 w 9162288"/>
              <a:gd name="connsiteY2" fmla="*/ 390831 h 911847"/>
              <a:gd name="connsiteX3" fmla="*/ 6757416 w 9162288"/>
              <a:gd name="connsiteY3" fmla="*/ 747447 h 911847"/>
              <a:gd name="connsiteX4" fmla="*/ 9162288 w 9162288"/>
              <a:gd name="connsiteY4" fmla="*/ 537135 h 911847"/>
              <a:gd name="connsiteX5" fmla="*/ 9161386 w 9162288"/>
              <a:gd name="connsiteY5" fmla="*/ 0 h 911847"/>
              <a:gd name="connsiteX6" fmla="*/ 0 w 9162288"/>
              <a:gd name="connsiteY6" fmla="*/ 1971 h 911847"/>
              <a:gd name="connsiteX0" fmla="*/ 20401 w 9144052"/>
              <a:gd name="connsiteY0" fmla="*/ 32880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0401 w 9144052"/>
              <a:gd name="connsiteY6" fmla="*/ 32880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6739180 w 9144052"/>
              <a:gd name="connsiteY3" fmla="*/ 747447 h 911847"/>
              <a:gd name="connsiteX4" fmla="*/ 9144052 w 9144052"/>
              <a:gd name="connsiteY4" fmla="*/ 537135 h 911847"/>
              <a:gd name="connsiteX5" fmla="*/ 9143150 w 9144052"/>
              <a:gd name="connsiteY5" fmla="*/ 0 h 911847"/>
              <a:gd name="connsiteX6" fmla="*/ 2371 w 9144052"/>
              <a:gd name="connsiteY6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2980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911847"/>
              <a:gd name="connsiteX1" fmla="*/ 0 w 9144052"/>
              <a:gd name="connsiteY1" fmla="*/ 911847 h 911847"/>
              <a:gd name="connsiteX2" fmla="*/ 3361996 w 9144052"/>
              <a:gd name="connsiteY2" fmla="*/ 390831 h 911847"/>
              <a:gd name="connsiteX3" fmla="*/ 9144052 w 9144052"/>
              <a:gd name="connsiteY3" fmla="*/ 537135 h 911847"/>
              <a:gd name="connsiteX4" fmla="*/ 9143150 w 9144052"/>
              <a:gd name="connsiteY4" fmla="*/ 0 h 911847"/>
              <a:gd name="connsiteX5" fmla="*/ 2371 w 9144052"/>
              <a:gd name="connsiteY5" fmla="*/ 1971 h 911847"/>
              <a:gd name="connsiteX0" fmla="*/ 2371 w 9144052"/>
              <a:gd name="connsiteY0" fmla="*/ 1971 h 1193400"/>
              <a:gd name="connsiteX1" fmla="*/ 0 w 9144052"/>
              <a:gd name="connsiteY1" fmla="*/ 911847 h 1193400"/>
              <a:gd name="connsiteX2" fmla="*/ 3361996 w 9144052"/>
              <a:gd name="connsiteY2" fmla="*/ 390831 h 1193400"/>
              <a:gd name="connsiteX3" fmla="*/ 9144052 w 9144052"/>
              <a:gd name="connsiteY3" fmla="*/ 537135 h 1193400"/>
              <a:gd name="connsiteX4" fmla="*/ 9143150 w 9144052"/>
              <a:gd name="connsiteY4" fmla="*/ 0 h 1193400"/>
              <a:gd name="connsiteX5" fmla="*/ 2371 w 9144052"/>
              <a:gd name="connsiteY5" fmla="*/ 1971 h 1193400"/>
              <a:gd name="connsiteX0" fmla="*/ 2371 w 9144052"/>
              <a:gd name="connsiteY0" fmla="*/ 1971 h 1125725"/>
              <a:gd name="connsiteX1" fmla="*/ 0 w 9144052"/>
              <a:gd name="connsiteY1" fmla="*/ 911847 h 1125725"/>
              <a:gd name="connsiteX2" fmla="*/ 3361996 w 9144052"/>
              <a:gd name="connsiteY2" fmla="*/ 390831 h 1125725"/>
              <a:gd name="connsiteX3" fmla="*/ 9144052 w 9144052"/>
              <a:gd name="connsiteY3" fmla="*/ 537135 h 1125725"/>
              <a:gd name="connsiteX4" fmla="*/ 9143150 w 9144052"/>
              <a:gd name="connsiteY4" fmla="*/ 0 h 1125725"/>
              <a:gd name="connsiteX5" fmla="*/ 2371 w 9144052"/>
              <a:gd name="connsiteY5" fmla="*/ 1971 h 1125725"/>
              <a:gd name="connsiteX0" fmla="*/ 2371 w 9144052"/>
              <a:gd name="connsiteY0" fmla="*/ 1971 h 1244834"/>
              <a:gd name="connsiteX1" fmla="*/ 0 w 9144052"/>
              <a:gd name="connsiteY1" fmla="*/ 911847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863120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61996 w 9144052"/>
              <a:gd name="connsiteY2" fmla="*/ 390831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3435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44834"/>
              <a:gd name="connsiteX1" fmla="*/ 0 w 9144052"/>
              <a:gd name="connsiteY1" fmla="*/ 749425 h 1244834"/>
              <a:gd name="connsiteX2" fmla="*/ 3114923 w 9144052"/>
              <a:gd name="connsiteY2" fmla="*/ 315034 h 1244834"/>
              <a:gd name="connsiteX3" fmla="*/ 9144052 w 9144052"/>
              <a:gd name="connsiteY3" fmla="*/ 537135 h 1244834"/>
              <a:gd name="connsiteX4" fmla="*/ 9143150 w 9144052"/>
              <a:gd name="connsiteY4" fmla="*/ 0 h 1244834"/>
              <a:gd name="connsiteX5" fmla="*/ 2371 w 9144052"/>
              <a:gd name="connsiteY5" fmla="*/ 1971 h 1244834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  <a:gd name="connsiteX0" fmla="*/ 2371 w 9144052"/>
              <a:gd name="connsiteY0" fmla="*/ 1971 h 1282732"/>
              <a:gd name="connsiteX1" fmla="*/ 0 w 9144052"/>
              <a:gd name="connsiteY1" fmla="*/ 749425 h 1282732"/>
              <a:gd name="connsiteX2" fmla="*/ 3114923 w 9144052"/>
              <a:gd name="connsiteY2" fmla="*/ 315034 h 1282732"/>
              <a:gd name="connsiteX3" fmla="*/ 9144052 w 9144052"/>
              <a:gd name="connsiteY3" fmla="*/ 537135 h 1282732"/>
              <a:gd name="connsiteX4" fmla="*/ 9143150 w 9144052"/>
              <a:gd name="connsiteY4" fmla="*/ 0 h 1282732"/>
              <a:gd name="connsiteX5" fmla="*/ 2371 w 9144052"/>
              <a:gd name="connsiteY5" fmla="*/ 1971 h 1282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052" h="1282732">
                <a:moveTo>
                  <a:pt x="2371" y="1971"/>
                </a:moveTo>
                <a:cubicBezTo>
                  <a:pt x="1581" y="305263"/>
                  <a:pt x="790" y="446133"/>
                  <a:pt x="0" y="749425"/>
                </a:cubicBezTo>
                <a:cubicBezTo>
                  <a:pt x="414528" y="587881"/>
                  <a:pt x="1394642" y="355830"/>
                  <a:pt x="3114923" y="315034"/>
                </a:cubicBezTo>
                <a:cubicBezTo>
                  <a:pt x="4835204" y="274238"/>
                  <a:pt x="7500499" y="1282732"/>
                  <a:pt x="9144052" y="537135"/>
                </a:cubicBezTo>
                <a:cubicBezTo>
                  <a:pt x="9143751" y="358090"/>
                  <a:pt x="9143451" y="179045"/>
                  <a:pt x="9143150" y="0"/>
                </a:cubicBezTo>
                <a:lnTo>
                  <a:pt x="2371" y="197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 bwMode="gray">
          <a:xfrm>
            <a:off x="8074152" y="384048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 bwMode="gray">
          <a:xfrm>
            <a:off x="7498080" y="429768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210312" y="210312"/>
            <a:ext cx="832104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484632" y="813816"/>
            <a:ext cx="8229600" cy="1143000"/>
          </a:xfr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36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4D2B1D-4E70-4B5D-A00B-D53AA89F3599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BC17-85CD-4607-89AD-75D904CF678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5" name="Group 4"/>
          <p:cNvGrpSpPr/>
          <p:nvPr/>
        </p:nvGrpSpPr>
        <p:grpSpPr bwMode="invGray">
          <a:xfrm>
            <a:off x="-52" y="-1972"/>
            <a:ext cx="9150672" cy="1283795"/>
            <a:chOff x="-52" y="-1972"/>
            <a:chExt cx="9150672" cy="1283795"/>
          </a:xfrm>
        </p:grpSpPr>
        <p:sp>
          <p:nvSpPr>
            <p:cNvPr id="6" name="Freeform 5"/>
            <p:cNvSpPr/>
            <p:nvPr userDrawn="1"/>
          </p:nvSpPr>
          <p:spPr bwMode="invGray">
            <a:xfrm>
              <a:off x="0" y="1"/>
              <a:ext cx="9150620" cy="1281822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50620" h="1470041">
                  <a:moveTo>
                    <a:pt x="52" y="1284"/>
                  </a:moveTo>
                  <a:cubicBezTo>
                    <a:pt x="35" y="491948"/>
                    <a:pt x="17" y="761872"/>
                    <a:pt x="0" y="1252536"/>
                  </a:cubicBezTo>
                  <a:cubicBezTo>
                    <a:pt x="304800" y="1097088"/>
                    <a:pt x="1803165" y="328826"/>
                    <a:pt x="3622738" y="425264"/>
                  </a:cubicBezTo>
                  <a:cubicBezTo>
                    <a:pt x="5442311" y="521702"/>
                    <a:pt x="6970396" y="1470041"/>
                    <a:pt x="9144052" y="877824"/>
                  </a:cubicBezTo>
                  <a:cubicBezTo>
                    <a:pt x="9146241" y="585216"/>
                    <a:pt x="9148431" y="292608"/>
                    <a:pt x="9150620" y="0"/>
                  </a:cubicBezTo>
                  <a:lnTo>
                    <a:pt x="5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Freeform 6"/>
            <p:cNvSpPr/>
            <p:nvPr userDrawn="1"/>
          </p:nvSpPr>
          <p:spPr bwMode="invGray">
            <a:xfrm>
              <a:off x="-52" y="-1972"/>
              <a:ext cx="9144052" cy="1094171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4052" h="1282732">
                  <a:moveTo>
                    <a:pt x="2371" y="1971"/>
                  </a:moveTo>
                  <a:cubicBezTo>
                    <a:pt x="1581" y="305263"/>
                    <a:pt x="790" y="446133"/>
                    <a:pt x="0" y="749425"/>
                  </a:cubicBezTo>
                  <a:cubicBezTo>
                    <a:pt x="414528" y="587881"/>
                    <a:pt x="1394642" y="355830"/>
                    <a:pt x="3114923" y="315034"/>
                  </a:cubicBezTo>
                  <a:cubicBezTo>
                    <a:pt x="4835204" y="274238"/>
                    <a:pt x="7500499" y="1282732"/>
                    <a:pt x="9144052" y="537135"/>
                  </a:cubicBezTo>
                  <a:cubicBezTo>
                    <a:pt x="9143751" y="358090"/>
                    <a:pt x="9143451" y="179045"/>
                    <a:pt x="9143150" y="0"/>
                  </a:cubicBezTo>
                  <a:lnTo>
                    <a:pt x="2371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" name="Oval 7"/>
          <p:cNvSpPr/>
          <p:nvPr/>
        </p:nvSpPr>
        <p:spPr bwMode="gray">
          <a:xfrm>
            <a:off x="8074152" y="384048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 bwMode="gray">
          <a:xfrm>
            <a:off x="7498080" y="429768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 bwMode="gray">
          <a:xfrm>
            <a:off x="210312" y="210312"/>
            <a:ext cx="832104" cy="832104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invGray">
          <a:xfrm rot="16200000">
            <a:off x="-2893651" y="2887705"/>
            <a:ext cx="6891618" cy="1104314"/>
            <a:chOff x="-18448" y="-1967"/>
            <a:chExt cx="9176991" cy="1292024"/>
          </a:xfrm>
        </p:grpSpPr>
        <p:sp>
          <p:nvSpPr>
            <p:cNvPr id="9" name="Freeform 8"/>
            <p:cNvSpPr/>
            <p:nvPr userDrawn="1"/>
          </p:nvSpPr>
          <p:spPr bwMode="invGray">
            <a:xfrm>
              <a:off x="-18448" y="5"/>
              <a:ext cx="9176991" cy="1290052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18502 w 9169070"/>
                <a:gd name="connsiteY0" fmla="*/ 1284 h 1489619"/>
                <a:gd name="connsiteX1" fmla="*/ 0 w 9169070"/>
                <a:gd name="connsiteY1" fmla="*/ 1489619 h 1489619"/>
                <a:gd name="connsiteX2" fmla="*/ 3641188 w 9169070"/>
                <a:gd name="connsiteY2" fmla="*/ 425264 h 1489619"/>
                <a:gd name="connsiteX3" fmla="*/ 9162502 w 9169070"/>
                <a:gd name="connsiteY3" fmla="*/ 877824 h 1489619"/>
                <a:gd name="connsiteX4" fmla="*/ 9169070 w 9169070"/>
                <a:gd name="connsiteY4" fmla="*/ 0 h 1489619"/>
                <a:gd name="connsiteX5" fmla="*/ 18502 w 9169070"/>
                <a:gd name="connsiteY5" fmla="*/ 1284 h 1489619"/>
                <a:gd name="connsiteX0" fmla="*/ 18502 w 9169070"/>
                <a:gd name="connsiteY0" fmla="*/ 1284 h 1654092"/>
                <a:gd name="connsiteX1" fmla="*/ 0 w 9169070"/>
                <a:gd name="connsiteY1" fmla="*/ 1489619 h 1654092"/>
                <a:gd name="connsiteX2" fmla="*/ 3641188 w 9169070"/>
                <a:gd name="connsiteY2" fmla="*/ 425264 h 1654092"/>
                <a:gd name="connsiteX3" fmla="*/ 9137904 w 9169070"/>
                <a:gd name="connsiteY3" fmla="*/ 1061874 h 1654092"/>
                <a:gd name="connsiteX4" fmla="*/ 9169070 w 9169070"/>
                <a:gd name="connsiteY4" fmla="*/ 0 h 1654092"/>
                <a:gd name="connsiteX5" fmla="*/ 18502 w 916907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41188 w 9176990"/>
                <a:gd name="connsiteY2" fmla="*/ 42526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87310 w 9176990"/>
                <a:gd name="connsiteY2" fmla="*/ 649870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0119 w 9176990"/>
                <a:gd name="connsiteY2" fmla="*/ 555828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9344 w 9176990"/>
                <a:gd name="connsiteY2" fmla="*/ 51527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95308 w 9176990"/>
                <a:gd name="connsiteY3" fmla="*/ 114570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6990" h="1489619">
                  <a:moveTo>
                    <a:pt x="18502" y="1284"/>
                  </a:moveTo>
                  <a:cubicBezTo>
                    <a:pt x="18485" y="491948"/>
                    <a:pt x="17" y="998955"/>
                    <a:pt x="0" y="1489619"/>
                  </a:cubicBezTo>
                  <a:cubicBezTo>
                    <a:pt x="304800" y="1334171"/>
                    <a:pt x="2076793" y="572593"/>
                    <a:pt x="3209344" y="515274"/>
                  </a:cubicBezTo>
                  <a:cubicBezTo>
                    <a:pt x="4341895" y="457955"/>
                    <a:pt x="5743827" y="772070"/>
                    <a:pt x="6307596" y="941158"/>
                  </a:cubicBezTo>
                  <a:cubicBezTo>
                    <a:pt x="6871365" y="1110246"/>
                    <a:pt x="8191884" y="1377605"/>
                    <a:pt x="9174801" y="1061875"/>
                  </a:cubicBezTo>
                  <a:cubicBezTo>
                    <a:pt x="9176990" y="769267"/>
                    <a:pt x="9166881" y="292608"/>
                    <a:pt x="9169070" y="0"/>
                  </a:cubicBezTo>
                  <a:lnTo>
                    <a:pt x="1850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 bwMode="invGray">
            <a:xfrm>
              <a:off x="1533" y="-1967"/>
              <a:ext cx="9149091" cy="1266391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570664"/>
                <a:gd name="connsiteX1" fmla="*/ 0 w 9144052"/>
                <a:gd name="connsiteY1" fmla="*/ 749425 h 1570664"/>
                <a:gd name="connsiteX2" fmla="*/ 3114923 w 9144052"/>
                <a:gd name="connsiteY2" fmla="*/ 315034 h 1570664"/>
                <a:gd name="connsiteX3" fmla="*/ 9144052 w 9144052"/>
                <a:gd name="connsiteY3" fmla="*/ 825067 h 1570664"/>
                <a:gd name="connsiteX4" fmla="*/ 9143150 w 9144052"/>
                <a:gd name="connsiteY4" fmla="*/ 0 h 1570664"/>
                <a:gd name="connsiteX5" fmla="*/ 2371 w 9144052"/>
                <a:gd name="connsiteY5" fmla="*/ 1971 h 1570664"/>
                <a:gd name="connsiteX0" fmla="*/ 2371 w 9144052"/>
                <a:gd name="connsiteY0" fmla="*/ 1971 h 1986563"/>
                <a:gd name="connsiteX1" fmla="*/ 0 w 9144052"/>
                <a:gd name="connsiteY1" fmla="*/ 749425 h 1986563"/>
                <a:gd name="connsiteX2" fmla="*/ 3114923 w 9144052"/>
                <a:gd name="connsiteY2" fmla="*/ 315034 h 1986563"/>
                <a:gd name="connsiteX3" fmla="*/ 9144052 w 9144052"/>
                <a:gd name="connsiteY3" fmla="*/ 825067 h 1986563"/>
                <a:gd name="connsiteX4" fmla="*/ 9143150 w 9144052"/>
                <a:gd name="connsiteY4" fmla="*/ 0 h 1986563"/>
                <a:gd name="connsiteX5" fmla="*/ 2371 w 9144052"/>
                <a:gd name="connsiteY5" fmla="*/ 1971 h 1986563"/>
                <a:gd name="connsiteX0" fmla="*/ 2371 w 9144052"/>
                <a:gd name="connsiteY0" fmla="*/ 1971 h 1910577"/>
                <a:gd name="connsiteX1" fmla="*/ 0 w 9144052"/>
                <a:gd name="connsiteY1" fmla="*/ 749425 h 1910577"/>
                <a:gd name="connsiteX2" fmla="*/ 3114923 w 9144052"/>
                <a:gd name="connsiteY2" fmla="*/ 315034 h 1910577"/>
                <a:gd name="connsiteX3" fmla="*/ 9144052 w 9144052"/>
                <a:gd name="connsiteY3" fmla="*/ 825067 h 1910577"/>
                <a:gd name="connsiteX4" fmla="*/ 9143150 w 9144052"/>
                <a:gd name="connsiteY4" fmla="*/ 0 h 1910577"/>
                <a:gd name="connsiteX5" fmla="*/ 2371 w 9144052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13342 w 9142471"/>
                <a:gd name="connsiteY2" fmla="*/ 31503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62539 w 9142471"/>
                <a:gd name="connsiteY2" fmla="*/ 48299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742614"/>
                <a:gd name="connsiteX1" fmla="*/ 4568 w 9142471"/>
                <a:gd name="connsiteY1" fmla="*/ 1141332 h 1742614"/>
                <a:gd name="connsiteX2" fmla="*/ 3162539 w 9142471"/>
                <a:gd name="connsiteY2" fmla="*/ 482994 h 1742614"/>
                <a:gd name="connsiteX3" fmla="*/ 9142471 w 9142471"/>
                <a:gd name="connsiteY3" fmla="*/ 825067 h 1742614"/>
                <a:gd name="connsiteX4" fmla="*/ 9141569 w 9142471"/>
                <a:gd name="connsiteY4" fmla="*/ 0 h 1742614"/>
                <a:gd name="connsiteX5" fmla="*/ 790 w 9142471"/>
                <a:gd name="connsiteY5" fmla="*/ 1971 h 1742614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538662"/>
                <a:gd name="connsiteX1" fmla="*/ 4568 w 9142471"/>
                <a:gd name="connsiteY1" fmla="*/ 1141332 h 1538662"/>
                <a:gd name="connsiteX2" fmla="*/ 3162539 w 9142471"/>
                <a:gd name="connsiteY2" fmla="*/ 482994 h 1538662"/>
                <a:gd name="connsiteX3" fmla="*/ 9142471 w 9142471"/>
                <a:gd name="connsiteY3" fmla="*/ 825067 h 1538662"/>
                <a:gd name="connsiteX4" fmla="*/ 9141569 w 9142471"/>
                <a:gd name="connsiteY4" fmla="*/ 0 h 1538662"/>
                <a:gd name="connsiteX5" fmla="*/ 790 w 9142471"/>
                <a:gd name="connsiteY5" fmla="*/ 1971 h 153866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2471" h="1874582">
                  <a:moveTo>
                    <a:pt x="790" y="1971"/>
                  </a:moveTo>
                  <a:cubicBezTo>
                    <a:pt x="0" y="305263"/>
                    <a:pt x="5358" y="838040"/>
                    <a:pt x="4568" y="1141332"/>
                  </a:cubicBezTo>
                  <a:cubicBezTo>
                    <a:pt x="419096" y="979788"/>
                    <a:pt x="1492070" y="639683"/>
                    <a:pt x="3162539" y="482994"/>
                  </a:cubicBezTo>
                  <a:cubicBezTo>
                    <a:pt x="4833008" y="326305"/>
                    <a:pt x="7747892" y="1874582"/>
                    <a:pt x="9142471" y="825067"/>
                  </a:cubicBezTo>
                  <a:cubicBezTo>
                    <a:pt x="9142170" y="646022"/>
                    <a:pt x="9141870" y="179045"/>
                    <a:pt x="9141569" y="0"/>
                  </a:cubicBezTo>
                  <a:lnTo>
                    <a:pt x="790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905255" y="273050"/>
            <a:ext cx="7781544" cy="950976"/>
          </a:xfr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b="1" kern="1200" smtClean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304" y="1371600"/>
            <a:ext cx="5111750" cy="475488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96112" y="1362456"/>
            <a:ext cx="2569464" cy="476402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537960"/>
            <a:ext cx="2133600" cy="246888"/>
          </a:xfrm>
        </p:spPr>
        <p:txBody>
          <a:bodyPr/>
          <a:lstStyle/>
          <a:p>
            <a:fld id="{EE4D2B1D-4E70-4B5D-A00B-D53AA89F3599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BC17-85CD-4607-89AD-75D904CF678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">
          <a:xfrm>
            <a:off x="5257800" y="987552"/>
            <a:ext cx="3730752" cy="795528"/>
          </a:xfr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 bwMode="gray">
          <a:xfrm>
            <a:off x="530352" y="1216152"/>
            <a:ext cx="4645152" cy="4645152"/>
          </a:xfrm>
          <a:prstGeom prst="ellipse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76088" y="1901952"/>
            <a:ext cx="3712464" cy="17556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914400" y="6537960"/>
            <a:ext cx="2133600" cy="246888"/>
          </a:xfrm>
        </p:spPr>
        <p:txBody>
          <a:bodyPr/>
          <a:lstStyle/>
          <a:p>
            <a:fld id="{EE4D2B1D-4E70-4B5D-A00B-D53AA89F3599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0DBC17-85CD-4607-89AD-75D904CF6785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 bwMode="invGray">
          <a:xfrm rot="16200000">
            <a:off x="-2893651" y="2887705"/>
            <a:ext cx="6891618" cy="1104314"/>
            <a:chOff x="-18448" y="-1967"/>
            <a:chExt cx="9176991" cy="1292024"/>
          </a:xfrm>
        </p:grpSpPr>
        <p:sp>
          <p:nvSpPr>
            <p:cNvPr id="9" name="Freeform 8"/>
            <p:cNvSpPr/>
            <p:nvPr userDrawn="1"/>
          </p:nvSpPr>
          <p:spPr bwMode="invGray">
            <a:xfrm>
              <a:off x="-18448" y="5"/>
              <a:ext cx="9176991" cy="1290052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80996 w 9153196"/>
                <a:gd name="connsiteY2" fmla="*/ 96012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106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739180 w 9153196"/>
                <a:gd name="connsiteY3" fmla="*/ 13167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12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1284 h 1862136"/>
                <a:gd name="connsiteX0" fmla="*/ 52 w 9153196"/>
                <a:gd name="connsiteY0" fmla="*/ 610884 h 1862136"/>
                <a:gd name="connsiteX1" fmla="*/ 0 w 9153196"/>
                <a:gd name="connsiteY1" fmla="*/ 1862136 h 1862136"/>
                <a:gd name="connsiteX2" fmla="*/ 2999284 w 9153196"/>
                <a:gd name="connsiteY2" fmla="*/ 1051560 h 1862136"/>
                <a:gd name="connsiteX3" fmla="*/ 6281980 w 9153196"/>
                <a:gd name="connsiteY3" fmla="*/ 1469136 h 1862136"/>
                <a:gd name="connsiteX4" fmla="*/ 9144052 w 9153196"/>
                <a:gd name="connsiteY4" fmla="*/ 1487424 h 1862136"/>
                <a:gd name="connsiteX5" fmla="*/ 9153196 w 9153196"/>
                <a:gd name="connsiteY5" fmla="*/ 0 h 1862136"/>
                <a:gd name="connsiteX6" fmla="*/ 52 w 9153196"/>
                <a:gd name="connsiteY6" fmla="*/ 610884 h 18621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2999284 w 9153196"/>
                <a:gd name="connsiteY2" fmla="*/ 441960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0108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6281980 w 9153196"/>
                <a:gd name="connsiteY3" fmla="*/ 859536 h 1252536"/>
                <a:gd name="connsiteX4" fmla="*/ 9144052 w 9153196"/>
                <a:gd name="connsiteY4" fmla="*/ 877824 h 1252536"/>
                <a:gd name="connsiteX5" fmla="*/ 9153196 w 9153196"/>
                <a:gd name="connsiteY5" fmla="*/ 0 h 1252536"/>
                <a:gd name="connsiteX6" fmla="*/ 52 w 9153196"/>
                <a:gd name="connsiteY6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52536"/>
                <a:gd name="connsiteX1" fmla="*/ 0 w 9153196"/>
                <a:gd name="connsiteY1" fmla="*/ 1252536 h 1252536"/>
                <a:gd name="connsiteX2" fmla="*/ 3620429 w 9153196"/>
                <a:gd name="connsiteY2" fmla="*/ 483524 h 1252536"/>
                <a:gd name="connsiteX3" fmla="*/ 9144052 w 9153196"/>
                <a:gd name="connsiteY3" fmla="*/ 877824 h 1252536"/>
                <a:gd name="connsiteX4" fmla="*/ 9153196 w 9153196"/>
                <a:gd name="connsiteY4" fmla="*/ 0 h 1252536"/>
                <a:gd name="connsiteX5" fmla="*/ 52 w 9153196"/>
                <a:gd name="connsiteY5" fmla="*/ 1284 h 1252536"/>
                <a:gd name="connsiteX0" fmla="*/ 52 w 9153196"/>
                <a:gd name="connsiteY0" fmla="*/ 1284 h 1279374"/>
                <a:gd name="connsiteX1" fmla="*/ 0 w 9153196"/>
                <a:gd name="connsiteY1" fmla="*/ 1252536 h 1279374"/>
                <a:gd name="connsiteX2" fmla="*/ 3620429 w 9153196"/>
                <a:gd name="connsiteY2" fmla="*/ 483524 h 1279374"/>
                <a:gd name="connsiteX3" fmla="*/ 9144052 w 9153196"/>
                <a:gd name="connsiteY3" fmla="*/ 877824 h 1279374"/>
                <a:gd name="connsiteX4" fmla="*/ 9153196 w 9153196"/>
                <a:gd name="connsiteY4" fmla="*/ 0 h 1279374"/>
                <a:gd name="connsiteX5" fmla="*/ 52 w 9153196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0429 w 9150620"/>
                <a:gd name="connsiteY2" fmla="*/ 48352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41211 w 9150620"/>
                <a:gd name="connsiteY2" fmla="*/ 459690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79374"/>
                <a:gd name="connsiteX1" fmla="*/ 0 w 9150620"/>
                <a:gd name="connsiteY1" fmla="*/ 1252536 h 1279374"/>
                <a:gd name="connsiteX2" fmla="*/ 3622738 w 9150620"/>
                <a:gd name="connsiteY2" fmla="*/ 425264 h 1279374"/>
                <a:gd name="connsiteX3" fmla="*/ 9144052 w 9150620"/>
                <a:gd name="connsiteY3" fmla="*/ 877824 h 1279374"/>
                <a:gd name="connsiteX4" fmla="*/ 9150620 w 9150620"/>
                <a:gd name="connsiteY4" fmla="*/ 0 h 1279374"/>
                <a:gd name="connsiteX5" fmla="*/ 52 w 9150620"/>
                <a:gd name="connsiteY5" fmla="*/ 1284 h 1279374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252536"/>
                <a:gd name="connsiteX1" fmla="*/ 0 w 9150620"/>
                <a:gd name="connsiteY1" fmla="*/ 1252536 h 1252536"/>
                <a:gd name="connsiteX2" fmla="*/ 3622738 w 9150620"/>
                <a:gd name="connsiteY2" fmla="*/ 425264 h 1252536"/>
                <a:gd name="connsiteX3" fmla="*/ 9144052 w 9150620"/>
                <a:gd name="connsiteY3" fmla="*/ 877824 h 1252536"/>
                <a:gd name="connsiteX4" fmla="*/ 9150620 w 9150620"/>
                <a:gd name="connsiteY4" fmla="*/ 0 h 1252536"/>
                <a:gd name="connsiteX5" fmla="*/ 52 w 9150620"/>
                <a:gd name="connsiteY5" fmla="*/ 1284 h 1252536"/>
                <a:gd name="connsiteX0" fmla="*/ 52 w 9150620"/>
                <a:gd name="connsiteY0" fmla="*/ 1284 h 1340282"/>
                <a:gd name="connsiteX1" fmla="*/ 0 w 9150620"/>
                <a:gd name="connsiteY1" fmla="*/ 1252536 h 1340282"/>
                <a:gd name="connsiteX2" fmla="*/ 3622738 w 9150620"/>
                <a:gd name="connsiteY2" fmla="*/ 425264 h 1340282"/>
                <a:gd name="connsiteX3" fmla="*/ 9144052 w 9150620"/>
                <a:gd name="connsiteY3" fmla="*/ 877824 h 1340282"/>
                <a:gd name="connsiteX4" fmla="*/ 9150620 w 9150620"/>
                <a:gd name="connsiteY4" fmla="*/ 0 h 1340282"/>
                <a:gd name="connsiteX5" fmla="*/ 52 w 9150620"/>
                <a:gd name="connsiteY5" fmla="*/ 1284 h 1340282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52 w 9150620"/>
                <a:gd name="connsiteY0" fmla="*/ 1284 h 1470041"/>
                <a:gd name="connsiteX1" fmla="*/ 0 w 9150620"/>
                <a:gd name="connsiteY1" fmla="*/ 1252536 h 1470041"/>
                <a:gd name="connsiteX2" fmla="*/ 3622738 w 9150620"/>
                <a:gd name="connsiteY2" fmla="*/ 425264 h 1470041"/>
                <a:gd name="connsiteX3" fmla="*/ 9144052 w 9150620"/>
                <a:gd name="connsiteY3" fmla="*/ 877824 h 1470041"/>
                <a:gd name="connsiteX4" fmla="*/ 9150620 w 9150620"/>
                <a:gd name="connsiteY4" fmla="*/ 0 h 1470041"/>
                <a:gd name="connsiteX5" fmla="*/ 52 w 9150620"/>
                <a:gd name="connsiteY5" fmla="*/ 1284 h 1470041"/>
                <a:gd name="connsiteX0" fmla="*/ 18502 w 9169070"/>
                <a:gd name="connsiteY0" fmla="*/ 1284 h 1489619"/>
                <a:gd name="connsiteX1" fmla="*/ 0 w 9169070"/>
                <a:gd name="connsiteY1" fmla="*/ 1489619 h 1489619"/>
                <a:gd name="connsiteX2" fmla="*/ 3641188 w 9169070"/>
                <a:gd name="connsiteY2" fmla="*/ 425264 h 1489619"/>
                <a:gd name="connsiteX3" fmla="*/ 9162502 w 9169070"/>
                <a:gd name="connsiteY3" fmla="*/ 877824 h 1489619"/>
                <a:gd name="connsiteX4" fmla="*/ 9169070 w 9169070"/>
                <a:gd name="connsiteY4" fmla="*/ 0 h 1489619"/>
                <a:gd name="connsiteX5" fmla="*/ 18502 w 9169070"/>
                <a:gd name="connsiteY5" fmla="*/ 1284 h 1489619"/>
                <a:gd name="connsiteX0" fmla="*/ 18502 w 9169070"/>
                <a:gd name="connsiteY0" fmla="*/ 1284 h 1654092"/>
                <a:gd name="connsiteX1" fmla="*/ 0 w 9169070"/>
                <a:gd name="connsiteY1" fmla="*/ 1489619 h 1654092"/>
                <a:gd name="connsiteX2" fmla="*/ 3641188 w 9169070"/>
                <a:gd name="connsiteY2" fmla="*/ 425264 h 1654092"/>
                <a:gd name="connsiteX3" fmla="*/ 9137904 w 9169070"/>
                <a:gd name="connsiteY3" fmla="*/ 1061874 h 1654092"/>
                <a:gd name="connsiteX4" fmla="*/ 9169070 w 9169070"/>
                <a:gd name="connsiteY4" fmla="*/ 0 h 1654092"/>
                <a:gd name="connsiteX5" fmla="*/ 18502 w 916907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41188 w 9176990"/>
                <a:gd name="connsiteY2" fmla="*/ 42526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687310 w 9176990"/>
                <a:gd name="connsiteY2" fmla="*/ 649870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0119 w 9176990"/>
                <a:gd name="connsiteY2" fmla="*/ 555828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654092"/>
                <a:gd name="connsiteX1" fmla="*/ 0 w 9176990"/>
                <a:gd name="connsiteY1" fmla="*/ 1489619 h 1654092"/>
                <a:gd name="connsiteX2" fmla="*/ 3209344 w 9176990"/>
                <a:gd name="connsiteY2" fmla="*/ 515274 h 1654092"/>
                <a:gd name="connsiteX3" fmla="*/ 9174801 w 9176990"/>
                <a:gd name="connsiteY3" fmla="*/ 1061875 h 1654092"/>
                <a:gd name="connsiteX4" fmla="*/ 9169070 w 9176990"/>
                <a:gd name="connsiteY4" fmla="*/ 0 h 1654092"/>
                <a:gd name="connsiteX5" fmla="*/ 18502 w 9176990"/>
                <a:gd name="connsiteY5" fmla="*/ 1284 h 1654092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95308 w 9176990"/>
                <a:gd name="connsiteY3" fmla="*/ 114570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1030952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734404 w 9176990"/>
                <a:gd name="connsiteY3" fmla="*/ 98104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267623 w 9176990"/>
                <a:gd name="connsiteY3" fmla="*/ 866290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  <a:gd name="connsiteX0" fmla="*/ 18502 w 9176990"/>
                <a:gd name="connsiteY0" fmla="*/ 1284 h 1489619"/>
                <a:gd name="connsiteX1" fmla="*/ 0 w 9176990"/>
                <a:gd name="connsiteY1" fmla="*/ 1489619 h 1489619"/>
                <a:gd name="connsiteX2" fmla="*/ 3209344 w 9176990"/>
                <a:gd name="connsiteY2" fmla="*/ 515274 h 1489619"/>
                <a:gd name="connsiteX3" fmla="*/ 6307596 w 9176990"/>
                <a:gd name="connsiteY3" fmla="*/ 941158 h 1489619"/>
                <a:gd name="connsiteX4" fmla="*/ 9174801 w 9176990"/>
                <a:gd name="connsiteY4" fmla="*/ 1061875 h 1489619"/>
                <a:gd name="connsiteX5" fmla="*/ 9169070 w 9176990"/>
                <a:gd name="connsiteY5" fmla="*/ 0 h 1489619"/>
                <a:gd name="connsiteX6" fmla="*/ 18502 w 9176990"/>
                <a:gd name="connsiteY6" fmla="*/ 1284 h 1489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76990" h="1489619">
                  <a:moveTo>
                    <a:pt x="18502" y="1284"/>
                  </a:moveTo>
                  <a:cubicBezTo>
                    <a:pt x="18485" y="491948"/>
                    <a:pt x="17" y="998955"/>
                    <a:pt x="0" y="1489619"/>
                  </a:cubicBezTo>
                  <a:cubicBezTo>
                    <a:pt x="304800" y="1334171"/>
                    <a:pt x="2076793" y="572593"/>
                    <a:pt x="3209344" y="515274"/>
                  </a:cubicBezTo>
                  <a:cubicBezTo>
                    <a:pt x="4341895" y="457955"/>
                    <a:pt x="5743827" y="772070"/>
                    <a:pt x="6307596" y="941158"/>
                  </a:cubicBezTo>
                  <a:cubicBezTo>
                    <a:pt x="6871365" y="1110246"/>
                    <a:pt x="8191884" y="1377605"/>
                    <a:pt x="9174801" y="1061875"/>
                  </a:cubicBezTo>
                  <a:cubicBezTo>
                    <a:pt x="9176990" y="769267"/>
                    <a:pt x="9166881" y="292608"/>
                    <a:pt x="9169070" y="0"/>
                  </a:cubicBezTo>
                  <a:lnTo>
                    <a:pt x="18502" y="1284"/>
                  </a:lnTo>
                  <a:close/>
                </a:path>
              </a:pathLst>
            </a:custGeom>
            <a:solidFill>
              <a:schemeClr val="accent1"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Freeform 9"/>
            <p:cNvSpPr/>
            <p:nvPr userDrawn="1"/>
          </p:nvSpPr>
          <p:spPr bwMode="invGray">
            <a:xfrm>
              <a:off x="1533" y="-1967"/>
              <a:ext cx="9149091" cy="1266391"/>
            </a:xfrm>
            <a:custGeom>
              <a:avLst/>
              <a:gdLst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630680"/>
                <a:gd name="connsiteX1" fmla="*/ 18288 w 9153144"/>
                <a:gd name="connsiteY1" fmla="*/ 1472184 h 1630680"/>
                <a:gd name="connsiteX2" fmla="*/ 2980944 w 9153144"/>
                <a:gd name="connsiteY2" fmla="*/ 960120 h 1630680"/>
                <a:gd name="connsiteX3" fmla="*/ 7114032 w 9153144"/>
                <a:gd name="connsiteY3" fmla="*/ 1353312 h 1630680"/>
                <a:gd name="connsiteX4" fmla="*/ 9144000 w 9153144"/>
                <a:gd name="connsiteY4" fmla="*/ 1106424 h 1630680"/>
                <a:gd name="connsiteX5" fmla="*/ 9153144 w 9153144"/>
                <a:gd name="connsiteY5" fmla="*/ 0 h 1630680"/>
                <a:gd name="connsiteX6" fmla="*/ 0 w 9153144"/>
                <a:gd name="connsiteY6" fmla="*/ 9144 h 1630680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7114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3032 w 9153144"/>
                <a:gd name="connsiteY3" fmla="*/ 1353312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0 w 9153144"/>
                <a:gd name="connsiteY0" fmla="*/ 9144 h 1472184"/>
                <a:gd name="connsiteX1" fmla="*/ 18288 w 9153144"/>
                <a:gd name="connsiteY1" fmla="*/ 1472184 h 1472184"/>
                <a:gd name="connsiteX2" fmla="*/ 2980944 w 9153144"/>
                <a:gd name="connsiteY2" fmla="*/ 960120 h 1472184"/>
                <a:gd name="connsiteX3" fmla="*/ 6739128 w 9153144"/>
                <a:gd name="connsiteY3" fmla="*/ 1316736 h 1472184"/>
                <a:gd name="connsiteX4" fmla="*/ 9144000 w 9153144"/>
                <a:gd name="connsiteY4" fmla="*/ 1106424 h 1472184"/>
                <a:gd name="connsiteX5" fmla="*/ 9153144 w 9153144"/>
                <a:gd name="connsiteY5" fmla="*/ 0 h 1472184"/>
                <a:gd name="connsiteX6" fmla="*/ 0 w 9153144"/>
                <a:gd name="connsiteY6" fmla="*/ 9144 h 1472184"/>
                <a:gd name="connsiteX0" fmla="*/ 52 w 9153196"/>
                <a:gd name="connsiteY0" fmla="*/ 914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9144 h 1481136"/>
                <a:gd name="connsiteX0" fmla="*/ 52 w 9153196"/>
                <a:gd name="connsiteY0" fmla="*/ 1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1284 h 1481136"/>
                <a:gd name="connsiteX0" fmla="*/ 52 w 9153196"/>
                <a:gd name="connsiteY0" fmla="*/ 763284 h 1481136"/>
                <a:gd name="connsiteX1" fmla="*/ 0 w 9153196"/>
                <a:gd name="connsiteY1" fmla="*/ 1481136 h 1481136"/>
                <a:gd name="connsiteX2" fmla="*/ 2980996 w 9153196"/>
                <a:gd name="connsiteY2" fmla="*/ 960120 h 1481136"/>
                <a:gd name="connsiteX3" fmla="*/ 6739180 w 9153196"/>
                <a:gd name="connsiteY3" fmla="*/ 1316736 h 1481136"/>
                <a:gd name="connsiteX4" fmla="*/ 9144052 w 9153196"/>
                <a:gd name="connsiteY4" fmla="*/ 1106424 h 1481136"/>
                <a:gd name="connsiteX5" fmla="*/ 9153196 w 9153196"/>
                <a:gd name="connsiteY5" fmla="*/ 0 h 1481136"/>
                <a:gd name="connsiteX6" fmla="*/ 52 w 9153196"/>
                <a:gd name="connsiteY6" fmla="*/ 763284 h 1481136"/>
                <a:gd name="connsiteX0" fmla="*/ 52 w 9153196"/>
                <a:gd name="connsiteY0" fmla="*/ 1284 h 719136"/>
                <a:gd name="connsiteX1" fmla="*/ 0 w 9153196"/>
                <a:gd name="connsiteY1" fmla="*/ 719136 h 719136"/>
                <a:gd name="connsiteX2" fmla="*/ 2980996 w 9153196"/>
                <a:gd name="connsiteY2" fmla="*/ 198120 h 719136"/>
                <a:gd name="connsiteX3" fmla="*/ 6739180 w 9153196"/>
                <a:gd name="connsiteY3" fmla="*/ 554736 h 719136"/>
                <a:gd name="connsiteX4" fmla="*/ 9144052 w 9153196"/>
                <a:gd name="connsiteY4" fmla="*/ 344424 h 719136"/>
                <a:gd name="connsiteX5" fmla="*/ 9153196 w 9153196"/>
                <a:gd name="connsiteY5" fmla="*/ 0 h 719136"/>
                <a:gd name="connsiteX6" fmla="*/ 52 w 9153196"/>
                <a:gd name="connsiteY6" fmla="*/ 1284 h 719136"/>
                <a:gd name="connsiteX0" fmla="*/ 17 w 9162305"/>
                <a:gd name="connsiteY0" fmla="*/ 0 h 775764"/>
                <a:gd name="connsiteX1" fmla="*/ 9109 w 9162305"/>
                <a:gd name="connsiteY1" fmla="*/ 775764 h 775764"/>
                <a:gd name="connsiteX2" fmla="*/ 2990105 w 9162305"/>
                <a:gd name="connsiteY2" fmla="*/ 254748 h 775764"/>
                <a:gd name="connsiteX3" fmla="*/ 6748289 w 9162305"/>
                <a:gd name="connsiteY3" fmla="*/ 611364 h 775764"/>
                <a:gd name="connsiteX4" fmla="*/ 9153161 w 9162305"/>
                <a:gd name="connsiteY4" fmla="*/ 401052 h 775764"/>
                <a:gd name="connsiteX5" fmla="*/ 9162305 w 9162305"/>
                <a:gd name="connsiteY5" fmla="*/ 56628 h 775764"/>
                <a:gd name="connsiteX6" fmla="*/ 17 w 9162305"/>
                <a:gd name="connsiteY6" fmla="*/ 0 h 775764"/>
                <a:gd name="connsiteX0" fmla="*/ 17 w 9162305"/>
                <a:gd name="connsiteY0" fmla="*/ 0 h 821484"/>
                <a:gd name="connsiteX1" fmla="*/ 9109 w 9162305"/>
                <a:gd name="connsiteY1" fmla="*/ 821484 h 821484"/>
                <a:gd name="connsiteX2" fmla="*/ 2990105 w 9162305"/>
                <a:gd name="connsiteY2" fmla="*/ 300468 h 821484"/>
                <a:gd name="connsiteX3" fmla="*/ 6748289 w 9162305"/>
                <a:gd name="connsiteY3" fmla="*/ 657084 h 821484"/>
                <a:gd name="connsiteX4" fmla="*/ 9153161 w 9162305"/>
                <a:gd name="connsiteY4" fmla="*/ 446772 h 821484"/>
                <a:gd name="connsiteX5" fmla="*/ 9162305 w 9162305"/>
                <a:gd name="connsiteY5" fmla="*/ 102348 h 821484"/>
                <a:gd name="connsiteX6" fmla="*/ 17 w 9162305"/>
                <a:gd name="connsiteY6" fmla="*/ 0 h 821484"/>
                <a:gd name="connsiteX0" fmla="*/ 17 w 9162305"/>
                <a:gd name="connsiteY0" fmla="*/ 0 h 848916"/>
                <a:gd name="connsiteX1" fmla="*/ 9109 w 9162305"/>
                <a:gd name="connsiteY1" fmla="*/ 848916 h 848916"/>
                <a:gd name="connsiteX2" fmla="*/ 2990105 w 9162305"/>
                <a:gd name="connsiteY2" fmla="*/ 327900 h 848916"/>
                <a:gd name="connsiteX3" fmla="*/ 6748289 w 9162305"/>
                <a:gd name="connsiteY3" fmla="*/ 684516 h 848916"/>
                <a:gd name="connsiteX4" fmla="*/ 9153161 w 9162305"/>
                <a:gd name="connsiteY4" fmla="*/ 474204 h 848916"/>
                <a:gd name="connsiteX5" fmla="*/ 9162305 w 9162305"/>
                <a:gd name="connsiteY5" fmla="*/ 129780 h 848916"/>
                <a:gd name="connsiteX6" fmla="*/ 17 w 9162305"/>
                <a:gd name="connsiteY6" fmla="*/ 0 h 848916"/>
                <a:gd name="connsiteX0" fmla="*/ 17 w 9171449"/>
                <a:gd name="connsiteY0" fmla="*/ 0 h 864156"/>
                <a:gd name="connsiteX1" fmla="*/ 18253 w 9171449"/>
                <a:gd name="connsiteY1" fmla="*/ 864156 h 864156"/>
                <a:gd name="connsiteX2" fmla="*/ 2999249 w 9171449"/>
                <a:gd name="connsiteY2" fmla="*/ 343140 h 864156"/>
                <a:gd name="connsiteX3" fmla="*/ 6757433 w 9171449"/>
                <a:gd name="connsiteY3" fmla="*/ 699756 h 864156"/>
                <a:gd name="connsiteX4" fmla="*/ 9162305 w 9171449"/>
                <a:gd name="connsiteY4" fmla="*/ 489444 h 864156"/>
                <a:gd name="connsiteX5" fmla="*/ 9171449 w 9171449"/>
                <a:gd name="connsiteY5" fmla="*/ 145020 h 864156"/>
                <a:gd name="connsiteX6" fmla="*/ 17 w 9171449"/>
                <a:gd name="connsiteY6" fmla="*/ 0 h 864156"/>
                <a:gd name="connsiteX0" fmla="*/ 17 w 9189737"/>
                <a:gd name="connsiteY0" fmla="*/ 0 h 952548"/>
                <a:gd name="connsiteX1" fmla="*/ 36541 w 9189737"/>
                <a:gd name="connsiteY1" fmla="*/ 952548 h 952548"/>
                <a:gd name="connsiteX2" fmla="*/ 3017537 w 9189737"/>
                <a:gd name="connsiteY2" fmla="*/ 431532 h 952548"/>
                <a:gd name="connsiteX3" fmla="*/ 6775721 w 9189737"/>
                <a:gd name="connsiteY3" fmla="*/ 788148 h 952548"/>
                <a:gd name="connsiteX4" fmla="*/ 9180593 w 9189737"/>
                <a:gd name="connsiteY4" fmla="*/ 577836 h 952548"/>
                <a:gd name="connsiteX5" fmla="*/ 9189737 w 9189737"/>
                <a:gd name="connsiteY5" fmla="*/ 233412 h 952548"/>
                <a:gd name="connsiteX6" fmla="*/ 17 w 9189737"/>
                <a:gd name="connsiteY6" fmla="*/ 0 h 952548"/>
                <a:gd name="connsiteX0" fmla="*/ 17 w 9171449"/>
                <a:gd name="connsiteY0" fmla="*/ 0 h 909876"/>
                <a:gd name="connsiteX1" fmla="*/ 18253 w 9171449"/>
                <a:gd name="connsiteY1" fmla="*/ 909876 h 909876"/>
                <a:gd name="connsiteX2" fmla="*/ 2999249 w 9171449"/>
                <a:gd name="connsiteY2" fmla="*/ 388860 h 909876"/>
                <a:gd name="connsiteX3" fmla="*/ 6757433 w 9171449"/>
                <a:gd name="connsiteY3" fmla="*/ 745476 h 909876"/>
                <a:gd name="connsiteX4" fmla="*/ 9162305 w 9171449"/>
                <a:gd name="connsiteY4" fmla="*/ 535164 h 909876"/>
                <a:gd name="connsiteX5" fmla="*/ 9171449 w 9171449"/>
                <a:gd name="connsiteY5" fmla="*/ 190740 h 909876"/>
                <a:gd name="connsiteX6" fmla="*/ 17 w 9171449"/>
                <a:gd name="connsiteY6" fmla="*/ 0 h 909876"/>
                <a:gd name="connsiteX0" fmla="*/ 17 w 9180593"/>
                <a:gd name="connsiteY0" fmla="*/ 13476 h 923352"/>
                <a:gd name="connsiteX1" fmla="*/ 18253 w 9180593"/>
                <a:gd name="connsiteY1" fmla="*/ 923352 h 923352"/>
                <a:gd name="connsiteX2" fmla="*/ 2999249 w 9180593"/>
                <a:gd name="connsiteY2" fmla="*/ 402336 h 923352"/>
                <a:gd name="connsiteX3" fmla="*/ 6757433 w 9180593"/>
                <a:gd name="connsiteY3" fmla="*/ 758952 h 923352"/>
                <a:gd name="connsiteX4" fmla="*/ 9162305 w 9180593"/>
                <a:gd name="connsiteY4" fmla="*/ 548640 h 923352"/>
                <a:gd name="connsiteX5" fmla="*/ 9180593 w 9180593"/>
                <a:gd name="connsiteY5" fmla="*/ 0 h 923352"/>
                <a:gd name="connsiteX6" fmla="*/ 17 w 9180593"/>
                <a:gd name="connsiteY6" fmla="*/ 13476 h 923352"/>
                <a:gd name="connsiteX0" fmla="*/ 17 w 9189737"/>
                <a:gd name="connsiteY0" fmla="*/ 0 h 909876"/>
                <a:gd name="connsiteX1" fmla="*/ 18253 w 9189737"/>
                <a:gd name="connsiteY1" fmla="*/ 909876 h 909876"/>
                <a:gd name="connsiteX2" fmla="*/ 2999249 w 9189737"/>
                <a:gd name="connsiteY2" fmla="*/ 388860 h 909876"/>
                <a:gd name="connsiteX3" fmla="*/ 6757433 w 9189737"/>
                <a:gd name="connsiteY3" fmla="*/ 745476 h 909876"/>
                <a:gd name="connsiteX4" fmla="*/ 9162305 w 9189737"/>
                <a:gd name="connsiteY4" fmla="*/ 535164 h 909876"/>
                <a:gd name="connsiteX5" fmla="*/ 9189737 w 9189737"/>
                <a:gd name="connsiteY5" fmla="*/ 10908 h 909876"/>
                <a:gd name="connsiteX6" fmla="*/ 17 w 9189737"/>
                <a:gd name="connsiteY6" fmla="*/ 0 h 909876"/>
                <a:gd name="connsiteX0" fmla="*/ 0 w 9189720"/>
                <a:gd name="connsiteY0" fmla="*/ 0 h 909876"/>
                <a:gd name="connsiteX1" fmla="*/ 18236 w 9189720"/>
                <a:gd name="connsiteY1" fmla="*/ 909876 h 909876"/>
                <a:gd name="connsiteX2" fmla="*/ 2999232 w 9189720"/>
                <a:gd name="connsiteY2" fmla="*/ 388860 h 909876"/>
                <a:gd name="connsiteX3" fmla="*/ 6757416 w 9189720"/>
                <a:gd name="connsiteY3" fmla="*/ 745476 h 909876"/>
                <a:gd name="connsiteX4" fmla="*/ 9162288 w 9189720"/>
                <a:gd name="connsiteY4" fmla="*/ 535164 h 909876"/>
                <a:gd name="connsiteX5" fmla="*/ 9189720 w 9189720"/>
                <a:gd name="connsiteY5" fmla="*/ 10908 h 909876"/>
                <a:gd name="connsiteX6" fmla="*/ 0 w 9189720"/>
                <a:gd name="connsiteY6" fmla="*/ 0 h 909876"/>
                <a:gd name="connsiteX0" fmla="*/ 0 w 9162288"/>
                <a:gd name="connsiteY0" fmla="*/ 1971 h 911847"/>
                <a:gd name="connsiteX1" fmla="*/ 18236 w 9162288"/>
                <a:gd name="connsiteY1" fmla="*/ 911847 h 911847"/>
                <a:gd name="connsiteX2" fmla="*/ 2999232 w 9162288"/>
                <a:gd name="connsiteY2" fmla="*/ 390831 h 911847"/>
                <a:gd name="connsiteX3" fmla="*/ 6757416 w 9162288"/>
                <a:gd name="connsiteY3" fmla="*/ 747447 h 911847"/>
                <a:gd name="connsiteX4" fmla="*/ 9162288 w 9162288"/>
                <a:gd name="connsiteY4" fmla="*/ 537135 h 911847"/>
                <a:gd name="connsiteX5" fmla="*/ 9161386 w 9162288"/>
                <a:gd name="connsiteY5" fmla="*/ 0 h 911847"/>
                <a:gd name="connsiteX6" fmla="*/ 0 w 9162288"/>
                <a:gd name="connsiteY6" fmla="*/ 1971 h 911847"/>
                <a:gd name="connsiteX0" fmla="*/ 20401 w 9144052"/>
                <a:gd name="connsiteY0" fmla="*/ 32880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0401 w 9144052"/>
                <a:gd name="connsiteY6" fmla="*/ 32880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6739180 w 9144052"/>
                <a:gd name="connsiteY3" fmla="*/ 747447 h 911847"/>
                <a:gd name="connsiteX4" fmla="*/ 9144052 w 9144052"/>
                <a:gd name="connsiteY4" fmla="*/ 537135 h 911847"/>
                <a:gd name="connsiteX5" fmla="*/ 9143150 w 9144052"/>
                <a:gd name="connsiteY5" fmla="*/ 0 h 911847"/>
                <a:gd name="connsiteX6" fmla="*/ 2371 w 9144052"/>
                <a:gd name="connsiteY6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2980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911847"/>
                <a:gd name="connsiteX1" fmla="*/ 0 w 9144052"/>
                <a:gd name="connsiteY1" fmla="*/ 911847 h 911847"/>
                <a:gd name="connsiteX2" fmla="*/ 3361996 w 9144052"/>
                <a:gd name="connsiteY2" fmla="*/ 390831 h 911847"/>
                <a:gd name="connsiteX3" fmla="*/ 9144052 w 9144052"/>
                <a:gd name="connsiteY3" fmla="*/ 537135 h 911847"/>
                <a:gd name="connsiteX4" fmla="*/ 9143150 w 9144052"/>
                <a:gd name="connsiteY4" fmla="*/ 0 h 911847"/>
                <a:gd name="connsiteX5" fmla="*/ 2371 w 9144052"/>
                <a:gd name="connsiteY5" fmla="*/ 1971 h 911847"/>
                <a:gd name="connsiteX0" fmla="*/ 2371 w 9144052"/>
                <a:gd name="connsiteY0" fmla="*/ 1971 h 1193400"/>
                <a:gd name="connsiteX1" fmla="*/ 0 w 9144052"/>
                <a:gd name="connsiteY1" fmla="*/ 911847 h 1193400"/>
                <a:gd name="connsiteX2" fmla="*/ 3361996 w 9144052"/>
                <a:gd name="connsiteY2" fmla="*/ 390831 h 1193400"/>
                <a:gd name="connsiteX3" fmla="*/ 9144052 w 9144052"/>
                <a:gd name="connsiteY3" fmla="*/ 537135 h 1193400"/>
                <a:gd name="connsiteX4" fmla="*/ 9143150 w 9144052"/>
                <a:gd name="connsiteY4" fmla="*/ 0 h 1193400"/>
                <a:gd name="connsiteX5" fmla="*/ 2371 w 9144052"/>
                <a:gd name="connsiteY5" fmla="*/ 1971 h 1193400"/>
                <a:gd name="connsiteX0" fmla="*/ 2371 w 9144052"/>
                <a:gd name="connsiteY0" fmla="*/ 1971 h 1125725"/>
                <a:gd name="connsiteX1" fmla="*/ 0 w 9144052"/>
                <a:gd name="connsiteY1" fmla="*/ 911847 h 1125725"/>
                <a:gd name="connsiteX2" fmla="*/ 3361996 w 9144052"/>
                <a:gd name="connsiteY2" fmla="*/ 390831 h 1125725"/>
                <a:gd name="connsiteX3" fmla="*/ 9144052 w 9144052"/>
                <a:gd name="connsiteY3" fmla="*/ 537135 h 1125725"/>
                <a:gd name="connsiteX4" fmla="*/ 9143150 w 9144052"/>
                <a:gd name="connsiteY4" fmla="*/ 0 h 1125725"/>
                <a:gd name="connsiteX5" fmla="*/ 2371 w 9144052"/>
                <a:gd name="connsiteY5" fmla="*/ 1971 h 1125725"/>
                <a:gd name="connsiteX0" fmla="*/ 2371 w 9144052"/>
                <a:gd name="connsiteY0" fmla="*/ 1971 h 1244834"/>
                <a:gd name="connsiteX1" fmla="*/ 0 w 9144052"/>
                <a:gd name="connsiteY1" fmla="*/ 911847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863120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61996 w 9144052"/>
                <a:gd name="connsiteY2" fmla="*/ 390831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3435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44834"/>
                <a:gd name="connsiteX1" fmla="*/ 0 w 9144052"/>
                <a:gd name="connsiteY1" fmla="*/ 749425 h 1244834"/>
                <a:gd name="connsiteX2" fmla="*/ 3114923 w 9144052"/>
                <a:gd name="connsiteY2" fmla="*/ 315034 h 1244834"/>
                <a:gd name="connsiteX3" fmla="*/ 9144052 w 9144052"/>
                <a:gd name="connsiteY3" fmla="*/ 537135 h 1244834"/>
                <a:gd name="connsiteX4" fmla="*/ 9143150 w 9144052"/>
                <a:gd name="connsiteY4" fmla="*/ 0 h 1244834"/>
                <a:gd name="connsiteX5" fmla="*/ 2371 w 9144052"/>
                <a:gd name="connsiteY5" fmla="*/ 1971 h 1244834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282732"/>
                <a:gd name="connsiteX1" fmla="*/ 0 w 9144052"/>
                <a:gd name="connsiteY1" fmla="*/ 749425 h 1282732"/>
                <a:gd name="connsiteX2" fmla="*/ 3114923 w 9144052"/>
                <a:gd name="connsiteY2" fmla="*/ 315034 h 1282732"/>
                <a:gd name="connsiteX3" fmla="*/ 9144052 w 9144052"/>
                <a:gd name="connsiteY3" fmla="*/ 537135 h 1282732"/>
                <a:gd name="connsiteX4" fmla="*/ 9143150 w 9144052"/>
                <a:gd name="connsiteY4" fmla="*/ 0 h 1282732"/>
                <a:gd name="connsiteX5" fmla="*/ 2371 w 9144052"/>
                <a:gd name="connsiteY5" fmla="*/ 1971 h 1282732"/>
                <a:gd name="connsiteX0" fmla="*/ 2371 w 9144052"/>
                <a:gd name="connsiteY0" fmla="*/ 1971 h 1570664"/>
                <a:gd name="connsiteX1" fmla="*/ 0 w 9144052"/>
                <a:gd name="connsiteY1" fmla="*/ 749425 h 1570664"/>
                <a:gd name="connsiteX2" fmla="*/ 3114923 w 9144052"/>
                <a:gd name="connsiteY2" fmla="*/ 315034 h 1570664"/>
                <a:gd name="connsiteX3" fmla="*/ 9144052 w 9144052"/>
                <a:gd name="connsiteY3" fmla="*/ 825067 h 1570664"/>
                <a:gd name="connsiteX4" fmla="*/ 9143150 w 9144052"/>
                <a:gd name="connsiteY4" fmla="*/ 0 h 1570664"/>
                <a:gd name="connsiteX5" fmla="*/ 2371 w 9144052"/>
                <a:gd name="connsiteY5" fmla="*/ 1971 h 1570664"/>
                <a:gd name="connsiteX0" fmla="*/ 2371 w 9144052"/>
                <a:gd name="connsiteY0" fmla="*/ 1971 h 1986563"/>
                <a:gd name="connsiteX1" fmla="*/ 0 w 9144052"/>
                <a:gd name="connsiteY1" fmla="*/ 749425 h 1986563"/>
                <a:gd name="connsiteX2" fmla="*/ 3114923 w 9144052"/>
                <a:gd name="connsiteY2" fmla="*/ 315034 h 1986563"/>
                <a:gd name="connsiteX3" fmla="*/ 9144052 w 9144052"/>
                <a:gd name="connsiteY3" fmla="*/ 825067 h 1986563"/>
                <a:gd name="connsiteX4" fmla="*/ 9143150 w 9144052"/>
                <a:gd name="connsiteY4" fmla="*/ 0 h 1986563"/>
                <a:gd name="connsiteX5" fmla="*/ 2371 w 9144052"/>
                <a:gd name="connsiteY5" fmla="*/ 1971 h 1986563"/>
                <a:gd name="connsiteX0" fmla="*/ 2371 w 9144052"/>
                <a:gd name="connsiteY0" fmla="*/ 1971 h 1910577"/>
                <a:gd name="connsiteX1" fmla="*/ 0 w 9144052"/>
                <a:gd name="connsiteY1" fmla="*/ 749425 h 1910577"/>
                <a:gd name="connsiteX2" fmla="*/ 3114923 w 9144052"/>
                <a:gd name="connsiteY2" fmla="*/ 315034 h 1910577"/>
                <a:gd name="connsiteX3" fmla="*/ 9144052 w 9144052"/>
                <a:gd name="connsiteY3" fmla="*/ 825067 h 1910577"/>
                <a:gd name="connsiteX4" fmla="*/ 9143150 w 9144052"/>
                <a:gd name="connsiteY4" fmla="*/ 0 h 1910577"/>
                <a:gd name="connsiteX5" fmla="*/ 2371 w 9144052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13342 w 9142471"/>
                <a:gd name="connsiteY2" fmla="*/ 31503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910577"/>
                <a:gd name="connsiteX1" fmla="*/ 4568 w 9142471"/>
                <a:gd name="connsiteY1" fmla="*/ 1141332 h 1910577"/>
                <a:gd name="connsiteX2" fmla="*/ 3162539 w 9142471"/>
                <a:gd name="connsiteY2" fmla="*/ 482994 h 1910577"/>
                <a:gd name="connsiteX3" fmla="*/ 9142471 w 9142471"/>
                <a:gd name="connsiteY3" fmla="*/ 825067 h 1910577"/>
                <a:gd name="connsiteX4" fmla="*/ 9141569 w 9142471"/>
                <a:gd name="connsiteY4" fmla="*/ 0 h 1910577"/>
                <a:gd name="connsiteX5" fmla="*/ 790 w 9142471"/>
                <a:gd name="connsiteY5" fmla="*/ 1971 h 1910577"/>
                <a:gd name="connsiteX0" fmla="*/ 790 w 9142471"/>
                <a:gd name="connsiteY0" fmla="*/ 1971 h 1742614"/>
                <a:gd name="connsiteX1" fmla="*/ 4568 w 9142471"/>
                <a:gd name="connsiteY1" fmla="*/ 1141332 h 1742614"/>
                <a:gd name="connsiteX2" fmla="*/ 3162539 w 9142471"/>
                <a:gd name="connsiteY2" fmla="*/ 482994 h 1742614"/>
                <a:gd name="connsiteX3" fmla="*/ 9142471 w 9142471"/>
                <a:gd name="connsiteY3" fmla="*/ 825067 h 1742614"/>
                <a:gd name="connsiteX4" fmla="*/ 9141569 w 9142471"/>
                <a:gd name="connsiteY4" fmla="*/ 0 h 1742614"/>
                <a:gd name="connsiteX5" fmla="*/ 790 w 9142471"/>
                <a:gd name="connsiteY5" fmla="*/ 1971 h 1742614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850587"/>
                <a:gd name="connsiteX1" fmla="*/ 4568 w 9142471"/>
                <a:gd name="connsiteY1" fmla="*/ 1141332 h 1850587"/>
                <a:gd name="connsiteX2" fmla="*/ 3162539 w 9142471"/>
                <a:gd name="connsiteY2" fmla="*/ 482994 h 1850587"/>
                <a:gd name="connsiteX3" fmla="*/ 9142471 w 9142471"/>
                <a:gd name="connsiteY3" fmla="*/ 825067 h 1850587"/>
                <a:gd name="connsiteX4" fmla="*/ 9141569 w 9142471"/>
                <a:gd name="connsiteY4" fmla="*/ 0 h 1850587"/>
                <a:gd name="connsiteX5" fmla="*/ 790 w 9142471"/>
                <a:gd name="connsiteY5" fmla="*/ 1971 h 1850587"/>
                <a:gd name="connsiteX0" fmla="*/ 790 w 9142471"/>
                <a:gd name="connsiteY0" fmla="*/ 1971 h 1538662"/>
                <a:gd name="connsiteX1" fmla="*/ 4568 w 9142471"/>
                <a:gd name="connsiteY1" fmla="*/ 1141332 h 1538662"/>
                <a:gd name="connsiteX2" fmla="*/ 3162539 w 9142471"/>
                <a:gd name="connsiteY2" fmla="*/ 482994 h 1538662"/>
                <a:gd name="connsiteX3" fmla="*/ 9142471 w 9142471"/>
                <a:gd name="connsiteY3" fmla="*/ 825067 h 1538662"/>
                <a:gd name="connsiteX4" fmla="*/ 9141569 w 9142471"/>
                <a:gd name="connsiteY4" fmla="*/ 0 h 1538662"/>
                <a:gd name="connsiteX5" fmla="*/ 790 w 9142471"/>
                <a:gd name="connsiteY5" fmla="*/ 1971 h 153866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  <a:gd name="connsiteX0" fmla="*/ 790 w 9142471"/>
                <a:gd name="connsiteY0" fmla="*/ 1971 h 1874582"/>
                <a:gd name="connsiteX1" fmla="*/ 4568 w 9142471"/>
                <a:gd name="connsiteY1" fmla="*/ 1141332 h 1874582"/>
                <a:gd name="connsiteX2" fmla="*/ 3162539 w 9142471"/>
                <a:gd name="connsiteY2" fmla="*/ 482994 h 1874582"/>
                <a:gd name="connsiteX3" fmla="*/ 9142471 w 9142471"/>
                <a:gd name="connsiteY3" fmla="*/ 825067 h 1874582"/>
                <a:gd name="connsiteX4" fmla="*/ 9141569 w 9142471"/>
                <a:gd name="connsiteY4" fmla="*/ 0 h 1874582"/>
                <a:gd name="connsiteX5" fmla="*/ 790 w 9142471"/>
                <a:gd name="connsiteY5" fmla="*/ 1971 h 18745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142471" h="1874582">
                  <a:moveTo>
                    <a:pt x="790" y="1971"/>
                  </a:moveTo>
                  <a:cubicBezTo>
                    <a:pt x="0" y="305263"/>
                    <a:pt x="5358" y="838040"/>
                    <a:pt x="4568" y="1141332"/>
                  </a:cubicBezTo>
                  <a:cubicBezTo>
                    <a:pt x="419096" y="979788"/>
                    <a:pt x="1492070" y="639683"/>
                    <a:pt x="3162539" y="482994"/>
                  </a:cubicBezTo>
                  <a:cubicBezTo>
                    <a:pt x="4833008" y="326305"/>
                    <a:pt x="7747892" y="1874582"/>
                    <a:pt x="9142471" y="825067"/>
                  </a:cubicBezTo>
                  <a:cubicBezTo>
                    <a:pt x="9142170" y="646022"/>
                    <a:pt x="9141870" y="179045"/>
                    <a:pt x="9141569" y="0"/>
                  </a:cubicBezTo>
                  <a:lnTo>
                    <a:pt x="790" y="197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Oval 10"/>
          <p:cNvSpPr/>
          <p:nvPr/>
        </p:nvSpPr>
        <p:spPr bwMode="gray">
          <a:xfrm>
            <a:off x="6858000" y="3886200"/>
            <a:ext cx="758952" cy="758952"/>
          </a:xfrm>
          <a:prstGeom prst="ellipse">
            <a:avLst/>
          </a:prstGeom>
          <a:gradFill flip="none" rotWithShape="1">
            <a:gsLst>
              <a:gs pos="0">
                <a:schemeClr val="accent1">
                  <a:lumMod val="20000"/>
                  <a:lumOff val="80000"/>
                  <a:alpha val="90000"/>
                </a:schemeClr>
              </a:gs>
              <a:gs pos="76000">
                <a:schemeClr val="accent1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 bwMode="gray">
          <a:xfrm>
            <a:off x="5788152" y="4572000"/>
            <a:ext cx="384048" cy="384048"/>
          </a:xfrm>
          <a:prstGeom prst="ellipse">
            <a:avLst/>
          </a:prstGeom>
          <a:gradFill flip="none" rotWithShape="1">
            <a:gsLst>
              <a:gs pos="0">
                <a:schemeClr val="accent4">
                  <a:lumMod val="20000"/>
                  <a:lumOff val="80000"/>
                  <a:alpha val="90000"/>
                </a:schemeClr>
              </a:gs>
              <a:gs pos="76000">
                <a:schemeClr val="accent4">
                  <a:alpha val="7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 bwMode="gray">
          <a:xfrm>
            <a:off x="1216152" y="384048"/>
            <a:ext cx="731520" cy="731520"/>
          </a:xfrm>
          <a:prstGeom prst="ellipse">
            <a:avLst/>
          </a:prstGeom>
          <a:gradFill flip="none" rotWithShape="1">
            <a:gsLst>
              <a:gs pos="0">
                <a:schemeClr val="accent3">
                  <a:lumMod val="20000"/>
                  <a:lumOff val="80000"/>
                </a:schemeClr>
              </a:gs>
              <a:gs pos="100000">
                <a:schemeClr val="accent3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gray">
          <a:xfrm>
            <a:off x="0" y="0"/>
            <a:ext cx="9153196" cy="1862136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80996 w 9153196"/>
              <a:gd name="connsiteY2" fmla="*/ 96012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106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739180 w 9153196"/>
              <a:gd name="connsiteY3" fmla="*/ 13167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  <a:gd name="connsiteX0" fmla="*/ 52 w 9153196"/>
              <a:gd name="connsiteY0" fmla="*/ 1284 h 1862136"/>
              <a:gd name="connsiteX1" fmla="*/ 0 w 9153196"/>
              <a:gd name="connsiteY1" fmla="*/ 1862136 h 1862136"/>
              <a:gd name="connsiteX2" fmla="*/ 2999284 w 9153196"/>
              <a:gd name="connsiteY2" fmla="*/ 1051560 h 1862136"/>
              <a:gd name="connsiteX3" fmla="*/ 6281980 w 9153196"/>
              <a:gd name="connsiteY3" fmla="*/ 1469136 h 1862136"/>
              <a:gd name="connsiteX4" fmla="*/ 9144052 w 9153196"/>
              <a:gd name="connsiteY4" fmla="*/ 1487424 h 1862136"/>
              <a:gd name="connsiteX5" fmla="*/ 9153196 w 9153196"/>
              <a:gd name="connsiteY5" fmla="*/ 0 h 1862136"/>
              <a:gd name="connsiteX6" fmla="*/ 52 w 9153196"/>
              <a:gd name="connsiteY6" fmla="*/ 1284 h 1862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1862136">
                <a:moveTo>
                  <a:pt x="52" y="1284"/>
                </a:moveTo>
                <a:cubicBezTo>
                  <a:pt x="35" y="491948"/>
                  <a:pt x="17" y="1371472"/>
                  <a:pt x="0" y="1862136"/>
                </a:cubicBezTo>
                <a:cubicBezTo>
                  <a:pt x="304800" y="1706688"/>
                  <a:pt x="1952287" y="1117060"/>
                  <a:pt x="2999284" y="1051560"/>
                </a:cubicBezTo>
                <a:cubicBezTo>
                  <a:pt x="4046281" y="986060"/>
                  <a:pt x="5541316" y="1353820"/>
                  <a:pt x="6281980" y="1469136"/>
                </a:cubicBezTo>
                <a:cubicBezTo>
                  <a:pt x="7022644" y="1584452"/>
                  <a:pt x="8247940" y="1834896"/>
                  <a:pt x="9144052" y="1487424"/>
                </a:cubicBezTo>
                <a:lnTo>
                  <a:pt x="9153196" y="0"/>
                </a:lnTo>
                <a:lnTo>
                  <a:pt x="52" y="1284"/>
                </a:lnTo>
                <a:close/>
              </a:path>
            </a:pathLst>
          </a:custGeom>
          <a:solidFill>
            <a:schemeClr val="accent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 bwMode="invGray">
          <a:xfrm>
            <a:off x="-52" y="0"/>
            <a:ext cx="9153196" cy="1481136"/>
          </a:xfrm>
          <a:custGeom>
            <a:avLst/>
            <a:gdLst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630680"/>
              <a:gd name="connsiteX1" fmla="*/ 18288 w 9153144"/>
              <a:gd name="connsiteY1" fmla="*/ 1472184 h 1630680"/>
              <a:gd name="connsiteX2" fmla="*/ 2980944 w 9153144"/>
              <a:gd name="connsiteY2" fmla="*/ 960120 h 1630680"/>
              <a:gd name="connsiteX3" fmla="*/ 7114032 w 9153144"/>
              <a:gd name="connsiteY3" fmla="*/ 1353312 h 1630680"/>
              <a:gd name="connsiteX4" fmla="*/ 9144000 w 9153144"/>
              <a:gd name="connsiteY4" fmla="*/ 1106424 h 1630680"/>
              <a:gd name="connsiteX5" fmla="*/ 9153144 w 9153144"/>
              <a:gd name="connsiteY5" fmla="*/ 0 h 1630680"/>
              <a:gd name="connsiteX6" fmla="*/ 0 w 9153144"/>
              <a:gd name="connsiteY6" fmla="*/ 9144 h 1630680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7114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3032 w 9153144"/>
              <a:gd name="connsiteY3" fmla="*/ 1353312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0 w 9153144"/>
              <a:gd name="connsiteY0" fmla="*/ 9144 h 1472184"/>
              <a:gd name="connsiteX1" fmla="*/ 18288 w 9153144"/>
              <a:gd name="connsiteY1" fmla="*/ 1472184 h 1472184"/>
              <a:gd name="connsiteX2" fmla="*/ 2980944 w 9153144"/>
              <a:gd name="connsiteY2" fmla="*/ 960120 h 1472184"/>
              <a:gd name="connsiteX3" fmla="*/ 6739128 w 9153144"/>
              <a:gd name="connsiteY3" fmla="*/ 1316736 h 1472184"/>
              <a:gd name="connsiteX4" fmla="*/ 9144000 w 9153144"/>
              <a:gd name="connsiteY4" fmla="*/ 1106424 h 1472184"/>
              <a:gd name="connsiteX5" fmla="*/ 9153144 w 9153144"/>
              <a:gd name="connsiteY5" fmla="*/ 0 h 1472184"/>
              <a:gd name="connsiteX6" fmla="*/ 0 w 9153144"/>
              <a:gd name="connsiteY6" fmla="*/ 9144 h 1472184"/>
              <a:gd name="connsiteX0" fmla="*/ 52 w 9153196"/>
              <a:gd name="connsiteY0" fmla="*/ 914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9144 h 1481136"/>
              <a:gd name="connsiteX0" fmla="*/ 52 w 9153196"/>
              <a:gd name="connsiteY0" fmla="*/ 1284 h 1481136"/>
              <a:gd name="connsiteX1" fmla="*/ 0 w 9153196"/>
              <a:gd name="connsiteY1" fmla="*/ 1481136 h 1481136"/>
              <a:gd name="connsiteX2" fmla="*/ 2980996 w 9153196"/>
              <a:gd name="connsiteY2" fmla="*/ 960120 h 1481136"/>
              <a:gd name="connsiteX3" fmla="*/ 6739180 w 9153196"/>
              <a:gd name="connsiteY3" fmla="*/ 1316736 h 1481136"/>
              <a:gd name="connsiteX4" fmla="*/ 9144052 w 9153196"/>
              <a:gd name="connsiteY4" fmla="*/ 1106424 h 1481136"/>
              <a:gd name="connsiteX5" fmla="*/ 9153196 w 9153196"/>
              <a:gd name="connsiteY5" fmla="*/ 0 h 1481136"/>
              <a:gd name="connsiteX6" fmla="*/ 52 w 9153196"/>
              <a:gd name="connsiteY6" fmla="*/ 1284 h 14811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53196" h="1481136">
                <a:moveTo>
                  <a:pt x="52" y="1284"/>
                </a:moveTo>
                <a:cubicBezTo>
                  <a:pt x="35" y="491948"/>
                  <a:pt x="17" y="990472"/>
                  <a:pt x="0" y="1481136"/>
                </a:cubicBezTo>
                <a:cubicBezTo>
                  <a:pt x="414528" y="1319592"/>
                  <a:pt x="1857799" y="987520"/>
                  <a:pt x="2980996" y="960120"/>
                </a:cubicBezTo>
                <a:cubicBezTo>
                  <a:pt x="4104193" y="932720"/>
                  <a:pt x="6019852" y="1271016"/>
                  <a:pt x="6739180" y="1316736"/>
                </a:cubicBezTo>
                <a:cubicBezTo>
                  <a:pt x="7458508" y="1362456"/>
                  <a:pt x="8247940" y="1453896"/>
                  <a:pt x="9144052" y="1106424"/>
                </a:cubicBezTo>
                <a:lnTo>
                  <a:pt x="9153196" y="0"/>
                </a:lnTo>
                <a:lnTo>
                  <a:pt x="52" y="1284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75000"/>
                  <a:alpha val="69000"/>
                </a:schemeClr>
              </a:gs>
              <a:gs pos="100000">
                <a:schemeClr val="accent1"/>
              </a:gs>
            </a:gsLst>
            <a:lin ang="162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white">
          <a:xfrm>
            <a:off x="457200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537960"/>
            <a:ext cx="2133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4D2B1D-4E70-4B5D-A00B-D53AA89F3599}" type="datetimeFigureOut">
              <a:rPr lang="ru-RU" smtClean="0"/>
              <a:pPr/>
              <a:t>18.11.2012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537960"/>
            <a:ext cx="2895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537960"/>
            <a:ext cx="2133600" cy="24688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DBC17-85CD-4607-89AD-75D904CF678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 bwMode="gray"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lang="en-US" sz="3600" b="1" kern="1200" smtClean="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spcBef>
          <a:spcPct val="20000"/>
        </a:spcBef>
        <a:buClr>
          <a:schemeClr val="accent5"/>
        </a:buClr>
        <a:buSzPct val="85000"/>
        <a:buFont typeface="Wingdings" pitchFamily="2" charset="2"/>
        <a:buChar char="¢"/>
        <a:defRPr lang="en-US" sz="3200" kern="1200" smtClean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Clr>
          <a:schemeClr val="accent4"/>
        </a:buClr>
        <a:buSzPct val="85000"/>
        <a:buFont typeface="Wingdings" pitchFamily="2" charset="2"/>
        <a:buChar char="¤"/>
        <a:defRPr lang="en-US" sz="2800" kern="120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accent3"/>
        </a:buClr>
        <a:buSzPct val="85000"/>
        <a:buFont typeface="Wingdings" pitchFamily="2" charset="2"/>
        <a:buChar char="¤"/>
        <a:defRPr lang="en-US" sz="2400" kern="120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Wingdings" pitchFamily="2" charset="2"/>
        <a:buChar char="¤"/>
        <a:defRPr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accent6"/>
        </a:buClr>
        <a:buSzPct val="85000"/>
        <a:buFont typeface="Wingdings" pitchFamily="2" charset="2"/>
        <a:buChar char="¤"/>
        <a:defRPr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://www.abundantprivatepractices.com/Images/question.jpg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://s46.radikal.ru/i113/0906/d1/fdb9ab3a7e7e.jpg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://copypast.ru/uploads/posts/thumbs/1263296814_48447353_1252318669_tab_mendeleeva.jpg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audio.rambler.ru/images/podcastitem/2009/04/04/1238855343_77420.400x400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spokane.typepad.com/.a/6a0128779235b4970c0120a88f9c56970b-800w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1071546"/>
            <a:ext cx="885828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Быть символом не каждому дано, </a:t>
            </a:r>
            <a:b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Но именем моим не без причины</a:t>
            </a:r>
            <a:b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Назвали руки, дождь, тельца, руно,</a:t>
            </a:r>
            <a:b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Сечение и мнений середину.</a:t>
            </a:r>
            <a:b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в честь меня был назван даже век,</a:t>
            </a:r>
            <a:b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Когда был очень счастлив человек.</a:t>
            </a:r>
            <a:b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нынче в имени моем? А встарь</a:t>
            </a:r>
            <a:b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</a:b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Считали все, что я - металлов царь.</a:t>
            </a:r>
            <a:endParaRPr kumimoji="0" lang="ru-RU" sz="4000" b="1" i="0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102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714488"/>
            <a:ext cx="8229600" cy="4000528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</a:rPr>
              <a:t>Каково же строение атома металла?</a:t>
            </a:r>
          </a:p>
          <a:p>
            <a:r>
              <a:rPr lang="ru-RU" sz="48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</a:rPr>
              <a:t>Выполните задание №5 в вашей инструкции.</a:t>
            </a:r>
            <a:endParaRPr lang="ru-RU" sz="4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9458" name="Picture 2" descr="Картинка 7 из 6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4786322"/>
            <a:ext cx="1571636" cy="1559936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500034" y="1500174"/>
            <a:ext cx="8229600" cy="4526280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В какие частицы превращаются атомы металлов при химическом взаимодействии?</a:t>
            </a:r>
          </a:p>
          <a:p>
            <a:r>
              <a:rPr lang="ru-RU" sz="4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Выполните задание №6 и №7 в вашей инструкции.</a:t>
            </a:r>
            <a:endParaRPr lang="ru-RU" sz="4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2530" name="Picture 2" descr="http://im4-tub.yandex.net/i?id=121038269-0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15140" y="5429250"/>
            <a:ext cx="1428750" cy="142875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500174"/>
            <a:ext cx="8229600" cy="4526280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Какой тип кристаллической решетки характерен для металлов?</a:t>
            </a:r>
          </a:p>
          <a:p>
            <a:r>
              <a:rPr lang="ru-RU" sz="4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Выполните задание №8 в вашей инструкции.</a:t>
            </a:r>
            <a:endParaRPr lang="ru-RU" sz="4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23554" name="Picture 2" descr="http://im5-tub.yandex.net/i?id=173186948-0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86578" y="4857760"/>
            <a:ext cx="1857388" cy="1810953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7474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 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Строение атома металла и его структура (кристаллическая решетка) определяют  физические свойства.</a:t>
            </a:r>
          </a:p>
          <a:p>
            <a:r>
              <a:rPr lang="ru-RU" sz="4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Выполните задание №9 в вашей инструкции.</a:t>
            </a:r>
            <a:endParaRPr lang="ru-RU" sz="4400" dirty="0"/>
          </a:p>
        </p:txBody>
      </p:sp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526280"/>
          </a:xfrm>
        </p:spPr>
        <p:txBody>
          <a:bodyPr/>
          <a:lstStyle/>
          <a:p>
            <a:pPr algn="ctr"/>
            <a:r>
              <a:rPr lang="ru-RU" b="1" i="1" dirty="0" smtClean="0"/>
              <a:t> </a:t>
            </a:r>
            <a:r>
              <a:rPr lang="ru-RU" sz="5400" b="1" i="1" dirty="0" smtClean="0">
                <a:solidFill>
                  <a:srgbClr val="002060"/>
                </a:solidFill>
              </a:rPr>
              <a:t>А теперь давайте с вами выполним лабораторную работу</a:t>
            </a:r>
            <a:r>
              <a:rPr lang="ru-RU" sz="5400" b="1" dirty="0" smtClean="0">
                <a:solidFill>
                  <a:srgbClr val="002060"/>
                </a:solidFill>
              </a:rPr>
              <a:t> </a:t>
            </a:r>
            <a:r>
              <a:rPr lang="ru-RU" sz="6000" b="1" i="1" dirty="0">
                <a:solidFill>
                  <a:srgbClr val="C00000"/>
                </a:solidFill>
              </a:rPr>
              <a:t>«Физические свойства металлов»</a:t>
            </a:r>
            <a:endParaRPr lang="ru-RU" sz="6000" dirty="0">
              <a:solidFill>
                <a:srgbClr val="C0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01368"/>
            <a:ext cx="8229600" cy="5056632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ru-RU" sz="3600" i="1" dirty="0">
                <a:solidFill>
                  <a:srgbClr val="002060"/>
                </a:solidFill>
              </a:rPr>
              <a:t>Все металлы</a:t>
            </a:r>
            <a:r>
              <a:rPr lang="ru-RU" sz="3600" dirty="0">
                <a:solidFill>
                  <a:srgbClr val="002060"/>
                </a:solidFill>
              </a:rPr>
              <a:t>, кроме ртути, </a:t>
            </a:r>
            <a:r>
              <a:rPr lang="ru-RU" sz="3600" b="1" i="1" dirty="0">
                <a:solidFill>
                  <a:srgbClr val="002060"/>
                </a:solidFill>
              </a:rPr>
              <a:t>твердые вещества</a:t>
            </a:r>
            <a:r>
              <a:rPr lang="ru-RU" sz="3600" dirty="0">
                <a:solidFill>
                  <a:srgbClr val="002060"/>
                </a:solidFill>
              </a:rPr>
              <a:t>.</a:t>
            </a:r>
          </a:p>
          <a:p>
            <a:pPr lvl="0"/>
            <a:r>
              <a:rPr lang="ru-RU" sz="3600" b="1" i="1" dirty="0">
                <a:solidFill>
                  <a:srgbClr val="002060"/>
                </a:solidFill>
              </a:rPr>
              <a:t>Самый твердый металл</a:t>
            </a:r>
            <a:r>
              <a:rPr lang="ru-RU" sz="3600" dirty="0">
                <a:solidFill>
                  <a:srgbClr val="002060"/>
                </a:solidFill>
              </a:rPr>
              <a:t> – хром (</a:t>
            </a:r>
            <a:r>
              <a:rPr sz="3600" dirty="0">
                <a:solidFill>
                  <a:srgbClr val="002060"/>
                </a:solidFill>
              </a:rPr>
              <a:t>Cr</a:t>
            </a:r>
            <a:r>
              <a:rPr lang="ru-RU" sz="3600" dirty="0">
                <a:solidFill>
                  <a:srgbClr val="002060"/>
                </a:solidFill>
              </a:rPr>
              <a:t>), он царапает стекло; </a:t>
            </a:r>
            <a:r>
              <a:rPr lang="ru-RU" sz="3600" b="1" i="1" dirty="0">
                <a:solidFill>
                  <a:srgbClr val="002060"/>
                </a:solidFill>
              </a:rPr>
              <a:t>самые мягкие металлы</a:t>
            </a:r>
            <a:r>
              <a:rPr lang="ru-RU" sz="3600" dirty="0">
                <a:solidFill>
                  <a:srgbClr val="002060"/>
                </a:solidFill>
              </a:rPr>
              <a:t> – щелочные, свинец (</a:t>
            </a:r>
            <a:r>
              <a:rPr sz="3600" dirty="0">
                <a:solidFill>
                  <a:srgbClr val="002060"/>
                </a:solidFill>
              </a:rPr>
              <a:t>Pb</a:t>
            </a:r>
            <a:r>
              <a:rPr lang="ru-RU" sz="3600" dirty="0">
                <a:solidFill>
                  <a:srgbClr val="002060"/>
                </a:solidFill>
              </a:rPr>
              <a:t>).</a:t>
            </a:r>
          </a:p>
          <a:p>
            <a:pPr lvl="0"/>
            <a:r>
              <a:rPr lang="ru-RU" sz="3600" b="1" i="1" dirty="0">
                <a:solidFill>
                  <a:srgbClr val="002060"/>
                </a:solidFill>
              </a:rPr>
              <a:t>Лучшие проводники электрического тока и тепла</a:t>
            </a:r>
            <a:r>
              <a:rPr lang="ru-RU" sz="3600" dirty="0">
                <a:solidFill>
                  <a:srgbClr val="002060"/>
                </a:solidFill>
              </a:rPr>
              <a:t> – серебро (</a:t>
            </a:r>
            <a:r>
              <a:rPr sz="3600" dirty="0">
                <a:solidFill>
                  <a:srgbClr val="002060"/>
                </a:solidFill>
              </a:rPr>
              <a:t>Ag</a:t>
            </a:r>
            <a:r>
              <a:rPr lang="ru-RU" sz="3600" dirty="0">
                <a:solidFill>
                  <a:srgbClr val="002060"/>
                </a:solidFill>
              </a:rPr>
              <a:t>), медь (</a:t>
            </a:r>
            <a:r>
              <a:rPr sz="3600" dirty="0">
                <a:solidFill>
                  <a:srgbClr val="002060"/>
                </a:solidFill>
              </a:rPr>
              <a:t>Cu</a:t>
            </a:r>
            <a:r>
              <a:rPr lang="ru-RU" sz="3600" dirty="0">
                <a:solidFill>
                  <a:srgbClr val="002060"/>
                </a:solidFill>
              </a:rPr>
              <a:t>), железо (</a:t>
            </a:r>
            <a:r>
              <a:rPr sz="3600" dirty="0">
                <a:solidFill>
                  <a:srgbClr val="002060"/>
                </a:solidFill>
              </a:rPr>
              <a:t>Fe</a:t>
            </a:r>
            <a:r>
              <a:rPr lang="ru-RU" sz="3600" dirty="0">
                <a:solidFill>
                  <a:srgbClr val="002060"/>
                </a:solidFill>
              </a:rPr>
              <a:t>), алюминий (</a:t>
            </a:r>
            <a:r>
              <a:rPr sz="3600" dirty="0">
                <a:solidFill>
                  <a:srgbClr val="002060"/>
                </a:solidFill>
              </a:rPr>
              <a:t>Al</a:t>
            </a:r>
            <a:r>
              <a:rPr lang="ru-RU" sz="3600" dirty="0">
                <a:solidFill>
                  <a:srgbClr val="002060"/>
                </a:solidFill>
              </a:rPr>
              <a:t>).</a:t>
            </a:r>
          </a:p>
          <a:p>
            <a:pPr hangingPunct="0"/>
            <a:r>
              <a:rPr lang="ru-RU" sz="3600" dirty="0">
                <a:solidFill>
                  <a:srgbClr val="002060"/>
                </a:solidFill>
              </a:rPr>
              <a:t>Хуже всех проводят электрический ток и тепло: ртуть (</a:t>
            </a:r>
            <a:r>
              <a:rPr sz="3600" dirty="0">
                <a:solidFill>
                  <a:srgbClr val="002060"/>
                </a:solidFill>
              </a:rPr>
              <a:t>Hg</a:t>
            </a:r>
            <a:r>
              <a:rPr lang="ru-RU" sz="3600" dirty="0">
                <a:solidFill>
                  <a:srgbClr val="002060"/>
                </a:solidFill>
              </a:rPr>
              <a:t>), свинец (</a:t>
            </a:r>
            <a:r>
              <a:rPr sz="3600" dirty="0">
                <a:solidFill>
                  <a:srgbClr val="002060"/>
                </a:solidFill>
              </a:rPr>
              <a:t>Pb</a:t>
            </a:r>
            <a:r>
              <a:rPr lang="ru-RU" sz="3600" dirty="0">
                <a:solidFill>
                  <a:srgbClr val="002060"/>
                </a:solidFill>
              </a:rPr>
              <a:t>), вольфрам (</a:t>
            </a:r>
            <a:r>
              <a:rPr sz="3600" dirty="0">
                <a:solidFill>
                  <a:srgbClr val="002060"/>
                </a:solidFill>
              </a:rPr>
              <a:t>W</a:t>
            </a:r>
            <a:r>
              <a:rPr lang="ru-RU" sz="3600" dirty="0">
                <a:solidFill>
                  <a:srgbClr val="002060"/>
                </a:solidFill>
              </a:rPr>
              <a:t>).</a:t>
            </a:r>
          </a:p>
          <a:p>
            <a:pPr lvl="0"/>
            <a:r>
              <a:rPr lang="ru-RU" sz="3600" b="1" i="1" dirty="0">
                <a:solidFill>
                  <a:srgbClr val="002060"/>
                </a:solidFill>
              </a:rPr>
              <a:t>Самый блестящий металл</a:t>
            </a:r>
            <a:r>
              <a:rPr lang="ru-RU" sz="3600" dirty="0">
                <a:solidFill>
                  <a:srgbClr val="002060"/>
                </a:solidFill>
              </a:rPr>
              <a:t> – ртуть (</a:t>
            </a:r>
            <a:r>
              <a:rPr sz="3600" dirty="0">
                <a:solidFill>
                  <a:srgbClr val="002060"/>
                </a:solidFill>
              </a:rPr>
              <a:t>Hg</a:t>
            </a:r>
            <a:r>
              <a:rPr lang="ru-RU" sz="3600" dirty="0">
                <a:solidFill>
                  <a:srgbClr val="002060"/>
                </a:solidFill>
              </a:rPr>
              <a:t>). Все металлы, кроме алюминия (</a:t>
            </a:r>
            <a:r>
              <a:rPr sz="3600" dirty="0">
                <a:solidFill>
                  <a:srgbClr val="002060"/>
                </a:solidFill>
              </a:rPr>
              <a:t>Al</a:t>
            </a:r>
            <a:r>
              <a:rPr lang="ru-RU" sz="3600" dirty="0">
                <a:solidFill>
                  <a:srgbClr val="002060"/>
                </a:solidFill>
              </a:rPr>
              <a:t>) и магния (</a:t>
            </a:r>
            <a:r>
              <a:rPr sz="3600" dirty="0">
                <a:solidFill>
                  <a:srgbClr val="002060"/>
                </a:solidFill>
              </a:rPr>
              <a:t>Mg</a:t>
            </a:r>
            <a:r>
              <a:rPr lang="ru-RU" sz="3600" dirty="0">
                <a:solidFill>
                  <a:srgbClr val="002060"/>
                </a:solidFill>
              </a:rPr>
              <a:t>) в порошке теряют свой блеск.</a:t>
            </a:r>
          </a:p>
          <a:p>
            <a:pPr hangingPunct="0">
              <a:buNone/>
            </a:pPr>
            <a:r>
              <a:rPr lang="ru-RU" sz="3600" b="1" dirty="0">
                <a:solidFill>
                  <a:srgbClr val="002060"/>
                </a:solidFill>
              </a:rPr>
              <a:t> </a:t>
            </a:r>
            <a:endParaRPr lang="ru-RU" sz="3600" dirty="0">
              <a:solidFill>
                <a:srgbClr val="002060"/>
              </a:solidFill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57158" y="642918"/>
            <a:ext cx="8229600" cy="1143000"/>
          </a:xfrm>
        </p:spPr>
        <p:txBody>
          <a:bodyPr/>
          <a:lstStyle/>
          <a:p>
            <a:r>
              <a:rPr lang="ru-RU" sz="7200" dirty="0"/>
              <a:t>Запомни:</a:t>
            </a:r>
            <a:br>
              <a:rPr lang="ru-RU" sz="7200" dirty="0"/>
            </a:br>
            <a:endParaRPr lang="ru-RU" sz="7200" dirty="0"/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801368"/>
            <a:ext cx="8229600" cy="3270706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</a:rPr>
              <a:t>§13, записи в тетради.</a:t>
            </a:r>
          </a:p>
          <a:p>
            <a:r>
              <a:rPr lang="ru-RU" sz="5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5400" b="1" dirty="0" smtClean="0">
                <a:solidFill>
                  <a:schemeClr val="tx2">
                    <a:lumMod val="50000"/>
                  </a:schemeClr>
                </a:solidFill>
              </a:rPr>
              <a:t>Составить синквейн на тему «Металлы».</a:t>
            </a:r>
            <a:endParaRPr lang="ru-RU" sz="5400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lang="ru-RU" sz="5400" dirty="0" smtClean="0">
                <a:solidFill>
                  <a:schemeClr val="bg1"/>
                </a:solidFill>
              </a:rPr>
              <a:t>Домашнее задание</a:t>
            </a:r>
            <a:endParaRPr lang="ru-RU" sz="5400" dirty="0">
              <a:solidFill>
                <a:schemeClr val="bg1"/>
              </a:solidFill>
            </a:endParaRPr>
          </a:p>
        </p:txBody>
      </p:sp>
      <p:pic>
        <p:nvPicPr>
          <p:cNvPr id="26626" name="Picture 2" descr="C:\Users\user\Documents\мама\Картинки для домашнего задания\5PXCA9GZZ75CAL61Q4FCAMIPRE7CAP6099ICA415GP3CAX6INWOCATIALQ2CAB3V82WCAK8EIEGCAXHVQ5ICAUCEKJXCAD972FFCAMCY1SGCA2LZA2YCA0U9L73CA652WPECADW3ANACAO2HSPCCAPYNNGI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57818" y="4429132"/>
            <a:ext cx="3376554" cy="2219553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1000"/>
                                        <p:tgtEl>
                                          <p:spTgt spid="266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1643050"/>
            <a:ext cx="7927848" cy="2559187"/>
          </a:xfrm>
        </p:spPr>
        <p:txBody>
          <a:bodyPr>
            <a:normAutofit/>
          </a:bodyPr>
          <a:lstStyle/>
          <a:p>
            <a:r>
              <a:rPr lang="ru-RU" sz="6000" dirty="0" smtClean="0">
                <a:solidFill>
                  <a:srgbClr val="002060"/>
                </a:solidFill>
              </a:rPr>
              <a:t>Простые вещества - металлы</a:t>
            </a:r>
            <a:endParaRPr lang="ru-RU" sz="6000" dirty="0">
              <a:solidFill>
                <a:srgbClr val="00206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4414" y="642918"/>
            <a:ext cx="6400800" cy="1071570"/>
          </a:xfrm>
        </p:spPr>
        <p:txBody>
          <a:bodyPr>
            <a:noAutofit/>
          </a:bodyPr>
          <a:lstStyle/>
          <a:p>
            <a:pPr algn="ctr"/>
            <a:r>
              <a:rPr lang="ru-RU" sz="6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Урок на тему:</a:t>
            </a:r>
            <a:endParaRPr lang="ru-RU" sz="6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338" name="AutoShape 2" descr="Картинка 14 из 64000">
            <a:hlinkClick r:id="rId2"/>
          </p:cNvPr>
          <p:cNvSpPr>
            <a:spLocks noChangeAspect="1" noChangeArrowheads="1"/>
          </p:cNvSpPr>
          <p:nvPr/>
        </p:nvSpPr>
        <p:spPr bwMode="auto">
          <a:xfrm>
            <a:off x="155575" y="-1828800"/>
            <a:ext cx="5076825" cy="38100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14341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12" y="4429132"/>
            <a:ext cx="3862463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1. Повторить особенности строения атомов металлов и металлическую химическую связь.</a:t>
            </a:r>
          </a:p>
          <a:p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</a:rPr>
              <a:t>2. Познакомиться с общими физическими свойствами металлов.</a:t>
            </a:r>
            <a:endParaRPr lang="ru-RU" sz="4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/>
          <a:lstStyle/>
          <a:p>
            <a:r>
              <a:rPr lang="ru-RU" sz="5400" i="1" dirty="0" smtClean="0">
                <a:solidFill>
                  <a:schemeClr val="bg2">
                    <a:lumMod val="10000"/>
                  </a:schemeClr>
                </a:solidFill>
              </a:rPr>
              <a:t>Цель урока:</a:t>
            </a:r>
            <a:endParaRPr lang="ru-RU" sz="5400" i="1" dirty="0">
              <a:solidFill>
                <a:schemeClr val="bg2">
                  <a:lumMod val="10000"/>
                </a:schemeClr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3" presetClass="entr" presetSubtype="5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5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0" y="1801368"/>
            <a:ext cx="8929718" cy="4526280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</a:rPr>
              <a:t> На какие группы можно разделить все химические элементы? (Ответ запишите в инструкцию к уроку, вопрос №1).</a:t>
            </a:r>
            <a:endParaRPr lang="ru-RU" sz="4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500034" y="357166"/>
            <a:ext cx="8229600" cy="1143000"/>
          </a:xfrm>
        </p:spPr>
        <p:txBody>
          <a:bodyPr/>
          <a:lstStyle/>
          <a:p>
            <a:r>
              <a:rPr lang="ru-RU" sz="5400" dirty="0" smtClean="0">
                <a:solidFill>
                  <a:schemeClr val="tx2">
                    <a:lumMod val="50000"/>
                  </a:schemeClr>
                </a:solidFill>
              </a:rPr>
              <a:t>Ответьте на вопрос:</a:t>
            </a:r>
            <a:endParaRPr lang="ru-RU" sz="5400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5362" name="Picture 2" descr="http://im4-tub.yandex.net/i?id=126708194-0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9322" y="4929198"/>
            <a:ext cx="1428760" cy="1596094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В настоящий момент из известных 118 химических элементов всего </a:t>
            </a:r>
            <a:r>
              <a:rPr lang="ru-RU" sz="5400" b="1" dirty="0" smtClean="0">
                <a:solidFill>
                  <a:srgbClr val="FF0000"/>
                </a:solidFill>
              </a:rPr>
              <a:t>16 </a:t>
            </a:r>
            <a:r>
              <a:rPr lang="ru-RU" sz="44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неметаллов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, </a:t>
            </a:r>
            <a:r>
              <a:rPr lang="ru-RU" sz="5400" b="1" dirty="0" smtClean="0">
                <a:solidFill>
                  <a:srgbClr val="FF0000"/>
                </a:solidFill>
              </a:rPr>
              <a:t>6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44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инертных (благородных) газов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, остальные элементы – </a:t>
            </a:r>
            <a:r>
              <a:rPr lang="ru-RU" sz="5800" b="1" i="1" u="sng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металлы </a:t>
            </a:r>
            <a:r>
              <a:rPr lang="ru-RU" sz="5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ru-RU" sz="4800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сделай запись в инструкции -№2</a:t>
            </a:r>
            <a:r>
              <a:rPr lang="ru-RU" sz="5800" b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ru-RU" sz="44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/>
          <a:lstStyle/>
          <a:p>
            <a:r>
              <a:rPr lang="ru-RU" sz="7200" dirty="0" smtClean="0">
                <a:solidFill>
                  <a:srgbClr val="C00000"/>
                </a:solidFill>
              </a:rPr>
              <a:t>Запомни!</a:t>
            </a:r>
            <a:endParaRPr lang="ru-RU" sz="7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11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Картинка 1 из 1417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1472" y="1000108"/>
            <a:ext cx="8114652" cy="5572164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428736"/>
            <a:ext cx="8229600" cy="4898912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 На часах человеческой истории можно выделить определенные периоды, связанные с использованием металлов.</a:t>
            </a:r>
          </a:p>
          <a:p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rgbClr val="FF0000"/>
                </a:solidFill>
              </a:rPr>
              <a:t>Задание</a:t>
            </a:r>
            <a:r>
              <a:rPr lang="ru-RU" sz="3600" b="1" dirty="0" smtClean="0">
                <a:solidFill>
                  <a:srgbClr val="FF0000"/>
                </a:solidFill>
              </a:rPr>
              <a:t>: </a:t>
            </a:r>
            <a:r>
              <a:rPr lang="ru-RU" sz="3600" b="1" dirty="0">
                <a:solidFill>
                  <a:schemeClr val="tx2">
                    <a:lumMod val="50000"/>
                  </a:schemeClr>
                </a:solidFill>
              </a:rPr>
              <a:t>п</a:t>
            </a:r>
            <a:r>
              <a:rPr lang="ru-RU" sz="3600" b="1" dirty="0" smtClean="0">
                <a:solidFill>
                  <a:schemeClr val="tx2">
                    <a:lumMod val="50000"/>
                  </a:schemeClr>
                </a:solidFill>
              </a:rPr>
              <a:t>ри прослушивании выступления вашего одноклассника, запишите ответ на вопрос №3 в инструкции.</a:t>
            </a:r>
            <a:endParaRPr lang="ru-RU" sz="3600" b="1" dirty="0">
              <a:solidFill>
                <a:schemeClr val="tx2">
                  <a:lumMod val="50000"/>
                </a:schemeClr>
              </a:solidFill>
            </a:endParaRPr>
          </a:p>
        </p:txBody>
      </p:sp>
      <p:pic>
        <p:nvPicPr>
          <p:cNvPr id="17410" name="Picture 2" descr="Картинка 6 из 6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72396" y="5357826"/>
            <a:ext cx="1353929" cy="1357322"/>
          </a:xfrm>
          <a:prstGeom prst="rect">
            <a:avLst/>
          </a:prstGeom>
          <a:noFill/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970350"/>
          </a:xfrm>
        </p:spPr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Металлам в прошлые века приписывалось много чудодейственных свойств. Известные еще в Древнем Египте </a:t>
            </a:r>
            <a:r>
              <a:rPr lang="ru-RU" sz="44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семь металлов 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считались представителями </a:t>
            </a:r>
            <a:r>
              <a:rPr lang="ru-RU" sz="4400" b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44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семи планет </a:t>
            </a:r>
            <a:r>
              <a:rPr lang="ru-RU" sz="4400" b="1" dirty="0" smtClean="0">
                <a:solidFill>
                  <a:schemeClr val="tx2">
                    <a:lumMod val="50000"/>
                  </a:schemeClr>
                </a:solidFill>
              </a:rPr>
              <a:t>на Земле.</a:t>
            </a:r>
            <a:endParaRPr lang="ru-RU" sz="4400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ru-RU" sz="4800" b="1" dirty="0" smtClean="0">
                <a:solidFill>
                  <a:schemeClr val="tx2">
                    <a:lumMod val="50000"/>
                  </a:schemeClr>
                </a:solidFill>
              </a:rPr>
              <a:t>На основании прослушанного сообщения и материала на странице 69 (§13) вашего учебника выполните задание №4 в инструкции.</a:t>
            </a:r>
            <a:endParaRPr lang="ru-RU" sz="4800" b="1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/>
          <a:lstStyle/>
          <a:p>
            <a:r>
              <a:rPr lang="ru-RU" sz="6000" dirty="0" smtClean="0">
                <a:solidFill>
                  <a:srgbClr val="FF0000"/>
                </a:solidFill>
              </a:rPr>
              <a:t>Задание:</a:t>
            </a:r>
            <a:endParaRPr lang="ru-RU" sz="6000" dirty="0">
              <a:solidFill>
                <a:srgbClr val="FF0000"/>
              </a:solidFill>
            </a:endParaRPr>
          </a:p>
        </p:txBody>
      </p:sp>
      <p:pic>
        <p:nvPicPr>
          <p:cNvPr id="20482" name="Picture 2" descr="Картинка 17 из 640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5429240"/>
            <a:ext cx="1903823" cy="1428760"/>
          </a:xfrm>
          <a:prstGeom prst="rect">
            <a:avLst/>
          </a:prstGeom>
          <a:noFill/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4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1" dur="1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10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  <p:bldP spid="3" grpId="0"/>
    </p:bldLst>
  </p:timing>
</p:sld>
</file>

<file path=ppt/theme/theme1.xml><?xml version="1.0" encoding="utf-8"?>
<a:theme xmlns:a="http://schemas.openxmlformats.org/drawingml/2006/main" name="MS_RU_blue_Natural">
  <a:themeElements>
    <a:clrScheme name="Natural01">
      <a:dk1>
        <a:sysClr val="windowText" lastClr="000000"/>
      </a:dk1>
      <a:lt1>
        <a:sysClr val="window" lastClr="FFFFFF"/>
      </a:lt1>
      <a:dk2>
        <a:srgbClr val="1F6299"/>
      </a:dk2>
      <a:lt2>
        <a:srgbClr val="DFF0F7"/>
      </a:lt2>
      <a:accent1>
        <a:srgbClr val="40C6D8"/>
      </a:accent1>
      <a:accent2>
        <a:srgbClr val="5581FD"/>
      </a:accent2>
      <a:accent3>
        <a:srgbClr val="33BDFB"/>
      </a:accent3>
      <a:accent4>
        <a:srgbClr val="4CD416"/>
      </a:accent4>
      <a:accent5>
        <a:srgbClr val="FE8C2E"/>
      </a:accent5>
      <a:accent6>
        <a:srgbClr val="C489FF"/>
      </a:accent6>
      <a:hlink>
        <a:srgbClr val="D98609"/>
      </a:hlink>
      <a:folHlink>
        <a:srgbClr val="85DFD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Natural01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31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0000"/>
                <a:satMod val="2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0000"/>
              </a:schemeClr>
            </a:gs>
            <a:gs pos="100000">
              <a:schemeClr val="phClr">
                <a:shade val="70000"/>
                <a:satMod val="150000"/>
              </a:schemeClr>
            </a:gs>
          </a:gsLst>
          <a:path path="circle">
            <a:fillToRect t="30000" r="100000" b="70000"/>
          </a:path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4000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alpha val="38000"/>
                <a:satMod val="150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3000000"/>
            </a:lightRig>
          </a:scene3d>
          <a:sp3d contourW="6350" prstMaterial="flat">
            <a:bevelT h="889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satMod val="200000"/>
              </a:schemeClr>
            </a:gs>
            <a:gs pos="100000">
              <a:schemeClr val="phClr">
                <a:tint val="100000"/>
                <a:shade val="89000"/>
                <a:satMod val="150000"/>
                <a:lumMod val="90000"/>
              </a:schemeClr>
            </a:gs>
          </a:gsLst>
          <a:path path="circle">
            <a:fillToRect l="40000" t="30000" r="40000" b="30000"/>
          </a:path>
        </a:gradFill>
        <a:gradFill rotWithShape="1">
          <a:gsLst>
            <a:gs pos="0">
              <a:schemeClr val="phClr">
                <a:tint val="100000"/>
                <a:shade val="90000"/>
                <a:satMod val="200000"/>
                <a:lumMod val="90000"/>
              </a:schemeClr>
            </a:gs>
            <a:gs pos="43000">
              <a:schemeClr val="phClr">
                <a:tint val="85000"/>
                <a:shade val="100000"/>
                <a:satMod val="300000"/>
                <a:lumMod val="100000"/>
              </a:schemeClr>
            </a:gs>
            <a:gs pos="100000">
              <a:schemeClr val="phClr">
                <a:tint val="85000"/>
                <a:shade val="100000"/>
                <a:satMod val="300000"/>
                <a:lumMod val="100000"/>
              </a:schemeClr>
            </a:gs>
          </a:gsLst>
          <a:lin ang="54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MSC_RU-RU_MS_BlueNatural</Template>
  <TotalTime>354</TotalTime>
  <Words>396</Words>
  <Application>Microsoft Office PowerPoint</Application>
  <PresentationFormat>Экран (4:3)</PresentationFormat>
  <Paragraphs>34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MS_RU_blue_Natural</vt:lpstr>
      <vt:lpstr>Слайд 1</vt:lpstr>
      <vt:lpstr>Простые вещества - металлы</vt:lpstr>
      <vt:lpstr>Цель урока:</vt:lpstr>
      <vt:lpstr>Ответьте на вопрос:</vt:lpstr>
      <vt:lpstr>Запомни!</vt:lpstr>
      <vt:lpstr>Слайд 6</vt:lpstr>
      <vt:lpstr>Слайд 7</vt:lpstr>
      <vt:lpstr>Слайд 8</vt:lpstr>
      <vt:lpstr>Задание:</vt:lpstr>
      <vt:lpstr>Слайд 10</vt:lpstr>
      <vt:lpstr>Слайд 11</vt:lpstr>
      <vt:lpstr>Слайд 12</vt:lpstr>
      <vt:lpstr>Слайд 13</vt:lpstr>
      <vt:lpstr>Слайд 14</vt:lpstr>
      <vt:lpstr>Запомни: 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Простые вещества - металлы</dc:title>
  <dc:creator>user</dc:creator>
  <cp:lastModifiedBy>user</cp:lastModifiedBy>
  <cp:revision>40</cp:revision>
  <dcterms:created xsi:type="dcterms:W3CDTF">2010-11-23T12:42:47Z</dcterms:created>
  <dcterms:modified xsi:type="dcterms:W3CDTF">2012-11-18T14:26:43Z</dcterms:modified>
</cp:coreProperties>
</file>