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55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Смутное время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Начало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Изгнание врагов.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Ополченцы добирались до Москвы более четырёх месяцев. У стен  Московского Кремля они встретились с поляками. Несколько месяцев мужественно сражались ополченцы под руководством Дмитрия Пожарского и Козьмы Минина. Семь родовитых бояр, предавших страну, также были изгнаны из Кремля. Закончился  период Семибоярщины.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I:\Гавриленко Н.Н\толерантность\фото2\100_427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575050" y="1282700"/>
            <a:ext cx="5111750" cy="38338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Михаил Фёдорович Романов.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 январе 1613 году на Земском соборе избран  в 16 лет новый царь из боярского рода  Рома -новых. Началось правление новой царской династии Романовых.  Михаил был добрым и болезненным. Любил цветы и разные растения. Много времени уделял молитвам, любил слушать звон колоколов. Михаил правил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 стране с 1613 – 1645года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I:\Гавриленко Н.Н\толерантность\фото2\100_428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36365" y="273526"/>
            <a:ext cx="4389120" cy="5852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Фёдор Иоаннович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Годы правления  1584-1589г. Последний царь из династии Рюриковичей. На нём пресекается данная династия. Фёдор  Иванович был тихим и болезненным , постоянно молился и мало интересовался государственными делами. Фёдор был женат на  царице Ирине – сестре Бориса Годунова. Детей у Ирины Фёдора Ивановича не было.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I:\Гавриленко Н.Н\толерантность\фото2\100_427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3936365" y="273526"/>
            <a:ext cx="4389120" cy="585216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Борис Годунов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Годы правления 1598-1505г. Выбранный Земским собором при содействии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патриарха России Иова. Венчался на царство и обещал народу, что не будет в его царстве ни нищих, ни бедных! Он своё обещание не сдержал. Много было сделано для России:  наступило спокойствие, порядок. Но не было спокойствия среди бояр.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I:\Гавриленко Н.Н\толерантность\фото2\100_427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36365" y="273526"/>
            <a:ext cx="4389120" cy="5852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Лжедмитрий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 этим именем скрывался беглый монах Григорий Отрепьев. Объявил себя царевичем  Дмитрием. Бежал от преследования в Польшу и там женился на дочери известного воеводы Марине Мнишек. Собрав войско, он отправился на Москву. С помощью бояр народ искренне верил, что это настоящий царь. В глазах народа он  не пользовался авторитетом.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I:\Гавриленко Н.Н\толерантность\фото2\100_427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36365" y="273526"/>
            <a:ext cx="4389120" cy="5852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Марина Мнишек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Дочь польского воеводы Мнишека.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Жена Лжедмитрия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Лжедмитрия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(Тушинского вора). От него родила сына, прозванным народом «ворёнком» и после смерти  отца Лжедмитрия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второго, был разорван восставшими со словами: «от вора рождается ворёнок и не быть ему на троне». 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I:\Гавриленко Н.Н\толерантность\фото2\100_427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36365" y="273526"/>
            <a:ext cx="4389120" cy="5852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Василий Шуйский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Годы правления 1606-1610г. Прозванный в народе «несчастным». По происхождению боярин. Против него восстали знатные бояре, которые не желали видеть его на царском престоле. Во всех неудачах в стране винили его самого. Бояре схватили  Василия и насильно отправили его в монастырь. Неудача постигла и его сына, который был убит боярами.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I:\Гавриленко Н.Н\толерантность\фото2\100_427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36365" y="273526"/>
            <a:ext cx="4389120" cy="5852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Лжедмитрий второй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Новый самозванец вошёл в историю под названием «Тушинский вор» (1609-1610г.). Истории не известно имя этого человека. Москву не смог захватить и остановился в селе Тушино, недалеко от Москвы. К нему стали собираться все, кто не доволен был правлением  Василия Шуйского. Но кроме обещаний ничего не мог дать людям. Убит своей восставшей охраной.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I:\Гавриленко Н.Н\толерантность\фото2\100_427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36365" y="273526"/>
            <a:ext cx="4389120" cy="5852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Минин и Пожарский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Нижнем Новгороде Козьма Минин обратился к горожанам  собирать средства, чтобы создать народное ополчение и освободить Родину от поляков и шведов. Военным руководителем ополченцев стал Дмитрий Пожарский. Созданное временное правительство «Совет всея земли» успешно справились с данной задачей.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I:\Гавриленко Н.Н\толерантность\фото2\100_427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575050" y="811011"/>
            <a:ext cx="5111750" cy="4777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Памятник Минину и Пожарскому.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1612году страна была освобождена от иноземных захватчиков. Козьма Минин и Дмитрий Пожарский стали народными героями. В трудные дни они смогли объединить русских людей на борьбу против захватчиков. В память об их подвиге благодарные потомки поставили в Москве на Красной площади им памятник.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I:\Гавриленко Н.Н\толерантность\фото2\100_427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575050" y="1283739"/>
            <a:ext cx="5111750" cy="38317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250</TotalTime>
  <Words>564</Words>
  <Application>Microsoft Office PowerPoint</Application>
  <PresentationFormat>Экран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Смутное время</vt:lpstr>
      <vt:lpstr>Фёдор Иоаннович</vt:lpstr>
      <vt:lpstr>Борис Годунов</vt:lpstr>
      <vt:lpstr>Лжедмитрий I</vt:lpstr>
      <vt:lpstr>Марина Мнишек</vt:lpstr>
      <vt:lpstr>Василий Шуйский</vt:lpstr>
      <vt:lpstr>Лжедмитрий второй</vt:lpstr>
      <vt:lpstr>Минин и Пожарский </vt:lpstr>
      <vt:lpstr>Памятник Минину и Пожарскому.</vt:lpstr>
      <vt:lpstr>Изгнание врагов.</vt:lpstr>
      <vt:lpstr>Михаил Фёдорович Романов.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Смутное время</dc:title>
  <dc:creator>user</dc:creator>
  <cp:lastModifiedBy>Roman</cp:lastModifiedBy>
  <cp:revision>37</cp:revision>
  <dcterms:created xsi:type="dcterms:W3CDTF">2012-11-11T05:31:26Z</dcterms:created>
  <dcterms:modified xsi:type="dcterms:W3CDTF">2013-02-19T22:16:28Z</dcterms:modified>
</cp:coreProperties>
</file>