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6" r:id="rId6"/>
    <p:sldId id="267" r:id="rId7"/>
    <p:sldId id="261" r:id="rId8"/>
    <p:sldId id="268" r:id="rId9"/>
    <p:sldId id="263" r:id="rId10"/>
    <p:sldId id="270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8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E1948-B18F-4EE2-8F0B-EE801B63F01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F341A-C578-4EDA-87B1-A3577BB16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F341A-C578-4EDA-87B1-A3577BB16E0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62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59AE4-E99B-43B9-9E4E-844A2B1BA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00BB48-5584-451A-87B0-B6118DB94AB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81AF45-9621-4604-B1E3-E566BB15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6;&#1072;&#1073;&#1086;&#1090;&#1072;%20&#1056;&#1077;&#1074;&#1072;&#1079;&#1086;&#1074;&#1086;&#1081;\&#1092;&#1077;&#1089;&#1090;&#1080;&#1074;&#1072;&#1083;&#1100;\2013\627526\263-325-626\263-325-626\&#1055;&#1091;&#1090;&#1077;&#1096;&#1077;&#1089;&#1090;&#1074;&#1080;&#1077;%20&#1087;&#1086;%20&#1045;&#1075;&#1080;&#1087;&#1090;&#1091;\Va%20-%20&#1050;&#1088;&#1072;&#1089;&#1080;&#1074;&#1072;&#1103;%20&#1074;&#1086;&#1089;&#1090;&#1086;&#1095;&#1085;&#1072;&#1103;%20&#1084;&#1091;&#1079;&#1099;&#1082;&#1072;%20(audiopoisk.com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javascript:inline_popup('11728376573787256');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javascript:inline_popup('1172837099995519958');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4286280" cy="550072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«Путешествие по древнему    Египту.»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sz="18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1"/>
          <p:cNvPicPr>
            <a:picLocks noChangeAspect="1" noChangeArrowheads="1"/>
          </p:cNvPicPr>
          <p:nvPr/>
        </p:nvPicPr>
        <p:blipFill>
          <a:blip r:embed="rId3" cstate="email">
            <a:lum bright="-6000" contrast="18000"/>
          </a:blip>
          <a:srcRect/>
          <a:stretch>
            <a:fillRect/>
          </a:stretch>
        </p:blipFill>
        <p:spPr bwMode="auto">
          <a:xfrm>
            <a:off x="4406963" y="357166"/>
            <a:ext cx="4457639" cy="5857916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48577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000100" y="2214554"/>
            <a:ext cx="1357322" cy="369332"/>
          </a:xfrm>
          <a:prstGeom prst="rect">
            <a:avLst/>
          </a:prstGeom>
          <a:solidFill>
            <a:srgbClr val="E5F8FF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7 </a:t>
            </a:r>
            <a:r>
              <a:rPr lang="ru-RU" b="1" dirty="0" err="1" smtClean="0"/>
              <a:t>х</a:t>
            </a:r>
            <a:r>
              <a:rPr lang="ru-RU" b="1" dirty="0" smtClean="0"/>
              <a:t> 5 =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43174" y="2214554"/>
            <a:ext cx="571504" cy="35719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2714620"/>
            <a:ext cx="1357322" cy="369332"/>
          </a:xfrm>
          <a:prstGeom prst="rect">
            <a:avLst/>
          </a:prstGeom>
          <a:solidFill>
            <a:srgbClr val="E5F8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6 </a:t>
            </a:r>
            <a:r>
              <a:rPr lang="ru-RU" b="1" dirty="0" err="1" smtClean="0"/>
              <a:t>х</a:t>
            </a:r>
            <a:r>
              <a:rPr lang="ru-RU" b="1" dirty="0" smtClean="0"/>
              <a:t> … = 42 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643174" y="2786058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43174" y="3357562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43174" y="4071942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43174" y="4714884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43174" y="5357826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9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00100" y="3214686"/>
            <a:ext cx="1357322" cy="500066"/>
          </a:xfrm>
          <a:prstGeom prst="rect">
            <a:avLst/>
          </a:prstGeom>
          <a:solidFill>
            <a:srgbClr val="E5F8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32 : … = 8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00100" y="3929066"/>
            <a:ext cx="1357322" cy="500066"/>
          </a:xfrm>
          <a:prstGeom prst="rect">
            <a:avLst/>
          </a:prstGeom>
          <a:solidFill>
            <a:srgbClr val="E5F8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… </a:t>
            </a:r>
            <a:r>
              <a:rPr lang="ru-RU" b="1" dirty="0" err="1" smtClean="0">
                <a:solidFill>
                  <a:schemeClr val="tx1"/>
                </a:solidFill>
              </a:rPr>
              <a:t>х</a:t>
            </a:r>
            <a:r>
              <a:rPr lang="ru-RU" b="1" dirty="0" smtClean="0">
                <a:solidFill>
                  <a:schemeClr val="tx1"/>
                </a:solidFill>
              </a:rPr>
              <a:t> 4 = 24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00100" y="4643446"/>
            <a:ext cx="1357322" cy="500066"/>
          </a:xfrm>
          <a:prstGeom prst="rect">
            <a:avLst/>
          </a:prstGeom>
          <a:solidFill>
            <a:srgbClr val="E5F8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… : 3 = 7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00100" y="5286388"/>
            <a:ext cx="1357322" cy="500066"/>
          </a:xfrm>
          <a:prstGeom prst="rect">
            <a:avLst/>
          </a:prstGeom>
          <a:solidFill>
            <a:srgbClr val="E5F8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9 : 1 = …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28992" y="2214554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428992" y="2786058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М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28992" y="3357562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О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28992" y="4071942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Н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00430" y="4714884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Р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00430" y="5357826"/>
            <a:ext cx="571504" cy="428628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5" name="Va - Красивая восточная музы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28677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3571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3571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10715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10715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10715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17859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17859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17859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17859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50030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250030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250030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250030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357818" y="250030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785918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71736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715140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143372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929190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715008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285852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071670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643306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214942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392906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357950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572132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000496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214678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428860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643042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928662" y="464344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357554" y="321468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929322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357686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571868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786050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1214414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28596" y="5357826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7143768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286512" y="6072206"/>
            <a:ext cx="857256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500694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714876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3929058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143240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357422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571604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785786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6072206"/>
            <a:ext cx="785818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003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642918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85852" y="3429000"/>
            <a:ext cx="6286544" cy="17859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457200"/>
            <a:ext cx="7274072" cy="147160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/>
              <a:t>СПАСИБО ЗА УРОК!</a:t>
            </a:r>
            <a:br>
              <a:rPr lang="ru-RU" b="1" dirty="0" smtClean="0"/>
            </a:br>
            <a:r>
              <a:rPr lang="ru-RU" b="1" dirty="0" smtClean="0"/>
              <a:t>Желаю удачи!</a:t>
            </a:r>
          </a:p>
        </p:txBody>
      </p:sp>
      <p:pic>
        <p:nvPicPr>
          <p:cNvPr id="31747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313" y="1989138"/>
            <a:ext cx="34575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40"/>
                            </p:stCondLst>
                            <p:childTnLst>
                              <p:par>
                                <p:cTn id="17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23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40"/>
                            </p:stCondLst>
                            <p:childTnLst>
                              <p:par>
                                <p:cTn id="29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40"/>
                            </p:stCondLst>
                            <p:childTnLst>
                              <p:par>
                                <p:cTn id="35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40"/>
                            </p:stCondLst>
                            <p:childTnLst>
                              <p:par>
                                <p:cTn id="41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40"/>
                            </p:stCondLst>
                            <p:childTnLst>
                              <p:par>
                                <p:cTn id="47" presetID="53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4" grpId="1"/>
      <p:bldP spid="28674" grpId="2"/>
      <p:bldP spid="28674" grpId="3"/>
      <p:bldP spid="28674" grpId="4"/>
      <p:bldP spid="28674" grpId="5"/>
      <p:bldP spid="28674" grpId="6"/>
      <p:bldP spid="28674" grpId="7"/>
      <p:bldP spid="28674" grpId="8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457200"/>
            <a:ext cx="4562476" cy="8382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Амон – Ра.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10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14290"/>
            <a:ext cx="2571768" cy="6245723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00562" y="2000240"/>
            <a:ext cx="428628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 err="1" smtClean="0"/>
              <a:t>Юго</a:t>
            </a:r>
            <a:r>
              <a:rPr lang="ru-RU" sz="2400" dirty="0" smtClean="0"/>
              <a:t> – Западной Африке простираются огромные пустыни. По этой земле несёт свои воды одна из самых больших рек в мире – Нил. По берегам реки растут кокосы, высокие сосны. Впадая в Чёрное море, река разделяется на несколько </a:t>
            </a:r>
            <a:r>
              <a:rPr lang="ru-RU" sz="2400" dirty="0" err="1" smtClean="0"/>
              <a:t>руковов</a:t>
            </a:r>
            <a:r>
              <a:rPr lang="ru-RU" sz="2400" dirty="0" smtClean="0"/>
              <a:t>, образующих огромный квадрат – дельту.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8000"/>
                </a:solidFill>
              </a:rPr>
              <a:t>бог Нила - </a:t>
            </a:r>
            <a:r>
              <a:rPr lang="ru-RU" sz="3200" b="1" dirty="0" err="1" smtClean="0">
                <a:solidFill>
                  <a:srgbClr val="CC0000"/>
                </a:solidFill>
              </a:rPr>
              <a:t>Хапи</a:t>
            </a:r>
            <a:r>
              <a:rPr lang="ru-RU" sz="3200" dirty="0" smtClean="0">
                <a:solidFill>
                  <a:srgbClr val="CC0000"/>
                </a:solidFill>
              </a:rPr>
              <a:t/>
            </a:r>
            <a:br>
              <a:rPr lang="ru-RU" sz="3200" dirty="0" smtClean="0">
                <a:solidFill>
                  <a:srgbClr val="CC0000"/>
                </a:solidFill>
              </a:rPr>
            </a:br>
            <a:r>
              <a:rPr lang="ru-RU" sz="3200" dirty="0" smtClean="0">
                <a:solidFill>
                  <a:srgbClr val="008000"/>
                </a:solidFill>
              </a:rPr>
              <a:t>  один из главных богов Египта</a:t>
            </a:r>
          </a:p>
        </p:txBody>
      </p:sp>
      <p:pic>
        <p:nvPicPr>
          <p:cNvPr id="8197" name="Picture 10" descr="0040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86050" y="4194175"/>
            <a:ext cx="3725863" cy="2663825"/>
          </a:xfrm>
          <a:noFill/>
        </p:spPr>
      </p:pic>
      <p:sp>
        <p:nvSpPr>
          <p:cNvPr id="8195" name="Rectangle 2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5986463" cy="4530725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>
              <a:solidFill>
                <a:srgbClr val="008000"/>
              </a:solidFill>
            </a:endParaRPr>
          </a:p>
        </p:txBody>
      </p:sp>
      <p:pic>
        <p:nvPicPr>
          <p:cNvPr id="8199" name="Picture 16" descr="0001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557338"/>
            <a:ext cx="40671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514195"/>
            <a:ext cx="2286016" cy="320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500042"/>
            <a:ext cx="4702304" cy="2571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Гор</a:t>
            </a:r>
            <a:r>
              <a:rPr lang="ru-RU" b="1" dirty="0" smtClean="0">
                <a:solidFill>
                  <a:srgbClr val="0070C0"/>
                </a:solidFill>
              </a:rPr>
              <a:t> – покровитель земных фараонов.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2" descr="http://oldegypt.info/system/thumb.php?type=inline&amp;img_id=11728376573787256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570444"/>
            <a:ext cx="2428892" cy="586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Заполнить пропущенные места в предложениях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000240"/>
            <a:ext cx="8624918" cy="43243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Приблизительно …….. лет до н.э. образовалось единое Египетское государство.</a:t>
            </a:r>
          </a:p>
          <a:p>
            <a:r>
              <a:rPr lang="ru-RU" sz="3200" dirty="0" smtClean="0"/>
              <a:t>Повелителя всего Египта стали называть ………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Давайте вспомним известные вам имена фараонов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857364"/>
            <a:ext cx="4191000" cy="4467236"/>
          </a:xfrm>
        </p:spPr>
        <p:txBody>
          <a:bodyPr/>
          <a:lstStyle/>
          <a:p>
            <a:r>
              <a:rPr lang="ru-RU" dirty="0" smtClean="0"/>
              <a:t>1. Хеопс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Тутмос ІІІ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 Тутанхамон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571612"/>
            <a:ext cx="3071834" cy="205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143116"/>
            <a:ext cx="1928826" cy="272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4500570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071546"/>
            <a:ext cx="3202106" cy="18573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Бог мудрости  -  Тот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hm12_6_2_0_10_0_b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642918"/>
            <a:ext cx="49276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дополнить фразу.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267728" cy="4724400"/>
          </a:xfrm>
        </p:spPr>
        <p:txBody>
          <a:bodyPr/>
          <a:lstStyle/>
          <a:p>
            <a:r>
              <a:rPr lang="ru-RU" sz="3200" b="1" dirty="0" smtClean="0"/>
              <a:t>Писцы зорко следили за ходом работы и на листах ……. делали записи. Знаки письма называются …….. Их насчитывалось около……...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1071546"/>
            <a:ext cx="4672018" cy="2571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Осирис</a:t>
            </a:r>
            <a:r>
              <a:rPr lang="ru-RU" b="1" dirty="0" smtClean="0">
                <a:solidFill>
                  <a:srgbClr val="0070C0"/>
                </a:solidFill>
              </a:rPr>
              <a:t> - бог возрождения, царь загробного мира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2" descr="http://oldegypt.info/system/thumb.php?type=inline&amp;img_id=11728370999955199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65138"/>
            <a:ext cx="3000396" cy="565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249</Words>
  <Application>Microsoft Office PowerPoint</Application>
  <PresentationFormat>Экран (4:3)</PresentationFormat>
  <Paragraphs>99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«Путешествие по древнему    Египту.»   </vt:lpstr>
      <vt:lpstr>Амон – Ра.</vt:lpstr>
      <vt:lpstr>бог Нила - Хапи   один из главных богов Египта</vt:lpstr>
      <vt:lpstr>Гор – покровитель земных фараонов.</vt:lpstr>
      <vt:lpstr>Заполнить пропущенные места в предложениях</vt:lpstr>
      <vt:lpstr>Давайте вспомним известные вам имена фараонов </vt:lpstr>
      <vt:lpstr>Бог мудрости  -  Тот</vt:lpstr>
      <vt:lpstr>дополнить фразу.</vt:lpstr>
      <vt:lpstr>Осирис - бог возрождения, царь загробного мира </vt:lpstr>
      <vt:lpstr>Слайд 10</vt:lpstr>
      <vt:lpstr>Слайд 11</vt:lpstr>
      <vt:lpstr>СПАСИБО ЗА УРОК! Желаю удачи!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revaz</cp:lastModifiedBy>
  <cp:revision>17</cp:revision>
  <dcterms:created xsi:type="dcterms:W3CDTF">2004-12-31T20:06:24Z</dcterms:created>
  <dcterms:modified xsi:type="dcterms:W3CDTF">2013-02-15T18:59:01Z</dcterms:modified>
</cp:coreProperties>
</file>