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40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custDataLst>
    <p:tags r:id="rId4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D8E935-3EE5-4F43-AED6-66E4B266B6C0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8B9FF3-4C17-41DE-9581-01423A336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E645C6-B0AD-402F-9FF3-B75BC0695E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FB7F3D-4D40-45D6-A8BD-467C704020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63D792-E87A-425F-B566-48DA14F8FA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7AB02C-A5CB-4807-90D4-93EBD1C88D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BE045-9576-437C-AFFD-0B12998ECC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05CAEE-3D0D-4ED7-98E5-96B2E4E641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6511E9-474A-4DD6-AB65-803C1217AA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A4DEF6-B14C-40C0-9E63-B9B1710F9C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07B40A-D73C-409E-B65D-CF637BB9B9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855956-AF60-4545-B4F9-F580723418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630287-BF98-43FB-B204-17ADF11843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808E72-88B9-4EA8-BCAA-7C88AC5480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4A73C5-88F3-40D4-A297-A321E728D7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17D2AA-AA86-42D5-AED1-9882DD80F1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FBC6AB-9C88-4BFA-9038-248E5EEB3F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D612EA-C748-442F-B8A1-87AF405BCD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44C41A-3EDC-49C5-BAB2-013AC0926A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73AAD8-F60D-4A62-BFDB-55719A4775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99F54F-A797-464F-9BB8-5BCD6477E8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BE047E-C955-4769-B9CD-32F2D38B3D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46CE46-CFCA-4089-B303-06B0AF907D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288539-BAB0-4B25-BA72-F4C9799303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1F0054-A668-4972-9BE7-E04F26A0A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31E217-56FD-40D1-94D8-DFEBC0ED77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D500ED-6EA2-46A0-976F-63104B2B76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CC2B48-EED2-4706-A590-8B0A37E1F1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52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BADF19-684A-4889-91B9-A60D569581B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72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BFA0A7-8643-4225-9456-F4DF93E66F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93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045595-7FC0-4E7E-BA12-7F8260A69A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13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B9F23C-C756-4678-99D8-D18B010D92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D2DCED-DCA3-458B-A67D-9C15F9B1B1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0ABB99-26C8-43E6-B7A0-8F347E3E3C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1E9652-66A7-41FE-80FA-CCF7B6ADA9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1238E6-CBB4-4A4E-B46D-0F623CDA8A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6F7F3C-55A6-42FC-903D-28FBA4D4CA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408869-39E0-4358-8E3A-AF0A0F9DF8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92D9-B7FE-43D6-B336-3B8679C566A3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8832-3C51-48DA-A549-24575D659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C62C-E690-4697-A14F-014813329C3B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28DFE-6378-44D0-A7E8-160D0BCA0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F892-AA38-404A-863E-C67B8339F29F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9111-6EBF-4D64-AC83-4CAF0F753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A1A2-96D8-4DD2-9D37-6D6D39B761B2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07CF-A2A6-4BA1-95EF-BB07DBC17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417D-472D-47E2-A585-2B9DEC773FAA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4A17-38F4-485F-A61E-1F892A8C5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2478-9A9B-4406-B864-26CA1437194F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E478-43A6-442D-B234-6BF0B82D9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C1E3-F4CE-4043-96DB-1CD5C2592307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82A8-DA4A-4604-93A3-85BE9E64D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840F-44B5-4ECA-B2F9-EBFF3DB99421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9CB6-9577-43F4-9E77-8D275E898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FDE7-0E0E-4CF5-9A25-BFB515032D38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E241-8104-4294-A8B4-6D5040E04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90A12-E131-40E7-BCFA-4558483F35BC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6BAC-700B-4F2B-BE66-ABAE9FA74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50527-4CC9-4A4F-B25C-C8F48C997247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D087-F77E-4378-ADB0-DEF372A10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F9C59-CAEF-4DA0-B773-BA97503C62E1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3F18-098B-44AE-8B2E-EE7DABBB9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7E3E-B50D-4807-B1AB-8A62F6CCA104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58DF-D632-451C-A993-86E99F7E9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3F66-6E3A-44F6-8C39-32DB2091EB14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EE32-E7CE-42F8-8784-85B8BFBA5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C8E6-C439-4DA1-BBD1-8C56A9F85791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B8D5-21E5-40E8-85C2-2FC1D1E61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CC93-BE7B-4960-B205-ADB3542EA588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60B2A-6B66-42C4-9BF3-C16ECB46F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4A01-F96B-4763-A2A2-B5EDE3AC76DF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1A754-457C-43EB-B558-AEFF8596F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9F8C1-AB04-45AB-9CFE-56D5A19EADD6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3FF2-E05D-47AE-830A-F23BA802F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A753-9EAA-48C3-8838-433F31E91B4E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C9A3-0320-4FB4-808F-B41835C6C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2546-5255-441E-82DA-1697DEFBE5B0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1F7D-8A76-42C4-B09B-BA75E5A86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4628-1D5C-423F-B3BF-74041FECCD42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3634-CCF0-46E3-8347-484ED0A92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67E3E-42E7-4374-9F2B-3CD5B9A9632A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8625E-95CE-45FA-98C0-1B2704214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CC24-21AB-4B88-A3F5-08389102B8E4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11DB-45C6-4F11-A690-602511CCA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2570CC-FCDF-41CA-AC62-593559B030E5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B6F092-55C5-4A18-B7A9-EE08CFC42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146F1F-8AAB-4AFD-87E6-2B9F0FB3147A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BBC4A3-3465-496B-904E-49DD0784B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Девчонки поры огневой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:\картинки\00-25-30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20638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:\картинки\1347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188913"/>
            <a:ext cx="4897438" cy="4752975"/>
          </a:xfrm>
          <a:prstGeom prst="rect">
            <a:avLst/>
          </a:prstGeom>
          <a:noFill/>
          <a:ln w="57150">
            <a:solidFill>
              <a:srgbClr val="50141B"/>
            </a:solidFill>
            <a:miter lim="800000"/>
            <a:headEnd/>
            <a:tailEnd/>
          </a:ln>
        </p:spPr>
      </p:pic>
      <p:pic>
        <p:nvPicPr>
          <p:cNvPr id="21506" name="Picture 2" descr="H:\картинки\pv_1249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338263"/>
            <a:ext cx="4859338" cy="533082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b="9225"/>
          <a:stretch>
            <a:fillRect/>
          </a:stretch>
        </p:blipFill>
        <p:spPr bwMode="auto">
          <a:xfrm>
            <a:off x="5237163" y="138113"/>
            <a:ext cx="3708400" cy="42195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1" name="Picture 3" descr="H:\картинки\pv_1249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" y="138113"/>
            <a:ext cx="3651250" cy="429895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22532" name="Picture 4" descr="H:\картинки\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5013" y="4149725"/>
            <a:ext cx="4762500" cy="2614613"/>
          </a:xfrm>
          <a:prstGeom prst="rect">
            <a:avLst/>
          </a:prstGeom>
          <a:noFill/>
          <a:ln w="57150">
            <a:solidFill>
              <a:srgbClr val="EEEBE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картинки\1-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14409"/>
          <a:stretch>
            <a:fillRect/>
          </a:stretch>
        </p:blipFill>
        <p:spPr bwMode="auto">
          <a:xfrm>
            <a:off x="107950" y="114300"/>
            <a:ext cx="8928100" cy="6743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картинки\801376b6156d6e784df148d628a171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картинки\scree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8856663" cy="66167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1113" y="0"/>
            <a:ext cx="5049838" cy="6858000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-1588"/>
            <a:ext cx="4067175" cy="435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2286000" y="227488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&lt;a href="http://gifzona.com/" target="_blank"&gt;&lt;img src="http://img-fotki.yandex.ru/get/4403/bestgifanimation.24/0_6052a_43b772b3_orig" title="</a:t>
            </a:r>
            <a:r>
              <a:rPr lang="ru-RU">
                <a:latin typeface="Times New Roman" pitchFamily="18" charset="0"/>
              </a:rPr>
              <a:t>Поздравляю" </a:t>
            </a:r>
            <a:r>
              <a:rPr lang="en-US">
                <a:latin typeface="Book Antiqua" pitchFamily="18" charset="0"/>
              </a:rPr>
              <a:t>border="0"&gt;&lt;/a&gt;&lt;br&gt;&lt;a href="http://gifzona.com/9may.htm" target=" _blank"&gt;&lt;b&gt;C 9 </a:t>
            </a:r>
            <a:r>
              <a:rPr lang="ru-RU">
                <a:latin typeface="Times New Roman" pitchFamily="18" charset="0"/>
              </a:rPr>
              <a:t>мая!&lt;/</a:t>
            </a:r>
            <a:r>
              <a:rPr lang="en-US">
                <a:latin typeface="Book Antiqua" pitchFamily="18" charset="0"/>
              </a:rPr>
              <a:t>b&gt;&lt;/a&gt;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28674" name="Picture 2" descr="D:\Users\nonna\Pictures\А зори здесь тихие\0_60df2_4aa3d9d9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0"/>
            <a:ext cx="680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163" y="1463675"/>
            <a:ext cx="2474913" cy="29368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b="20885"/>
          <a:stretch>
            <a:fillRect/>
          </a:stretch>
        </p:blipFill>
        <p:spPr bwMode="auto">
          <a:xfrm>
            <a:off x="107950" y="115888"/>
            <a:ext cx="8928100" cy="6527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49630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50"/>
            <a:ext cx="91440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картинки\zori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8785225" cy="63373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nonna\Pictures\А зори здесь тихие\img-178837-02b0b466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картинки\zori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8785225" cy="63373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картинки\1315852479_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50"/>
            <a:ext cx="903605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картинки\1-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картинки\77938741_exemplary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картинки\31276177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картинки\a.zori.zdes.tihie.2.avi.imag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2388" y="26988"/>
            <a:ext cx="9144001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1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2" descr="D:\Users\nonna\Pictures\А зори здесь тихие\6ceb227125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картинки\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91852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9275" y="-103188"/>
            <a:ext cx="9717088" cy="7180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3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2" descr="D:\Users\nonna\Pictures\А зори здесь тихие\6ceb227125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рам\Desktop\a07341f7d08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картинки\a_dolganova_irina_01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8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2" descr="D:\Users\nonna\Pictures\А зори здесь тихие\6ceb227125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картинки\77938745_large_normal_A_ZORI_ZDES_TIH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889317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H:\картинки\pv_1249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59400" y="0"/>
            <a:ext cx="3779838" cy="3743325"/>
          </a:xfrm>
          <a:ln w="76200">
            <a:solidFill>
              <a:srgbClr val="FFC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картинки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638" y="981075"/>
            <a:ext cx="4244975" cy="568801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9459" name="Picture 3" descr="H:\картинки\tvp20080507-22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333375"/>
            <a:ext cx="4038600" cy="5024438"/>
          </a:xfrm>
          <a:ln w="57150"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картинки\pv_2239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ebdc975746e6f15c0f1715d5e6f10b4593bc9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66</Words>
  <Application>Microsoft Office PowerPoint</Application>
  <PresentationFormat>Экран (4:3)</PresentationFormat>
  <Paragraphs>38</Paragraphs>
  <Slides>37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Апекс</vt:lpstr>
      <vt:lpstr>Тема11</vt:lpstr>
      <vt:lpstr>Апекс</vt:lpstr>
      <vt:lpstr>Девчонки поры огневой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девчонки огненной поры</dc:title>
  <dc:subject>литературно - музыккальная композиция "девчонки огненной поры"</dc:subject>
  <dc:creator>Гаяне</dc:creator>
  <cp:lastModifiedBy>User</cp:lastModifiedBy>
  <cp:revision>13</cp:revision>
  <dcterms:created xsi:type="dcterms:W3CDTF">2012-09-06T12:35:44Z</dcterms:created>
  <dcterms:modified xsi:type="dcterms:W3CDTF">2013-01-04T15:37:27Z</dcterms:modified>
</cp:coreProperties>
</file>