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0" r:id="rId4"/>
    <p:sldId id="284" r:id="rId5"/>
    <p:sldId id="281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8" r:id="rId14"/>
    <p:sldId id="278" r:id="rId15"/>
    <p:sldId id="277" r:id="rId16"/>
    <p:sldId id="27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83" r:id="rId27"/>
    <p:sldId id="285" r:id="rId28"/>
    <p:sldId id="2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0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1DFCE-0EA5-4224-B608-3C55A88F40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20E9-7EDC-4230-88DF-78F51CA00B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C130-B483-40BE-BD09-FCC5E234B4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46A9-261B-4DD6-9152-B896E3644C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8253-AADC-486F-8998-DA0DA59F71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94BA-FC4F-4B93-A619-33AA397F9D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AA01-8FA6-47E7-B755-049B98AD09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4046-FBB0-40E5-A080-C3156BE50D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43D1-55F1-4C6A-9C77-6FF936C903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C32E-4E71-4988-B864-BC23340D63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3EE5-85DE-4300-9EEF-6AF1FB66CC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B998567-7F95-446E-8D1B-09304999D0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568952" cy="1107996"/>
          </a:xfr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6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такие рыбы?»</a:t>
            </a:r>
            <a:endParaRPr lang="ru-RU" sz="66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7244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Выполнила: учитель начальных классов ГБОУ СОШ №899 г. Москвы</a:t>
            </a:r>
          </a:p>
          <a:p>
            <a:pPr eaLnBrk="1" hangingPunct="1"/>
            <a:r>
              <a:rPr lang="ru-RU" smtClean="0"/>
              <a:t>Гусейнова Мария Эльхановна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857232"/>
            <a:ext cx="717766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171450"/>
            <a:ext cx="8507413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Только у рыб незаметная окраска.</a:t>
            </a:r>
          </a:p>
        </p:txBody>
      </p:sp>
      <p:pic>
        <p:nvPicPr>
          <p:cNvPr id="11267" name="Содержимое 9" descr="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765175"/>
            <a:ext cx="4321175" cy="2882900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243888" y="115888"/>
            <a:ext cx="720725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4725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69" name="Рисунок 10" descr="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350" y="3933825"/>
            <a:ext cx="4040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692150"/>
            <a:ext cx="31686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89363"/>
            <a:ext cx="4230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459788" y="6165850"/>
            <a:ext cx="576262" cy="6207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90488"/>
            <a:ext cx="8229600" cy="1143001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Только у рыб яркая окраска.</a:t>
            </a:r>
          </a:p>
        </p:txBody>
      </p:sp>
      <p:pic>
        <p:nvPicPr>
          <p:cNvPr id="12291" name="Содержимое 9" descr="рыба-хирург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033463"/>
            <a:ext cx="4102100" cy="3116262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172450" y="188913"/>
            <a:ext cx="720725" cy="719137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4726" y="621323"/>
              <a:ext cx="431414" cy="430777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 descr="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276475"/>
            <a:ext cx="48244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88350" y="6165850"/>
            <a:ext cx="576263" cy="6207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3" y="-17463"/>
            <a:ext cx="8507413" cy="1143001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accent2"/>
                </a:solidFill>
              </a:rPr>
              <a:t>Только рыбы покрыты чешуей.</a:t>
            </a:r>
          </a:p>
        </p:txBody>
      </p:sp>
      <p:pic>
        <p:nvPicPr>
          <p:cNvPr id="13315" name="Содержимое 7" descr="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052513"/>
            <a:ext cx="6523038" cy="3024187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172450" y="188913"/>
            <a:ext cx="720725" cy="719137"/>
            <a:chOff x="8100392" y="476672"/>
            <a:chExt cx="720080" cy="7200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Улыбающееся лицо 5"/>
            <p:cNvSpPr/>
            <p:nvPr/>
          </p:nvSpPr>
          <p:spPr>
            <a:xfrm>
              <a:off x="8244726" y="621323"/>
              <a:ext cx="431414" cy="430777"/>
            </a:xfrm>
            <a:prstGeom prst="smileyFace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8450" y="4005263"/>
            <a:ext cx="42084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459788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36613"/>
            <a:ext cx="9144000" cy="6021387"/>
          </a:xfrm>
        </p:spPr>
      </p:pic>
      <p:sp>
        <p:nvSpPr>
          <p:cNvPr id="5" name="Выноска-облако 4"/>
          <p:cNvSpPr/>
          <p:nvPr/>
        </p:nvSpPr>
        <p:spPr>
          <a:xfrm>
            <a:off x="-180975" y="-100013"/>
            <a:ext cx="3925888" cy="2305051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У меня, в отличие от большинства других рыб, тело голое, без чешуи. А защищает меня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   толстая кожа.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oky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2312988"/>
            <a:ext cx="8039100" cy="43561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88913"/>
            <a:ext cx="9144000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работают, как руль: с их помощью рыба поворачивает влево и вправо,  погружается и всплывает.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16113"/>
            <a:ext cx="7019925" cy="4681537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95288" y="188913"/>
            <a:ext cx="8137525" cy="1584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Рыбы не могут жить без кислорода. Вода содержит  кислород, и большинство рыб получает его из воды с помощью жабр.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Есть у рыб плавательный пузырь, ни у кого другого его нет! – который помогает рыбам нырять, всплывать.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 descr="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628775"/>
            <a:ext cx="7994650" cy="49974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9388" y="0"/>
            <a:ext cx="1655762" cy="7651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окунь</a:t>
            </a:r>
          </a:p>
        </p:txBody>
      </p:sp>
      <p:pic>
        <p:nvPicPr>
          <p:cNvPr id="6" name="Picture 2" descr="Картинка 25 из 171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0738" y="26035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6858000" y="142875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щука</a:t>
            </a:r>
          </a:p>
        </p:txBody>
      </p:sp>
      <p:pic>
        <p:nvPicPr>
          <p:cNvPr id="8" name="Picture 2" descr="Картинка 3 из 64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25838"/>
            <a:ext cx="40322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0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карась</a:t>
            </a:r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933825"/>
            <a:ext cx="44275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7000875" y="342900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ёрш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2276475"/>
            <a:ext cx="3671888" cy="2016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 рыбы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418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0" y="44450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сельдь</a:t>
            </a:r>
          </a:p>
        </p:txBody>
      </p:sp>
      <p:pic>
        <p:nvPicPr>
          <p:cNvPr id="9" name="Picture 4" descr="Картинка 27 из 26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333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а 4 из 331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978275"/>
            <a:ext cx="410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0" y="3573463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акула</a:t>
            </a:r>
          </a:p>
        </p:txBody>
      </p:sp>
      <p:pic>
        <p:nvPicPr>
          <p:cNvPr id="13" name="Picture 2" descr="Картинка 9 из 34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44913"/>
            <a:ext cx="4213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7000875" y="3500438"/>
            <a:ext cx="2143125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треска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88125" y="188913"/>
            <a:ext cx="2341563" cy="1071562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камбала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213" y="2492375"/>
            <a:ext cx="3816350" cy="1873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 рыбы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487363"/>
            <a:ext cx="3887787" cy="3013075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894138"/>
            <a:ext cx="40560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488950"/>
            <a:ext cx="40322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572000" y="3644900"/>
            <a:ext cx="4176713" cy="3168650"/>
            <a:chOff x="2627783" y="1196752"/>
            <a:chExt cx="4440493" cy="3312368"/>
          </a:xfrm>
        </p:grpSpPr>
        <p:pic>
          <p:nvPicPr>
            <p:cNvPr id="20491" name="Рисунок 7" descr="23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27783" y="2852936"/>
              <a:ext cx="229657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Рисунок 8" descr="24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60031" y="1196752"/>
              <a:ext cx="22082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Рисунок 9" descr="25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27784" y="1196752"/>
              <a:ext cx="2232248" cy="167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Рисунок 10" descr="26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32041" y="2852936"/>
              <a:ext cx="2088231" cy="163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Выноска-облако 3"/>
          <p:cNvSpPr/>
          <p:nvPr/>
        </p:nvSpPr>
        <p:spPr>
          <a:xfrm>
            <a:off x="0" y="-26988"/>
            <a:ext cx="2143125" cy="10715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гуппи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308850" y="3213100"/>
            <a:ext cx="1943100" cy="782638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петушки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0" y="3644900"/>
            <a:ext cx="1944688" cy="792163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/>
                </a:solidFill>
                <a:latin typeface="+mj-lt"/>
              </a:rPr>
              <a:t>гурами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092950" y="0"/>
            <a:ext cx="2051050" cy="981075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+mj-lt"/>
              </a:rPr>
              <a:t>Золотая рыбка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75" y="2565400"/>
            <a:ext cx="381635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Аквариумные  рыбки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88" y="500063"/>
            <a:ext cx="8501062" cy="12858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прошлом уроке мы изучали…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88" y="2357438"/>
            <a:ext cx="8501062" cy="12858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относятся…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4286250"/>
            <a:ext cx="8501062" cy="13573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Отличительными признаками насекомых  являются 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549275"/>
            <a:ext cx="7769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572000"/>
            <a:ext cx="14287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360613" y="4246563"/>
            <a:ext cx="5235575" cy="2638425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Он в самом омуте живет,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Хозяин глубины.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Имеет он огромный рот,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А глазки чуть видны.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404813"/>
            <a:ext cx="55340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005263"/>
            <a:ext cx="14287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700338" y="4437063"/>
            <a:ext cx="4514850" cy="2278062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шубу себе сшил,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Иглы вынуть позабыл.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071563" y="4572000"/>
            <a:ext cx="5143500" cy="1785938"/>
          </a:xfrm>
          <a:prstGeom prst="cloudCallout">
            <a:avLst>
              <a:gd name="adj1" fmla="val 73631"/>
              <a:gd name="adj2" fmla="val -17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Опасней всех в реке она!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Хитра, прожорлива, сильна.</a:t>
            </a:r>
          </a:p>
        </p:txBody>
      </p:sp>
      <p:pic>
        <p:nvPicPr>
          <p:cNvPr id="38914" name="Picture 2" descr="Картинка 62 из 170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71563"/>
            <a:ext cx="8715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7 из 331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857250"/>
            <a:ext cx="88582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571500" y="4857750"/>
            <a:ext cx="5786438" cy="1785938"/>
          </a:xfrm>
          <a:prstGeom prst="cloudCallout">
            <a:avLst>
              <a:gd name="adj1" fmla="val 68204"/>
              <a:gd name="adj2" fmla="val -33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называют грозой морей.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большая и быстро плавает.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у нее в шесть рядов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острые, как бритва.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262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12713"/>
            <a:ext cx="7040562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8608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1763713" y="4724400"/>
            <a:ext cx="5903912" cy="1990725"/>
          </a:xfrm>
          <a:prstGeom prst="cloudCallout">
            <a:avLst>
              <a:gd name="adj1" fmla="val 53493"/>
              <a:gd name="adj2" fmla="val -71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рыба плоская, как блин,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все время лежит на дне.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313" y="214313"/>
            <a:ext cx="8715375" cy="64293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92150"/>
            <a:ext cx="9144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 - 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5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КОТОРЫХ   ТЕЛО ПОКРЫТО</a:t>
            </a:r>
            <a:r>
              <a:rPr lang="ru-RU" sz="5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ЧЕШУЕЙ</a:t>
            </a:r>
            <a:r>
              <a:rPr lang="ru-RU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133600"/>
            <a:ext cx="435768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25" y="2997200"/>
            <a:ext cx="324008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3" y="4643438"/>
            <a:ext cx="3214687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ПЕРЬЯМИ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5661025"/>
            <a:ext cx="2930525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ЧЕШУЕЙ</a:t>
            </a:r>
            <a:endParaRPr lang="ru-RU" sz="4400" dirty="0">
              <a:solidFill>
                <a:srgbClr val="00006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643438"/>
            <a:ext cx="464343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8" y="5643563"/>
            <a:ext cx="4500562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>
          <a:xfrm>
            <a:off x="8459788" y="6165850"/>
            <a:ext cx="684212" cy="692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950" y="188913"/>
            <a:ext cx="8715375" cy="6429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7651" name="Группа 20"/>
          <p:cNvGrpSpPr>
            <a:grpSpLocks/>
          </p:cNvGrpSpPr>
          <p:nvPr/>
        </p:nvGrpSpPr>
        <p:grpSpPr bwMode="auto">
          <a:xfrm>
            <a:off x="1571625" y="500063"/>
            <a:ext cx="6072188" cy="6000750"/>
            <a:chOff x="1571604" y="214290"/>
            <a:chExt cx="5786478" cy="6286544"/>
          </a:xfrm>
        </p:grpSpPr>
        <p:grpSp>
          <p:nvGrpSpPr>
            <p:cNvPr id="3" name="Группа 32"/>
            <p:cNvGrpSpPr/>
            <p:nvPr/>
          </p:nvGrpSpPr>
          <p:grpSpPr>
            <a:xfrm>
              <a:off x="1571604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" name="Группа 33"/>
            <p:cNvGrpSpPr/>
            <p:nvPr/>
          </p:nvGrpSpPr>
          <p:grpSpPr>
            <a:xfrm>
              <a:off x="4000496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38"/>
            <p:cNvGrpSpPr/>
            <p:nvPr/>
          </p:nvGrpSpPr>
          <p:grpSpPr>
            <a:xfrm>
              <a:off x="6429388" y="1500174"/>
              <a:ext cx="928694" cy="5000660"/>
              <a:chOff x="1857356" y="1500174"/>
              <a:chExt cx="928694" cy="5000660"/>
            </a:xfrm>
            <a:solidFill>
              <a:srgbClr val="A5C26A"/>
            </a:solidFill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14546" y="1571612"/>
                <a:ext cx="214314" cy="49292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857356" y="6357958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57356" y="150017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857356" y="3643314"/>
                <a:ext cx="928694" cy="14287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1643042" y="214290"/>
              <a:ext cx="719790" cy="13864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dirty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071934" y="214290"/>
              <a:ext cx="741176" cy="13864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dirty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429388" y="214290"/>
              <a:ext cx="881712" cy="13864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dirty="0">
                  <a:ln w="18415" cmpd="sng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8064895" cy="2808312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10690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Спасибо  за  урок !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68313" y="1628775"/>
            <a:ext cx="640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http://riba4ok.ru/index/vidy_i_opisanie_ryb/0-7</a:t>
            </a:r>
            <a:endParaRPr lang="ru-RU" sz="2000"/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468313" y="2276475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http://images.yandex.ru/</a:t>
            </a:r>
            <a:endParaRPr lang="ru-RU" sz="200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692275" y="476250"/>
            <a:ext cx="590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Использованы материалы:</a:t>
            </a:r>
          </a:p>
        </p:txBody>
      </p:sp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468313" y="2997200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http://slavclub.ru/zagadki/zagadkiribi/</a:t>
            </a:r>
            <a:endParaRPr lang="ru-RU" sz="2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55650" y="476250"/>
            <a:ext cx="6769100" cy="3024188"/>
          </a:xfrm>
          <a:prstGeom prst="cloudCallout">
            <a:avLst>
              <a:gd name="adj1" fmla="val 15452"/>
              <a:gd name="adj2" fmla="val 8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воде они живут. Нет клюва, а клюют.</a:t>
            </a:r>
          </a:p>
        </p:txBody>
      </p:sp>
      <p:pic>
        <p:nvPicPr>
          <p:cNvPr id="4099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357563"/>
            <a:ext cx="26527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7489893">
            <a:off x="292894" y="296069"/>
            <a:ext cx="1984375" cy="197961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7489893">
            <a:off x="2990851" y="989012"/>
            <a:ext cx="1985962" cy="197961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7489893">
            <a:off x="1191419" y="3437731"/>
            <a:ext cx="1984375" cy="197961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7489893">
            <a:off x="6159501" y="1204912"/>
            <a:ext cx="1985962" cy="197961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7489893">
            <a:off x="7168356" y="4301332"/>
            <a:ext cx="1984375" cy="197961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7489893">
            <a:off x="4143375" y="3797300"/>
            <a:ext cx="1985963" cy="1979613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459788" y="6381750"/>
            <a:ext cx="684212" cy="4762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179388" y="333375"/>
            <a:ext cx="3643312" cy="1071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Живут  в  воде</a:t>
            </a: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611188" y="1997075"/>
            <a:ext cx="3643312" cy="1071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Плавают в воде</a:t>
            </a:r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900113" y="3581400"/>
            <a:ext cx="3643312" cy="1071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Имеют  плавники</a:t>
            </a:r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2800350" y="5094288"/>
            <a:ext cx="3643313" cy="10715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Появляются  из икры</a:t>
            </a:r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5392738" y="333375"/>
            <a:ext cx="3643312" cy="1071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Тело покрыто чешуей</a:t>
            </a: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5148263" y="1989138"/>
            <a:ext cx="3643312" cy="10715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Яркая   окраска</a:t>
            </a:r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4932363" y="3581400"/>
            <a:ext cx="3643312" cy="10715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Защитная  окраска</a:t>
            </a:r>
          </a:p>
        </p:txBody>
      </p:sp>
      <p:sp>
        <p:nvSpPr>
          <p:cNvPr id="9" name="Управляющая кнопка: далее 8">
            <a:hlinkClick r:id="rId9" action="ppaction://hlinksldjump" highlightClick="1"/>
          </p:cNvPr>
          <p:cNvSpPr/>
          <p:nvPr/>
        </p:nvSpPr>
        <p:spPr>
          <a:xfrm>
            <a:off x="8459788" y="6308725"/>
            <a:ext cx="576262" cy="4778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Только рыбы живут в воде.</a:t>
            </a:r>
          </a:p>
        </p:txBody>
      </p:sp>
      <p:pic>
        <p:nvPicPr>
          <p:cNvPr id="7171" name="Содержимое 1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2133600"/>
            <a:ext cx="4319588" cy="4089400"/>
          </a:xfrm>
        </p:spPr>
      </p:pic>
      <p:pic>
        <p:nvPicPr>
          <p:cNvPr id="16" name="Содержимое 1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916113"/>
            <a:ext cx="4321175" cy="4105275"/>
          </a:xfrm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8172450" y="620713"/>
            <a:ext cx="720725" cy="720725"/>
            <a:chOff x="8100392" y="476672"/>
            <a:chExt cx="720080" cy="72008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Улыбающееся лицо 5"/>
            <p:cNvSpPr/>
            <p:nvPr/>
          </p:nvSpPr>
          <p:spPr>
            <a:xfrm>
              <a:off x="8244726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316913" y="6308725"/>
            <a:ext cx="503237" cy="549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accent2"/>
                </a:solidFill>
              </a:rPr>
              <a:t>Только рыбы плавают в воде.</a:t>
            </a:r>
          </a:p>
        </p:txBody>
      </p:sp>
      <p:pic>
        <p:nvPicPr>
          <p:cNvPr id="8195" name="Содержимое 1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557338"/>
            <a:ext cx="4392612" cy="3743325"/>
          </a:xfrm>
        </p:spPr>
      </p:pic>
      <p:pic>
        <p:nvPicPr>
          <p:cNvPr id="12" name="Содержимое 11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060575"/>
            <a:ext cx="4392612" cy="3097213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316913" y="549275"/>
            <a:ext cx="719137" cy="719138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5043" y="621324"/>
              <a:ext cx="430777" cy="430776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16913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accent2"/>
                </a:solidFill>
              </a:rPr>
              <a:t>Только рыбы имеют плавники.</a:t>
            </a:r>
          </a:p>
        </p:txBody>
      </p:sp>
      <p:pic>
        <p:nvPicPr>
          <p:cNvPr id="10" name="Содержимое 9" descr="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196975"/>
            <a:ext cx="3529013" cy="2357438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316913" y="260350"/>
            <a:ext cx="719137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5043" y="621006"/>
              <a:ext cx="430777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 descr="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3716338"/>
            <a:ext cx="37385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1" descr="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44675"/>
            <a:ext cx="446405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567738" y="6237288"/>
            <a:ext cx="576262" cy="620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135938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2"/>
                </a:solidFill>
              </a:rPr>
              <a:t>Только рыбы появляются из икры.</a:t>
            </a:r>
            <a:endParaRPr lang="ru-RU" sz="3600" b="1" i="1" dirty="0">
              <a:solidFill>
                <a:schemeClr val="accent2"/>
              </a:solidFill>
            </a:endParaRPr>
          </a:p>
        </p:txBody>
      </p:sp>
      <p:pic>
        <p:nvPicPr>
          <p:cNvPr id="10243" name="Содержимое 9" descr="4,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773238"/>
            <a:ext cx="4535488" cy="4751387"/>
          </a:xfrm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8172450" y="115888"/>
            <a:ext cx="720725" cy="720725"/>
            <a:chOff x="8100392" y="476672"/>
            <a:chExt cx="720080" cy="72008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100392" y="476672"/>
              <a:ext cx="720080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8244726" y="621005"/>
              <a:ext cx="431414" cy="43141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 descr="5,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981075"/>
            <a:ext cx="42338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316913" y="6165850"/>
            <a:ext cx="576262" cy="6207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848</TotalTime>
  <Words>273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Тема15</vt:lpstr>
      <vt:lpstr>«Кто такие рыбы?»</vt:lpstr>
      <vt:lpstr>Слайд 2</vt:lpstr>
      <vt:lpstr>Слайд 3</vt:lpstr>
      <vt:lpstr>Слайд 4</vt:lpstr>
      <vt:lpstr>Слайд 5</vt:lpstr>
      <vt:lpstr>Только рыбы живут в воде.</vt:lpstr>
      <vt:lpstr>Только рыбы плавают в воде.</vt:lpstr>
      <vt:lpstr>Только рыбы имеют плавники.</vt:lpstr>
      <vt:lpstr>Только рыбы появляются из икры.</vt:lpstr>
      <vt:lpstr>Только у рыб незаметная окраска.</vt:lpstr>
      <vt:lpstr>Только у рыб яркая окраска.</vt:lpstr>
      <vt:lpstr>Только рыбы покрыты чешуей.</vt:lpstr>
      <vt:lpstr>Слайд 13</vt:lpstr>
      <vt:lpstr>Слайд 14</vt:lpstr>
      <vt:lpstr>Слайд 15</vt:lpstr>
      <vt:lpstr>Есть у рыб плавательный пузырь, ни у кого другого его нет! – который помогает рыбам нырять, всплывать.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82</cp:revision>
  <dcterms:created xsi:type="dcterms:W3CDTF">2012-11-09T16:49:16Z</dcterms:created>
  <dcterms:modified xsi:type="dcterms:W3CDTF">2013-02-03T20:50:43Z</dcterms:modified>
</cp:coreProperties>
</file>