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tags/tag6.xml" ContentType="application/vnd.openxmlformats-officedocument.presentationml.tags+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ags/tag4.xml" ContentType="application/vnd.openxmlformats-officedocument.presentationml.tags+xml"/>
  <Override PartName="/ppt/tags/tag5.xml" ContentType="application/vnd.openxmlformats-officedocument.presentationml.tags+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40" r:id="rId1"/>
  </p:sldMasterIdLst>
  <p:notesMasterIdLst>
    <p:notesMasterId r:id="rId11"/>
  </p:notesMasterIdLst>
  <p:sldIdLst>
    <p:sldId id="256" r:id="rId2"/>
    <p:sldId id="257" r:id="rId3"/>
    <p:sldId id="258" r:id="rId4"/>
    <p:sldId id="259" r:id="rId5"/>
    <p:sldId id="260" r:id="rId6"/>
    <p:sldId id="261" r:id="rId7"/>
    <p:sldId id="262" r:id="rId8"/>
    <p:sldId id="263" r:id="rId9"/>
    <p:sldId id="264" r:id="rId10"/>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showPr>
  <p:clrMru>
    <a:srgbClr val="FFFF00"/>
    <a:srgbClr val="E4E84A"/>
    <a:srgbClr val="FF9933"/>
    <a:srgbClr val="FF00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307" autoAdjust="0"/>
    <p:restoredTop sz="94660"/>
  </p:normalViewPr>
  <p:slideViewPr>
    <p:cSldViewPr>
      <p:cViewPr varScale="1">
        <p:scale>
          <a:sx n="82" d="100"/>
          <a:sy n="82" d="100"/>
        </p:scale>
        <p:origin x="-96" y="-27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D8ED412F-8099-443A-B3FD-D3B971E89455}" type="datetimeFigureOut">
              <a:rPr lang="ru-RU"/>
              <a:pPr>
                <a:defRPr/>
              </a:pPr>
              <a:t>26.01.2013</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ru-RU" noProof="0"/>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ru-RU" noProof="0"/>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3BC4E6DD-367E-439E-AC0B-BC42E1814FFB}" type="slidenum">
              <a:rPr lang="ru-RU"/>
              <a:pPr>
                <a:defRPr/>
              </a:pPr>
              <a:t>‹#›</a:t>
            </a:fld>
            <a:endParaRPr lang="ru-RU"/>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Образ слайда 1"/>
          <p:cNvSpPr>
            <a:spLocks noGrp="1" noRot="1" noChangeAspect="1"/>
          </p:cNvSpPr>
          <p:nvPr>
            <p:ph type="sldImg"/>
          </p:nvPr>
        </p:nvSpPr>
        <p:spPr bwMode="auto">
          <a:noFill/>
          <a:ln>
            <a:solidFill>
              <a:srgbClr val="000000"/>
            </a:solidFill>
            <a:miter lim="800000"/>
            <a:headEnd/>
            <a:tailEnd/>
          </a:ln>
        </p:spPr>
      </p:sp>
      <p:sp>
        <p:nvSpPr>
          <p:cNvPr id="18434"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smtClean="0"/>
          </a:p>
        </p:txBody>
      </p:sp>
      <p:sp>
        <p:nvSpPr>
          <p:cNvPr id="18435"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C1879CE-BCD7-417A-9EDC-431E4AD72026}" type="slidenum">
              <a:rPr lang="ru-RU"/>
              <a:pPr fontAlgn="base">
                <a:spcBef>
                  <a:spcPct val="0"/>
                </a:spcBef>
                <a:spcAft>
                  <a:spcPct val="0"/>
                </a:spcAft>
              </a:pPr>
              <a:t>4</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4" name="Равнобедренный треугольник 6"/>
          <p:cNvSpPr/>
          <p:nvPr/>
        </p:nvSpPr>
        <p:spPr>
          <a:xfrm rot="16200000">
            <a:off x="7553325" y="5254626"/>
            <a:ext cx="1893887" cy="1293812"/>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Заголовок 7"/>
          <p:cNvSpPr>
            <a:spLocks noGrp="1"/>
          </p:cNvSpPr>
          <p:nvPr>
            <p:ph type="ctrTitle"/>
          </p:nvPr>
        </p:nvSpPr>
        <p:spPr>
          <a:xfrm>
            <a:off x="540544" y="776288"/>
            <a:ext cx="8062912" cy="1470025"/>
          </a:xfrm>
        </p:spPr>
        <p:txBody>
          <a:bodyPr anchor="b"/>
          <a:lstStyle>
            <a:lvl1pPr algn="r">
              <a:defRPr sz="4400"/>
            </a:lvl1pPr>
          </a:lstStyle>
          <a:p>
            <a:r>
              <a:rPr lang="ru-RU" smtClean="0"/>
              <a:t>Образец заголовка</a:t>
            </a:r>
            <a:endParaRPr lang="en-US"/>
          </a:p>
        </p:txBody>
      </p:sp>
      <p:sp>
        <p:nvSpPr>
          <p:cNvPr id="9" name="Подзаголовок 8"/>
          <p:cNvSpPr>
            <a:spLocks noGrp="1"/>
          </p:cNvSpPr>
          <p:nvPr>
            <p:ph type="subTitle" idx="1"/>
          </p:nvPr>
        </p:nvSpPr>
        <p:spPr>
          <a:xfrm>
            <a:off x="540544" y="2250280"/>
            <a:ext cx="8062912" cy="1752600"/>
          </a:xfrm>
        </p:spPr>
        <p:txBody>
          <a:bodyPr/>
          <a:lstStyle>
            <a:lvl1pPr marL="0" marR="36576" indent="0" algn="r">
              <a:spcBef>
                <a:spcPts val="0"/>
              </a:spcBef>
              <a:buNone/>
              <a:defRPr>
                <a:ln>
                  <a:solidFill>
                    <a:schemeClr val="bg2"/>
                  </a:solidFill>
                </a:ln>
                <a:solidFill>
                  <a:schemeClr val="tx1">
                    <a:tint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ru-RU" smtClean="0"/>
              <a:t>Образец подзаголовка</a:t>
            </a:r>
            <a:endParaRPr lang="en-US"/>
          </a:p>
        </p:txBody>
      </p:sp>
      <p:sp>
        <p:nvSpPr>
          <p:cNvPr id="5" name="Дата 27"/>
          <p:cNvSpPr>
            <a:spLocks noGrp="1"/>
          </p:cNvSpPr>
          <p:nvPr>
            <p:ph type="dt" sz="half" idx="10"/>
          </p:nvPr>
        </p:nvSpPr>
        <p:spPr>
          <a:xfrm>
            <a:off x="1371600" y="6011863"/>
            <a:ext cx="5791200" cy="365125"/>
          </a:xfrm>
        </p:spPr>
        <p:txBody>
          <a:bodyPr tIns="0" bIns="0" anchor="t"/>
          <a:lstStyle>
            <a:lvl1pPr algn="r">
              <a:defRPr sz="1000" smtClean="0"/>
            </a:lvl1pPr>
          </a:lstStyle>
          <a:p>
            <a:pPr>
              <a:defRPr/>
            </a:pPr>
            <a:fld id="{3E3B9D91-A7DB-4248-A264-421866689546}" type="datetimeFigureOut">
              <a:rPr lang="ru-RU"/>
              <a:pPr>
                <a:defRPr/>
              </a:pPr>
              <a:t>26.01.2013</a:t>
            </a:fld>
            <a:endParaRPr lang="ru-RU"/>
          </a:p>
        </p:txBody>
      </p:sp>
      <p:sp>
        <p:nvSpPr>
          <p:cNvPr id="6" name="Нижний колонтитул 16"/>
          <p:cNvSpPr>
            <a:spLocks noGrp="1"/>
          </p:cNvSpPr>
          <p:nvPr>
            <p:ph type="ftr" sz="quarter" idx="11"/>
          </p:nvPr>
        </p:nvSpPr>
        <p:spPr>
          <a:xfrm>
            <a:off x="1371600" y="5649913"/>
            <a:ext cx="5791200" cy="365125"/>
          </a:xfrm>
        </p:spPr>
        <p:txBody>
          <a:bodyPr tIns="0" bIns="0"/>
          <a:lstStyle>
            <a:lvl1pPr algn="r">
              <a:defRPr sz="1100"/>
            </a:lvl1pPr>
          </a:lstStyle>
          <a:p>
            <a:pPr>
              <a:defRPr/>
            </a:pPr>
            <a:endParaRPr lang="ru-RU"/>
          </a:p>
        </p:txBody>
      </p:sp>
      <p:sp>
        <p:nvSpPr>
          <p:cNvPr id="7" name="Номер слайда 28"/>
          <p:cNvSpPr>
            <a:spLocks noGrp="1"/>
          </p:cNvSpPr>
          <p:nvPr>
            <p:ph type="sldNum" sz="quarter" idx="12"/>
          </p:nvPr>
        </p:nvSpPr>
        <p:spPr>
          <a:xfrm>
            <a:off x="8391525" y="5753100"/>
            <a:ext cx="503238" cy="365125"/>
          </a:xfrm>
        </p:spPr>
        <p:txBody>
          <a:bodyPr anchor="ctr"/>
          <a:lstStyle>
            <a:lvl1pPr algn="ctr">
              <a:defRPr sz="1300" smtClean="0">
                <a:solidFill>
                  <a:srgbClr val="FFFFFF"/>
                </a:solidFill>
              </a:defRPr>
            </a:lvl1pPr>
          </a:lstStyle>
          <a:p>
            <a:pPr>
              <a:defRPr/>
            </a:pPr>
            <a:fld id="{E81557C9-5491-4AE1-B731-4A0F0A395870}" type="slidenum">
              <a:rPr lang="ru-RU"/>
              <a:pPr>
                <a:defRPr/>
              </a:pPr>
              <a:t>‹#›</a:t>
            </a:fld>
            <a:endParaRPr lang="ru-RU"/>
          </a:p>
        </p:txBody>
      </p:sp>
    </p:spTree>
  </p:cSld>
  <p:clrMapOvr>
    <a:masterClrMapping/>
  </p:clrMapOvr>
  <p:transition spd="slow">
    <p:wheel spokes="2"/>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13"/>
          <p:cNvSpPr>
            <a:spLocks noGrp="1"/>
          </p:cNvSpPr>
          <p:nvPr>
            <p:ph type="dt" sz="half" idx="10"/>
          </p:nvPr>
        </p:nvSpPr>
        <p:spPr/>
        <p:txBody>
          <a:bodyPr/>
          <a:lstStyle>
            <a:lvl1pPr>
              <a:defRPr/>
            </a:lvl1pPr>
          </a:lstStyle>
          <a:p>
            <a:pPr>
              <a:defRPr/>
            </a:pPr>
            <a:fld id="{1140C7D0-1416-4813-836C-6004E0CFC2F7}" type="datetimeFigureOut">
              <a:rPr lang="ru-RU"/>
              <a:pPr>
                <a:defRPr/>
              </a:pPr>
              <a:t>26.01.2013</a:t>
            </a:fld>
            <a:endParaRPr lang="ru-RU"/>
          </a:p>
        </p:txBody>
      </p:sp>
      <p:sp>
        <p:nvSpPr>
          <p:cNvPr id="5" name="Нижний колонтитул 2"/>
          <p:cNvSpPr>
            <a:spLocks noGrp="1"/>
          </p:cNvSpPr>
          <p:nvPr>
            <p:ph type="ftr" sz="quarter" idx="11"/>
          </p:nvPr>
        </p:nvSpPr>
        <p:spPr/>
        <p:txBody>
          <a:bodyPr/>
          <a:lstStyle>
            <a:lvl1pPr>
              <a:defRPr/>
            </a:lvl1pPr>
          </a:lstStyle>
          <a:p>
            <a:pPr>
              <a:defRPr/>
            </a:pPr>
            <a:endParaRPr lang="ru-RU"/>
          </a:p>
        </p:txBody>
      </p:sp>
      <p:sp>
        <p:nvSpPr>
          <p:cNvPr id="6" name="Номер слайда 22"/>
          <p:cNvSpPr>
            <a:spLocks noGrp="1"/>
          </p:cNvSpPr>
          <p:nvPr>
            <p:ph type="sldNum" sz="quarter" idx="12"/>
          </p:nvPr>
        </p:nvSpPr>
        <p:spPr/>
        <p:txBody>
          <a:bodyPr/>
          <a:lstStyle>
            <a:lvl1pPr>
              <a:defRPr/>
            </a:lvl1pPr>
          </a:lstStyle>
          <a:p>
            <a:pPr>
              <a:defRPr/>
            </a:pPr>
            <a:fld id="{42C04027-3112-4649-BA9D-F3AACA631E8C}" type="slidenum">
              <a:rPr lang="ru-RU"/>
              <a:pPr>
                <a:defRPr/>
              </a:pPr>
              <a:t>‹#›</a:t>
            </a:fld>
            <a:endParaRPr lang="ru-RU"/>
          </a:p>
        </p:txBody>
      </p:sp>
    </p:spTree>
  </p:cSld>
  <p:clrMapOvr>
    <a:masterClrMapping/>
  </p:clrMapOvr>
  <p:transition spd="slow">
    <p:wheel spokes="2"/>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781800" y="381000"/>
            <a:ext cx="1905000" cy="5486400"/>
          </a:xfrm>
        </p:spPr>
        <p:txBody>
          <a:bodyPr vert="eaVert"/>
          <a:lstStyle/>
          <a:p>
            <a:r>
              <a:rPr lang="ru-RU" smtClean="0"/>
              <a:t>Образец заголовка</a:t>
            </a:r>
            <a:endParaRPr lang="en-US"/>
          </a:p>
        </p:txBody>
      </p:sp>
      <p:sp>
        <p:nvSpPr>
          <p:cNvPr id="3" name="Вертикальный текст 2"/>
          <p:cNvSpPr>
            <a:spLocks noGrp="1"/>
          </p:cNvSpPr>
          <p:nvPr>
            <p:ph type="body" orient="vert" idx="1"/>
          </p:nvPr>
        </p:nvSpPr>
        <p:spPr>
          <a:xfrm>
            <a:off x="457200" y="381000"/>
            <a:ext cx="6248400" cy="548640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13"/>
          <p:cNvSpPr>
            <a:spLocks noGrp="1"/>
          </p:cNvSpPr>
          <p:nvPr>
            <p:ph type="dt" sz="half" idx="10"/>
          </p:nvPr>
        </p:nvSpPr>
        <p:spPr/>
        <p:txBody>
          <a:bodyPr/>
          <a:lstStyle>
            <a:lvl1pPr>
              <a:defRPr/>
            </a:lvl1pPr>
          </a:lstStyle>
          <a:p>
            <a:pPr>
              <a:defRPr/>
            </a:pPr>
            <a:fld id="{0EC4392C-646A-4213-8011-89AAB3C4FBCA}" type="datetimeFigureOut">
              <a:rPr lang="ru-RU"/>
              <a:pPr>
                <a:defRPr/>
              </a:pPr>
              <a:t>26.01.2013</a:t>
            </a:fld>
            <a:endParaRPr lang="ru-RU"/>
          </a:p>
        </p:txBody>
      </p:sp>
      <p:sp>
        <p:nvSpPr>
          <p:cNvPr id="5" name="Нижний колонтитул 2"/>
          <p:cNvSpPr>
            <a:spLocks noGrp="1"/>
          </p:cNvSpPr>
          <p:nvPr>
            <p:ph type="ftr" sz="quarter" idx="11"/>
          </p:nvPr>
        </p:nvSpPr>
        <p:spPr/>
        <p:txBody>
          <a:bodyPr/>
          <a:lstStyle>
            <a:lvl1pPr>
              <a:defRPr/>
            </a:lvl1pPr>
          </a:lstStyle>
          <a:p>
            <a:pPr>
              <a:defRPr/>
            </a:pPr>
            <a:endParaRPr lang="ru-RU"/>
          </a:p>
        </p:txBody>
      </p:sp>
      <p:sp>
        <p:nvSpPr>
          <p:cNvPr id="6" name="Номер слайда 22"/>
          <p:cNvSpPr>
            <a:spLocks noGrp="1"/>
          </p:cNvSpPr>
          <p:nvPr>
            <p:ph type="sldNum" sz="quarter" idx="12"/>
          </p:nvPr>
        </p:nvSpPr>
        <p:spPr/>
        <p:txBody>
          <a:bodyPr/>
          <a:lstStyle>
            <a:lvl1pPr>
              <a:defRPr/>
            </a:lvl1pPr>
          </a:lstStyle>
          <a:p>
            <a:pPr>
              <a:defRPr/>
            </a:pPr>
            <a:fld id="{C191BBB1-FEAE-416F-88C8-A594BA122405}" type="slidenum">
              <a:rPr lang="ru-RU"/>
              <a:pPr>
                <a:defRPr/>
              </a:pPr>
              <a:t>‹#›</a:t>
            </a:fld>
            <a:endParaRPr lang="ru-RU"/>
          </a:p>
        </p:txBody>
      </p:sp>
    </p:spTree>
  </p:cSld>
  <p:clrMapOvr>
    <a:masterClrMapping/>
  </p:clrMapOvr>
  <p:transition spd="slow">
    <p:wheel spokes="2"/>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67494"/>
            <a:ext cx="8229600" cy="1399032"/>
          </a:xfrm>
        </p:spPr>
        <p:txBody>
          <a:bodyPr/>
          <a:lstStyle/>
          <a:p>
            <a:r>
              <a:rPr lang="ru-RU" smtClean="0"/>
              <a:t>Образец заголовка</a:t>
            </a:r>
            <a:endParaRPr lang="en-US"/>
          </a:p>
        </p:txBody>
      </p:sp>
      <p:sp>
        <p:nvSpPr>
          <p:cNvPr id="3" name="Объект 2"/>
          <p:cNvSpPr>
            <a:spLocks noGrp="1"/>
          </p:cNvSpPr>
          <p:nvPr>
            <p:ph idx="1"/>
          </p:nvPr>
        </p:nvSpPr>
        <p:spPr>
          <a:xfrm>
            <a:off x="457200" y="1882808"/>
            <a:ext cx="8229600" cy="45720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3"/>
          <p:cNvSpPr>
            <a:spLocks noGrp="1"/>
          </p:cNvSpPr>
          <p:nvPr>
            <p:ph type="dt" sz="half" idx="10"/>
          </p:nvPr>
        </p:nvSpPr>
        <p:spPr>
          <a:xfrm>
            <a:off x="4791075" y="6480175"/>
            <a:ext cx="2133600" cy="301625"/>
          </a:xfrm>
        </p:spPr>
        <p:txBody>
          <a:bodyPr/>
          <a:lstStyle>
            <a:lvl1pPr>
              <a:defRPr/>
            </a:lvl1pPr>
          </a:lstStyle>
          <a:p>
            <a:pPr>
              <a:defRPr/>
            </a:pPr>
            <a:fld id="{BF36FC2C-4A85-4FE5-9EBC-E03D2C9354AA}" type="datetimeFigureOut">
              <a:rPr lang="ru-RU"/>
              <a:pPr>
                <a:defRPr/>
              </a:pPr>
              <a:t>26.01.2013</a:t>
            </a:fld>
            <a:endParaRPr lang="ru-RU"/>
          </a:p>
        </p:txBody>
      </p:sp>
      <p:sp>
        <p:nvSpPr>
          <p:cNvPr id="5" name="Нижний колонтитул 4"/>
          <p:cNvSpPr>
            <a:spLocks noGrp="1"/>
          </p:cNvSpPr>
          <p:nvPr>
            <p:ph type="ftr" sz="quarter" idx="11"/>
          </p:nvPr>
        </p:nvSpPr>
        <p:spPr>
          <a:xfrm>
            <a:off x="457200" y="6481763"/>
            <a:ext cx="4259263" cy="300037"/>
          </a:xfrm>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E60DD587-D843-4F32-BC7F-97442F21A506}" type="slidenum">
              <a:rPr lang="ru-RU"/>
              <a:pPr>
                <a:defRPr/>
              </a:pPr>
              <a:t>‹#›</a:t>
            </a:fld>
            <a:endParaRPr lang="ru-RU"/>
          </a:p>
        </p:txBody>
      </p:sp>
    </p:spTree>
  </p:cSld>
  <p:clrMapOvr>
    <a:masterClrMapping/>
  </p:clrMapOvr>
  <p:transition spd="slow">
    <p:wheel spokes="2"/>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2">
        <a:schemeClr val="bg1"/>
      </p:bgRef>
    </p:bg>
    <p:spTree>
      <p:nvGrpSpPr>
        <p:cNvPr id="1" name=""/>
        <p:cNvGrpSpPr/>
        <p:nvPr/>
      </p:nvGrpSpPr>
      <p:grpSpPr>
        <a:xfrm>
          <a:off x="0" y="0"/>
          <a:ext cx="0" cy="0"/>
          <a:chOff x="0" y="0"/>
          <a:chExt cx="0" cy="0"/>
        </a:xfrm>
      </p:grpSpPr>
      <p:sp>
        <p:nvSpPr>
          <p:cNvPr id="4" name="Прямоугольный треугольник 8"/>
          <p:cNvSpPr/>
          <p:nvPr/>
        </p:nvSpPr>
        <p:spPr>
          <a:xfrm flipV="1">
            <a:off x="6350" y="6350"/>
            <a:ext cx="9131300" cy="6837363"/>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Равнобедренный треугольник 7"/>
          <p:cNvSpPr/>
          <p:nvPr/>
        </p:nvSpPr>
        <p:spPr>
          <a:xfrm rot="5400000" flipV="1">
            <a:off x="7553325" y="309563"/>
            <a:ext cx="1893888" cy="1293812"/>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6" name="Прямая соединительная линия 10"/>
          <p:cNvCxnSpPr/>
          <p:nvPr/>
        </p:nvCxnSpPr>
        <p:spPr>
          <a:xfrm rot="10800000">
            <a:off x="6469063" y="9525"/>
            <a:ext cx="2673350" cy="1900238"/>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7" name="Прямая соединительная линия 9"/>
          <p:cNvCxnSpPr/>
          <p:nvPr/>
        </p:nvCxnSpPr>
        <p:spPr>
          <a:xfrm flipV="1">
            <a:off x="0" y="6350"/>
            <a:ext cx="9137650" cy="6845300"/>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Заголовок 1"/>
          <p:cNvSpPr>
            <a:spLocks noGrp="1"/>
          </p:cNvSpPr>
          <p:nvPr>
            <p:ph type="title"/>
          </p:nvPr>
        </p:nvSpPr>
        <p:spPr>
          <a:xfrm>
            <a:off x="381000" y="271464"/>
            <a:ext cx="7239000" cy="1362075"/>
          </a:xfrm>
        </p:spPr>
        <p:txBody>
          <a:bodyPr/>
          <a:lstStyle>
            <a:lvl1pPr marL="0" algn="l">
              <a:buNone/>
              <a:defRPr sz="3600" b="1" cap="none" baseline="0"/>
            </a:lvl1pPr>
          </a:lstStyle>
          <a:p>
            <a:r>
              <a:rPr lang="ru-RU" smtClean="0"/>
              <a:t>Образец заголовка</a:t>
            </a:r>
            <a:endParaRPr lang="en-US"/>
          </a:p>
        </p:txBody>
      </p:sp>
      <p:sp>
        <p:nvSpPr>
          <p:cNvPr id="3" name="Текст 2"/>
          <p:cNvSpPr>
            <a:spLocks noGrp="1"/>
          </p:cNvSpPr>
          <p:nvPr>
            <p:ph type="body" idx="1"/>
          </p:nvPr>
        </p:nvSpPr>
        <p:spPr>
          <a:xfrm>
            <a:off x="381000" y="1633536"/>
            <a:ext cx="3886200" cy="2286000"/>
          </a:xfrm>
        </p:spPr>
        <p:txBody>
          <a:bodyPr/>
          <a:lstStyle>
            <a:lvl1pPr marL="54864" indent="0" algn="l">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ru-RU" smtClean="0"/>
              <a:t>Образец текста</a:t>
            </a:r>
          </a:p>
        </p:txBody>
      </p:sp>
      <p:sp>
        <p:nvSpPr>
          <p:cNvPr id="8" name="Дата 3"/>
          <p:cNvSpPr>
            <a:spLocks noGrp="1"/>
          </p:cNvSpPr>
          <p:nvPr>
            <p:ph type="dt" sz="half" idx="10"/>
          </p:nvPr>
        </p:nvSpPr>
        <p:spPr>
          <a:xfrm>
            <a:off x="6956425" y="6477000"/>
            <a:ext cx="2133600" cy="304800"/>
          </a:xfrm>
        </p:spPr>
        <p:txBody>
          <a:bodyPr/>
          <a:lstStyle>
            <a:lvl1pPr>
              <a:defRPr/>
            </a:lvl1pPr>
          </a:lstStyle>
          <a:p>
            <a:pPr>
              <a:defRPr/>
            </a:pPr>
            <a:fld id="{3DEB664C-B28E-4E97-89F3-1F4C1C839D60}" type="datetimeFigureOut">
              <a:rPr lang="ru-RU"/>
              <a:pPr>
                <a:defRPr/>
              </a:pPr>
              <a:t>26.01.2013</a:t>
            </a:fld>
            <a:endParaRPr lang="ru-RU"/>
          </a:p>
        </p:txBody>
      </p:sp>
      <p:sp>
        <p:nvSpPr>
          <p:cNvPr id="9" name="Нижний колонтитул 4"/>
          <p:cNvSpPr>
            <a:spLocks noGrp="1"/>
          </p:cNvSpPr>
          <p:nvPr>
            <p:ph type="ftr" sz="quarter" idx="11"/>
          </p:nvPr>
        </p:nvSpPr>
        <p:spPr>
          <a:xfrm>
            <a:off x="2619375" y="6481763"/>
            <a:ext cx="4260850" cy="300037"/>
          </a:xfrm>
        </p:spPr>
        <p:txBody>
          <a:bodyPr/>
          <a:lstStyle>
            <a:lvl1pPr>
              <a:defRPr/>
            </a:lvl1pPr>
          </a:lstStyle>
          <a:p>
            <a:pPr>
              <a:defRPr/>
            </a:pPr>
            <a:endParaRPr lang="ru-RU"/>
          </a:p>
        </p:txBody>
      </p:sp>
      <p:sp>
        <p:nvSpPr>
          <p:cNvPr id="10" name="Номер слайда 5"/>
          <p:cNvSpPr>
            <a:spLocks noGrp="1"/>
          </p:cNvSpPr>
          <p:nvPr>
            <p:ph type="sldNum" sz="quarter" idx="12"/>
          </p:nvPr>
        </p:nvSpPr>
        <p:spPr>
          <a:xfrm>
            <a:off x="8450263" y="809625"/>
            <a:ext cx="503237" cy="300038"/>
          </a:xfrm>
        </p:spPr>
        <p:txBody>
          <a:bodyPr/>
          <a:lstStyle>
            <a:lvl1pPr>
              <a:defRPr/>
            </a:lvl1pPr>
          </a:lstStyle>
          <a:p>
            <a:pPr>
              <a:defRPr/>
            </a:pPr>
            <a:fld id="{D22E95AB-BFAF-48C7-9FCE-13D5495D0A20}" type="slidenum">
              <a:rPr lang="ru-RU"/>
              <a:pPr>
                <a:defRPr/>
              </a:pPr>
              <a:t>‹#›</a:t>
            </a:fld>
            <a:endParaRPr lang="ru-RU"/>
          </a:p>
        </p:txBody>
      </p:sp>
    </p:spTree>
  </p:cSld>
  <p:clrMapOvr>
    <a:overrideClrMapping bg1="dk1" tx1="lt1" bg2="dk2" tx2="lt2" accent1="accent1" accent2="accent2" accent3="accent3" accent4="accent4" accent5="accent5" accent6="accent6" hlink="hlink" folHlink="folHlink"/>
  </p:clrMapOvr>
  <p:transition spd="slow">
    <p:wheel spokes="2"/>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marL="0" algn="l">
              <a:defRPr/>
            </a:lvl1pPr>
          </a:lstStyle>
          <a:p>
            <a:r>
              <a:rPr lang="ru-RU" smtClean="0"/>
              <a:t>Образец заголовка</a:t>
            </a:r>
            <a:endParaRPr lang="en-US"/>
          </a:p>
        </p:txBody>
      </p:sp>
      <p:sp>
        <p:nvSpPr>
          <p:cNvPr id="3" name="Объект 2"/>
          <p:cNvSpPr>
            <a:spLocks noGrp="1"/>
          </p:cNvSpPr>
          <p:nvPr>
            <p:ph sz="half" idx="1"/>
          </p:nvPr>
        </p:nvSpPr>
        <p:spPr>
          <a:xfrm>
            <a:off x="457200" y="1722437"/>
            <a:ext cx="4038600" cy="4525963"/>
          </a:xfrm>
        </p:spPr>
        <p:txBody>
          <a:bodyPr/>
          <a:lstStyle>
            <a:lvl1pPr>
              <a:defRPr sz="2600"/>
            </a:lvl1pPr>
            <a:lvl2pPr>
              <a:defRPr sz="2400"/>
            </a:lvl2pPr>
            <a:lvl3pPr>
              <a:defRPr sz="2000"/>
            </a:lvl3pPr>
            <a:lvl4pPr>
              <a:defRPr sz="1800"/>
            </a:lvl4pPr>
            <a:lvl5pPr>
              <a:defRPr sz="18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Объект 3"/>
          <p:cNvSpPr>
            <a:spLocks noGrp="1"/>
          </p:cNvSpPr>
          <p:nvPr>
            <p:ph sz="half" idx="2"/>
          </p:nvPr>
        </p:nvSpPr>
        <p:spPr>
          <a:xfrm>
            <a:off x="4648200" y="1722437"/>
            <a:ext cx="4038600" cy="4525963"/>
          </a:xfrm>
        </p:spPr>
        <p:txBody>
          <a:bodyPr/>
          <a:lstStyle>
            <a:lvl1pPr>
              <a:defRPr sz="2600"/>
            </a:lvl1pPr>
            <a:lvl2pPr>
              <a:defRPr sz="2400"/>
            </a:lvl2pPr>
            <a:lvl3pPr>
              <a:defRPr sz="2000"/>
            </a:lvl3pPr>
            <a:lvl4pPr>
              <a:defRPr sz="1800"/>
            </a:lvl4pPr>
            <a:lvl5pPr>
              <a:defRPr sz="18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4"/>
          <p:cNvSpPr>
            <a:spLocks noGrp="1"/>
          </p:cNvSpPr>
          <p:nvPr>
            <p:ph type="dt" sz="half" idx="10"/>
          </p:nvPr>
        </p:nvSpPr>
        <p:spPr/>
        <p:txBody>
          <a:bodyPr/>
          <a:lstStyle>
            <a:lvl1pPr>
              <a:defRPr/>
            </a:lvl1pPr>
          </a:lstStyle>
          <a:p>
            <a:pPr>
              <a:defRPr/>
            </a:pPr>
            <a:fld id="{9AE6D7C9-9A38-4BFA-B8C5-65A461171AA3}" type="datetimeFigureOut">
              <a:rPr lang="ru-RU"/>
              <a:pPr>
                <a:defRPr/>
              </a:pPr>
              <a:t>26.01.2013</a:t>
            </a:fld>
            <a:endParaRPr lang="ru-RU"/>
          </a:p>
        </p:txBody>
      </p:sp>
      <p:sp>
        <p:nvSpPr>
          <p:cNvPr id="6" name="Нижний колонтитул 5"/>
          <p:cNvSpPr>
            <a:spLocks noGrp="1"/>
          </p:cNvSpPr>
          <p:nvPr>
            <p:ph type="ftr" sz="quarter" idx="11"/>
          </p:nvPr>
        </p:nvSpPr>
        <p:spPr/>
        <p:txBody>
          <a:bodyPr/>
          <a:lstStyle>
            <a:lvl1pPr>
              <a:defRPr/>
            </a:lvl1pPr>
          </a:lstStyle>
          <a:p>
            <a:pPr>
              <a:defRPr/>
            </a:pPr>
            <a:endParaRPr lang="ru-RU"/>
          </a:p>
        </p:txBody>
      </p:sp>
      <p:sp>
        <p:nvSpPr>
          <p:cNvPr id="7" name="Номер слайда 6"/>
          <p:cNvSpPr>
            <a:spLocks noGrp="1"/>
          </p:cNvSpPr>
          <p:nvPr>
            <p:ph type="sldNum" sz="quarter" idx="12"/>
          </p:nvPr>
        </p:nvSpPr>
        <p:spPr/>
        <p:txBody>
          <a:bodyPr/>
          <a:lstStyle>
            <a:lvl1pPr>
              <a:defRPr/>
            </a:lvl1pPr>
          </a:lstStyle>
          <a:p>
            <a:pPr>
              <a:defRPr/>
            </a:pPr>
            <a:fld id="{B16B7709-849A-417B-8C4E-B88BDB112F6D}" type="slidenum">
              <a:rPr lang="ru-RU"/>
              <a:pPr>
                <a:defRPr/>
              </a:pPr>
              <a:t>‹#›</a:t>
            </a:fld>
            <a:endParaRPr lang="ru-RU"/>
          </a:p>
        </p:txBody>
      </p:sp>
    </p:spTree>
  </p:cSld>
  <p:clrMapOvr>
    <a:masterClrMapping/>
  </p:clrMapOvr>
  <p:transition spd="slow">
    <p:wheel spokes="2"/>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48198" y="290732"/>
            <a:ext cx="1066800" cy="6153912"/>
          </a:xfrm>
        </p:spPr>
        <p:txBody>
          <a:bodyPr vert="vert270" anchor="b"/>
          <a:lstStyle>
            <a:lvl1pPr marL="0" algn="ctr">
              <a:defRPr sz="3300" b="1">
                <a:ln w="6350">
                  <a:solidFill>
                    <a:schemeClr val="tx1"/>
                  </a:solidFill>
                </a:ln>
                <a:solidFill>
                  <a:schemeClr val="tx1"/>
                </a:solidFill>
              </a:defRPr>
            </a:lvl1pPr>
          </a:lstStyle>
          <a:p>
            <a:r>
              <a:rPr lang="ru-RU" smtClean="0"/>
              <a:t>Образец заголовка</a:t>
            </a:r>
            <a:endParaRPr lang="en-US"/>
          </a:p>
        </p:txBody>
      </p:sp>
      <p:sp>
        <p:nvSpPr>
          <p:cNvPr id="3" name="Текст 2"/>
          <p:cNvSpPr>
            <a:spLocks noGrp="1"/>
          </p:cNvSpPr>
          <p:nvPr>
            <p:ph type="body" idx="1"/>
          </p:nvPr>
        </p:nvSpPr>
        <p:spPr>
          <a:xfrm>
            <a:off x="1365006" y="290732"/>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a:r>
              <a:rPr lang="ru-RU" smtClean="0"/>
              <a:t>Образец текста</a:t>
            </a:r>
          </a:p>
        </p:txBody>
      </p:sp>
      <p:sp>
        <p:nvSpPr>
          <p:cNvPr id="4" name="Текст 3"/>
          <p:cNvSpPr>
            <a:spLocks noGrp="1"/>
          </p:cNvSpPr>
          <p:nvPr>
            <p:ph type="body" sz="half" idx="3"/>
          </p:nvPr>
        </p:nvSpPr>
        <p:spPr>
          <a:xfrm>
            <a:off x="1365006" y="3427124"/>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a:r>
              <a:rPr lang="ru-RU" smtClean="0"/>
              <a:t>Образец текста</a:t>
            </a:r>
          </a:p>
        </p:txBody>
      </p:sp>
      <p:sp>
        <p:nvSpPr>
          <p:cNvPr id="5" name="Объект 4"/>
          <p:cNvSpPr>
            <a:spLocks noGrp="1"/>
          </p:cNvSpPr>
          <p:nvPr>
            <p:ph sz="quarter" idx="2"/>
          </p:nvPr>
        </p:nvSpPr>
        <p:spPr>
          <a:xfrm>
            <a:off x="2022230" y="290732"/>
            <a:ext cx="6858000" cy="3017520"/>
          </a:xfrm>
        </p:spPr>
        <p:txBody>
          <a:bodyPr/>
          <a:lstStyle>
            <a:lvl1pPr algn="l">
              <a:defRPr sz="2400"/>
            </a:lvl1pPr>
            <a:lvl2pPr algn="l">
              <a:defRPr sz="2000"/>
            </a:lvl2pPr>
            <a:lvl3pPr algn="l">
              <a:defRPr sz="1800"/>
            </a:lvl3pPr>
            <a:lvl4pPr algn="l">
              <a:defRPr sz="1600"/>
            </a:lvl4pPr>
            <a:lvl5pPr algn="l">
              <a:defRPr sz="16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6" name="Объект 5"/>
          <p:cNvSpPr>
            <a:spLocks noGrp="1"/>
          </p:cNvSpPr>
          <p:nvPr>
            <p:ph sz="quarter" idx="4"/>
          </p:nvPr>
        </p:nvSpPr>
        <p:spPr>
          <a:xfrm>
            <a:off x="2022230" y="3427124"/>
            <a:ext cx="6858000" cy="3017520"/>
          </a:xfrm>
        </p:spPr>
        <p:txBody>
          <a:bodyPr/>
          <a:lstStyle>
            <a:lvl1pPr>
              <a:defRPr sz="2400"/>
            </a:lvl1pPr>
            <a:lvl2pPr>
              <a:defRPr sz="2000"/>
            </a:lvl2pPr>
            <a:lvl3pPr>
              <a:defRPr sz="1800"/>
            </a:lvl3pPr>
            <a:lvl4pPr>
              <a:defRPr sz="1600"/>
            </a:lvl4pPr>
            <a:lvl5pPr>
              <a:defRPr sz="16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Дата 6"/>
          <p:cNvSpPr>
            <a:spLocks noGrp="1"/>
          </p:cNvSpPr>
          <p:nvPr>
            <p:ph type="dt" sz="half" idx="10"/>
          </p:nvPr>
        </p:nvSpPr>
        <p:spPr>
          <a:xfrm>
            <a:off x="4791075" y="6481763"/>
            <a:ext cx="2130425" cy="301625"/>
          </a:xfrm>
        </p:spPr>
        <p:txBody>
          <a:bodyPr/>
          <a:lstStyle>
            <a:lvl1pPr>
              <a:defRPr/>
            </a:lvl1pPr>
          </a:lstStyle>
          <a:p>
            <a:pPr>
              <a:defRPr/>
            </a:pPr>
            <a:fld id="{E220FA2C-561F-4F2F-9313-94697083F76B}" type="datetimeFigureOut">
              <a:rPr lang="ru-RU"/>
              <a:pPr>
                <a:defRPr/>
              </a:pPr>
              <a:t>26.01.2013</a:t>
            </a:fld>
            <a:endParaRPr lang="ru-RU"/>
          </a:p>
        </p:txBody>
      </p:sp>
      <p:sp>
        <p:nvSpPr>
          <p:cNvPr id="8" name="Нижний колонтитул 7"/>
          <p:cNvSpPr>
            <a:spLocks noGrp="1"/>
          </p:cNvSpPr>
          <p:nvPr>
            <p:ph type="ftr" sz="quarter" idx="11"/>
          </p:nvPr>
        </p:nvSpPr>
        <p:spPr>
          <a:xfrm>
            <a:off x="457200" y="6481763"/>
            <a:ext cx="4260850" cy="301625"/>
          </a:xfrm>
        </p:spPr>
        <p:txBody>
          <a:bodyPr/>
          <a:lstStyle>
            <a:lvl1pPr>
              <a:defRPr/>
            </a:lvl1pPr>
          </a:lstStyle>
          <a:p>
            <a:pPr>
              <a:defRPr/>
            </a:pPr>
            <a:endParaRPr lang="ru-RU"/>
          </a:p>
        </p:txBody>
      </p:sp>
      <p:sp>
        <p:nvSpPr>
          <p:cNvPr id="9" name="Номер слайда 8"/>
          <p:cNvSpPr>
            <a:spLocks noGrp="1"/>
          </p:cNvSpPr>
          <p:nvPr>
            <p:ph type="sldNum" sz="quarter" idx="12"/>
          </p:nvPr>
        </p:nvSpPr>
        <p:spPr>
          <a:xfrm>
            <a:off x="7589838" y="6483350"/>
            <a:ext cx="503237" cy="301625"/>
          </a:xfrm>
        </p:spPr>
        <p:txBody>
          <a:bodyPr/>
          <a:lstStyle>
            <a:lvl1pPr algn="ctr">
              <a:defRPr smtClean="0"/>
            </a:lvl1pPr>
          </a:lstStyle>
          <a:p>
            <a:pPr>
              <a:defRPr/>
            </a:pPr>
            <a:fld id="{4DE38104-B744-48AD-9D76-06A74B80D95C}" type="slidenum">
              <a:rPr lang="ru-RU"/>
              <a:pPr>
                <a:defRPr/>
              </a:pPr>
              <a:t>‹#›</a:t>
            </a:fld>
            <a:endParaRPr lang="ru-RU"/>
          </a:p>
        </p:txBody>
      </p:sp>
    </p:spTree>
  </p:cSld>
  <p:clrMapOvr>
    <a:overrideClrMapping bg1="dk1" tx1="lt1" bg2="dk2" tx2="lt2" accent1="accent1" accent2="accent2" accent3="accent3" accent4="accent4" accent5="accent5" accent6="accent6" hlink="hlink" folHlink="folHlink"/>
  </p:clrMapOvr>
  <p:transition spd="slow">
    <p:wheel spokes="2"/>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b="0"/>
            </a:lvl1pPr>
          </a:lstStyle>
          <a:p>
            <a:r>
              <a:rPr lang="ru-RU" smtClean="0"/>
              <a:t>Образец заголовка</a:t>
            </a:r>
            <a:endParaRPr lang="en-US"/>
          </a:p>
        </p:txBody>
      </p:sp>
      <p:sp>
        <p:nvSpPr>
          <p:cNvPr id="3" name="Дата 13"/>
          <p:cNvSpPr>
            <a:spLocks noGrp="1"/>
          </p:cNvSpPr>
          <p:nvPr>
            <p:ph type="dt" sz="half" idx="10"/>
          </p:nvPr>
        </p:nvSpPr>
        <p:spPr/>
        <p:txBody>
          <a:bodyPr/>
          <a:lstStyle>
            <a:lvl1pPr>
              <a:defRPr/>
            </a:lvl1pPr>
          </a:lstStyle>
          <a:p>
            <a:pPr>
              <a:defRPr/>
            </a:pPr>
            <a:fld id="{6F6E23EB-2245-4930-A618-E1B32F47AE06}" type="datetimeFigureOut">
              <a:rPr lang="ru-RU"/>
              <a:pPr>
                <a:defRPr/>
              </a:pPr>
              <a:t>26.01.2013</a:t>
            </a:fld>
            <a:endParaRPr lang="ru-RU"/>
          </a:p>
        </p:txBody>
      </p:sp>
      <p:sp>
        <p:nvSpPr>
          <p:cNvPr id="4" name="Нижний колонтитул 2"/>
          <p:cNvSpPr>
            <a:spLocks noGrp="1"/>
          </p:cNvSpPr>
          <p:nvPr>
            <p:ph type="ftr" sz="quarter" idx="11"/>
          </p:nvPr>
        </p:nvSpPr>
        <p:spPr/>
        <p:txBody>
          <a:bodyPr/>
          <a:lstStyle>
            <a:lvl1pPr>
              <a:defRPr/>
            </a:lvl1pPr>
          </a:lstStyle>
          <a:p>
            <a:pPr>
              <a:defRPr/>
            </a:pPr>
            <a:endParaRPr lang="ru-RU"/>
          </a:p>
        </p:txBody>
      </p:sp>
      <p:sp>
        <p:nvSpPr>
          <p:cNvPr id="5" name="Номер слайда 22"/>
          <p:cNvSpPr>
            <a:spLocks noGrp="1"/>
          </p:cNvSpPr>
          <p:nvPr>
            <p:ph type="sldNum" sz="quarter" idx="12"/>
          </p:nvPr>
        </p:nvSpPr>
        <p:spPr/>
        <p:txBody>
          <a:bodyPr/>
          <a:lstStyle>
            <a:lvl1pPr>
              <a:defRPr/>
            </a:lvl1pPr>
          </a:lstStyle>
          <a:p>
            <a:pPr>
              <a:defRPr/>
            </a:pPr>
            <a:fld id="{3363506A-66E7-4AF6-B977-786C2CF59F52}" type="slidenum">
              <a:rPr lang="ru-RU"/>
              <a:pPr>
                <a:defRPr/>
              </a:pPr>
              <a:t>‹#›</a:t>
            </a:fld>
            <a:endParaRPr lang="ru-RU"/>
          </a:p>
        </p:txBody>
      </p:sp>
    </p:spTree>
  </p:cSld>
  <p:clrMapOvr>
    <a:masterClrMapping/>
  </p:clrMapOvr>
  <p:transition spd="slow">
    <p:wheel spokes="2"/>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3"/>
          <p:cNvSpPr>
            <a:spLocks noGrp="1"/>
          </p:cNvSpPr>
          <p:nvPr>
            <p:ph type="dt" sz="half" idx="10"/>
          </p:nvPr>
        </p:nvSpPr>
        <p:spPr/>
        <p:txBody>
          <a:bodyPr/>
          <a:lstStyle>
            <a:lvl1pPr>
              <a:defRPr/>
            </a:lvl1pPr>
          </a:lstStyle>
          <a:p>
            <a:pPr>
              <a:defRPr/>
            </a:pPr>
            <a:fld id="{1E98C4ED-D11D-4B4C-B1A9-D477D592B449}" type="datetimeFigureOut">
              <a:rPr lang="ru-RU"/>
              <a:pPr>
                <a:defRPr/>
              </a:pPr>
              <a:t>26.01.2013</a:t>
            </a:fld>
            <a:endParaRPr lang="ru-RU"/>
          </a:p>
        </p:txBody>
      </p:sp>
      <p:sp>
        <p:nvSpPr>
          <p:cNvPr id="3" name="Нижний колонтитул 2"/>
          <p:cNvSpPr>
            <a:spLocks noGrp="1"/>
          </p:cNvSpPr>
          <p:nvPr>
            <p:ph type="ftr" sz="quarter" idx="11"/>
          </p:nvPr>
        </p:nvSpPr>
        <p:spPr/>
        <p:txBody>
          <a:bodyPr/>
          <a:lstStyle>
            <a:lvl1pPr>
              <a:defRPr/>
            </a:lvl1pPr>
          </a:lstStyle>
          <a:p>
            <a:pPr>
              <a:defRPr/>
            </a:pPr>
            <a:endParaRPr lang="ru-RU"/>
          </a:p>
        </p:txBody>
      </p:sp>
      <p:sp>
        <p:nvSpPr>
          <p:cNvPr id="4" name="Номер слайда 22"/>
          <p:cNvSpPr>
            <a:spLocks noGrp="1"/>
          </p:cNvSpPr>
          <p:nvPr>
            <p:ph type="sldNum" sz="quarter" idx="12"/>
          </p:nvPr>
        </p:nvSpPr>
        <p:spPr/>
        <p:txBody>
          <a:bodyPr/>
          <a:lstStyle>
            <a:lvl1pPr>
              <a:defRPr/>
            </a:lvl1pPr>
          </a:lstStyle>
          <a:p>
            <a:pPr>
              <a:defRPr/>
            </a:pPr>
            <a:fld id="{2666F263-D9D2-486B-B801-3E65B746F24E}" type="slidenum">
              <a:rPr lang="ru-RU"/>
              <a:pPr>
                <a:defRPr/>
              </a:pPr>
              <a:t>‹#›</a:t>
            </a:fld>
            <a:endParaRPr lang="ru-RU"/>
          </a:p>
        </p:txBody>
      </p:sp>
    </p:spTree>
  </p:cSld>
  <p:clrMapOvr>
    <a:masterClrMapping/>
  </p:clrMapOvr>
  <p:transition spd="slow">
    <p:wheel spokes="2"/>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9456" y="367664"/>
            <a:ext cx="914400" cy="5943600"/>
          </a:xfrm>
        </p:spPr>
        <p:txBody>
          <a:bodyPr vert="vert270" anchor="b"/>
          <a:lstStyle>
            <a:lvl1pPr marL="0" marR="18288" algn="r">
              <a:spcBef>
                <a:spcPts val="0"/>
              </a:spcBef>
              <a:buNone/>
              <a:defRPr sz="2900" b="0" cap="all" baseline="0"/>
            </a:lvl1pPr>
          </a:lstStyle>
          <a:p>
            <a:r>
              <a:rPr lang="ru-RU" smtClean="0"/>
              <a:t>Образец заголовка</a:t>
            </a:r>
            <a:endParaRPr lang="en-US"/>
          </a:p>
        </p:txBody>
      </p:sp>
      <p:sp>
        <p:nvSpPr>
          <p:cNvPr id="3" name="Текст 2"/>
          <p:cNvSpPr>
            <a:spLocks noGrp="1"/>
          </p:cNvSpPr>
          <p:nvPr>
            <p:ph type="body" idx="2"/>
          </p:nvPr>
        </p:nvSpPr>
        <p:spPr>
          <a:xfrm>
            <a:off x="1135856" y="367664"/>
            <a:ext cx="2438400" cy="5943600"/>
          </a:xfrm>
        </p:spPr>
        <p:txBody>
          <a:bodyPr/>
          <a:lstStyle>
            <a:lvl1pPr marL="0" indent="0">
              <a:spcBef>
                <a:spcPts val="0"/>
              </a:spcBef>
              <a:buNone/>
              <a:defRPr sz="1400"/>
            </a:lvl1pPr>
            <a:lvl2pPr>
              <a:buNone/>
              <a:defRPr sz="1200"/>
            </a:lvl2pPr>
            <a:lvl3pPr>
              <a:buNone/>
              <a:defRPr sz="1000"/>
            </a:lvl3pPr>
            <a:lvl4pPr>
              <a:buNone/>
              <a:defRPr sz="900"/>
            </a:lvl4pPr>
            <a:lvl5pPr>
              <a:buNone/>
              <a:defRPr sz="900"/>
            </a:lvl5pPr>
          </a:lstStyle>
          <a:p>
            <a:pPr lvl="0"/>
            <a:r>
              <a:rPr lang="ru-RU" smtClean="0"/>
              <a:t>Образец текста</a:t>
            </a:r>
          </a:p>
        </p:txBody>
      </p:sp>
      <p:sp>
        <p:nvSpPr>
          <p:cNvPr id="4" name="Объект 3"/>
          <p:cNvSpPr>
            <a:spLocks noGrp="1"/>
          </p:cNvSpPr>
          <p:nvPr>
            <p:ph sz="half" idx="1"/>
          </p:nvPr>
        </p:nvSpPr>
        <p:spPr>
          <a:xfrm>
            <a:off x="3651250" y="320040"/>
            <a:ext cx="5276088" cy="5989320"/>
          </a:xfrm>
        </p:spPr>
        <p:txBody>
          <a:bodyPr/>
          <a:lstStyle>
            <a:lvl1pPr>
              <a:spcBef>
                <a:spcPts val="0"/>
              </a:spcBef>
              <a:defRPr sz="3000"/>
            </a:lvl1pPr>
            <a:lvl2pPr>
              <a:defRPr sz="2600"/>
            </a:lvl2pPr>
            <a:lvl3pPr>
              <a:defRPr sz="2400"/>
            </a:lvl3pPr>
            <a:lvl4pPr>
              <a:defRPr sz="2000"/>
            </a:lvl4pPr>
            <a:lvl5pPr>
              <a:defRPr sz="20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4"/>
          <p:cNvSpPr>
            <a:spLocks noGrp="1"/>
          </p:cNvSpPr>
          <p:nvPr>
            <p:ph type="dt" sz="half" idx="10"/>
          </p:nvPr>
        </p:nvSpPr>
        <p:spPr>
          <a:xfrm>
            <a:off x="6278563" y="6556375"/>
            <a:ext cx="2133600" cy="301625"/>
          </a:xfrm>
        </p:spPr>
        <p:txBody>
          <a:bodyPr/>
          <a:lstStyle>
            <a:lvl1pPr>
              <a:defRPr sz="900" smtClean="0"/>
            </a:lvl1pPr>
          </a:lstStyle>
          <a:p>
            <a:pPr>
              <a:defRPr/>
            </a:pPr>
            <a:fld id="{E037BB12-98AF-4DF8-885A-59D3990C5242}" type="datetimeFigureOut">
              <a:rPr lang="ru-RU"/>
              <a:pPr>
                <a:defRPr/>
              </a:pPr>
              <a:t>26.01.2013</a:t>
            </a:fld>
            <a:endParaRPr lang="ru-RU"/>
          </a:p>
        </p:txBody>
      </p:sp>
      <p:sp>
        <p:nvSpPr>
          <p:cNvPr id="6" name="Нижний колонтитул 5"/>
          <p:cNvSpPr>
            <a:spLocks noGrp="1"/>
          </p:cNvSpPr>
          <p:nvPr>
            <p:ph type="ftr" sz="quarter" idx="11"/>
          </p:nvPr>
        </p:nvSpPr>
        <p:spPr>
          <a:xfrm>
            <a:off x="1135063" y="6556375"/>
            <a:ext cx="5143500" cy="301625"/>
          </a:xfrm>
        </p:spPr>
        <p:txBody>
          <a:bodyPr/>
          <a:lstStyle>
            <a:lvl1pPr>
              <a:defRPr sz="900"/>
            </a:lvl1pPr>
          </a:lstStyle>
          <a:p>
            <a:pPr>
              <a:defRPr/>
            </a:pPr>
            <a:endParaRPr lang="ru-RU"/>
          </a:p>
        </p:txBody>
      </p:sp>
      <p:sp>
        <p:nvSpPr>
          <p:cNvPr id="7" name="Номер слайда 6"/>
          <p:cNvSpPr>
            <a:spLocks noGrp="1"/>
          </p:cNvSpPr>
          <p:nvPr>
            <p:ph type="sldNum" sz="quarter" idx="12"/>
          </p:nvPr>
        </p:nvSpPr>
        <p:spPr>
          <a:xfrm>
            <a:off x="8410575" y="6556375"/>
            <a:ext cx="503238" cy="301625"/>
          </a:xfrm>
        </p:spPr>
        <p:txBody>
          <a:bodyPr/>
          <a:lstStyle>
            <a:lvl1pPr>
              <a:defRPr sz="900" smtClean="0"/>
            </a:lvl1pPr>
          </a:lstStyle>
          <a:p>
            <a:pPr>
              <a:defRPr/>
            </a:pPr>
            <a:fld id="{0DACDC3A-911D-496A-BE7F-180DBB36AF64}" type="slidenum">
              <a:rPr lang="ru-RU"/>
              <a:pPr>
                <a:defRPr/>
              </a:pPr>
              <a:t>‹#›</a:t>
            </a:fld>
            <a:endParaRPr lang="ru-RU"/>
          </a:p>
        </p:txBody>
      </p:sp>
    </p:spTree>
  </p:cSld>
  <p:clrMapOvr>
    <a:overrideClrMapping bg1="dk1" tx1="lt1" bg2="dk2" tx2="lt2" accent1="accent1" accent2="accent2" accent3="accent3" accent4="accent4" accent5="accent5" accent6="accent6" hlink="hlink" folHlink="folHlink"/>
  </p:clrMapOvr>
  <p:transition spd="slow">
    <p:wheel spokes="2"/>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2">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9456" y="150896"/>
            <a:ext cx="914400" cy="6400800"/>
          </a:xfrm>
        </p:spPr>
        <p:txBody>
          <a:bodyPr vert="vert270" anchor="b"/>
          <a:lstStyle>
            <a:lvl1pPr marL="0" algn="l">
              <a:buNone/>
              <a:defRPr sz="3000" b="0" cap="all" baseline="0"/>
            </a:lvl1pPr>
          </a:lstStyle>
          <a:p>
            <a:r>
              <a:rPr lang="ru-RU" smtClean="0"/>
              <a:t>Образец заголовка</a:t>
            </a:r>
            <a:endParaRPr lang="en-US"/>
          </a:p>
        </p:txBody>
      </p:sp>
      <p:sp>
        <p:nvSpPr>
          <p:cNvPr id="3" name="Рисунок 2"/>
          <p:cNvSpPr>
            <a:spLocks noGrp="1"/>
          </p:cNvSpPr>
          <p:nvPr>
            <p:ph type="pic" idx="1"/>
          </p:nvPr>
        </p:nvSpPr>
        <p:spPr>
          <a:xfrm>
            <a:off x="1138237" y="373966"/>
            <a:ext cx="7333488" cy="5486400"/>
          </a:xfrm>
          <a:solidFill>
            <a:schemeClr val="bg2">
              <a:shade val="50000"/>
            </a:schemeClr>
          </a:solidFill>
        </p:spPr>
        <p:txBody>
          <a:bodyPr>
            <a:normAutofit/>
          </a:bodyPr>
          <a:lstStyle>
            <a:lvl1pPr marL="0" indent="0">
              <a:buNone/>
              <a:defRPr sz="3200"/>
            </a:lvl1pPr>
          </a:lstStyle>
          <a:p>
            <a:pPr lvl="0"/>
            <a:r>
              <a:rPr lang="ru-RU" noProof="0" smtClean="0"/>
              <a:t>Вставка рисунка</a:t>
            </a:r>
            <a:endParaRPr lang="en-US" noProof="0" dirty="0"/>
          </a:p>
        </p:txBody>
      </p:sp>
      <p:sp>
        <p:nvSpPr>
          <p:cNvPr id="4" name="Текст 3"/>
          <p:cNvSpPr>
            <a:spLocks noGrp="1"/>
          </p:cNvSpPr>
          <p:nvPr>
            <p:ph type="body" sz="half" idx="2"/>
          </p:nvPr>
        </p:nvSpPr>
        <p:spPr>
          <a:xfrm>
            <a:off x="1143000" y="5867400"/>
            <a:ext cx="7333488" cy="685800"/>
          </a:xfrm>
          <a:solidFill>
            <a:schemeClr val="accent1">
              <a:alpha val="15000"/>
            </a:schemeClr>
          </a:solidFill>
          <a:ln>
            <a:solidFill>
              <a:schemeClr val="accent1"/>
            </a:solidFill>
            <a:miter lim="800000"/>
          </a:ln>
        </p:spPr>
        <p:txBody>
          <a:bodyPr/>
          <a:lstStyle>
            <a:lvl1pPr marL="0" indent="0">
              <a:spcBef>
                <a:spcPts val="0"/>
              </a:spcBef>
              <a:buNone/>
              <a:defRPr sz="1400"/>
            </a:lvl1pPr>
            <a:lvl2pPr>
              <a:defRPr sz="1200"/>
            </a:lvl2pPr>
            <a:lvl3pPr>
              <a:defRPr sz="1000"/>
            </a:lvl3pPr>
            <a:lvl4pPr>
              <a:defRPr sz="900"/>
            </a:lvl4pPr>
            <a:lvl5pPr>
              <a:defRPr sz="900"/>
            </a:lvl5pPr>
          </a:lstStyle>
          <a:p>
            <a:pPr lvl="0"/>
            <a:r>
              <a:rPr lang="ru-RU" smtClean="0"/>
              <a:t>Образец текста</a:t>
            </a:r>
          </a:p>
        </p:txBody>
      </p:sp>
      <p:sp>
        <p:nvSpPr>
          <p:cNvPr id="5" name="Дата 4"/>
          <p:cNvSpPr>
            <a:spLocks noGrp="1"/>
          </p:cNvSpPr>
          <p:nvPr>
            <p:ph type="dt" sz="half" idx="10"/>
          </p:nvPr>
        </p:nvSpPr>
        <p:spPr>
          <a:xfrm>
            <a:off x="6108700" y="6556375"/>
            <a:ext cx="2101850" cy="301625"/>
          </a:xfrm>
        </p:spPr>
        <p:txBody>
          <a:bodyPr/>
          <a:lstStyle>
            <a:lvl1pPr>
              <a:defRPr sz="900" smtClean="0"/>
            </a:lvl1pPr>
          </a:lstStyle>
          <a:p>
            <a:pPr>
              <a:defRPr/>
            </a:pPr>
            <a:fld id="{5D50B829-2E71-4721-9841-CE8ED021BDFB}" type="datetimeFigureOut">
              <a:rPr lang="ru-RU"/>
              <a:pPr>
                <a:defRPr/>
              </a:pPr>
              <a:t>26.01.2013</a:t>
            </a:fld>
            <a:endParaRPr lang="ru-RU"/>
          </a:p>
        </p:txBody>
      </p:sp>
      <p:sp>
        <p:nvSpPr>
          <p:cNvPr id="6" name="Нижний колонтитул 5"/>
          <p:cNvSpPr>
            <a:spLocks noGrp="1"/>
          </p:cNvSpPr>
          <p:nvPr>
            <p:ph type="ftr" sz="quarter" idx="11"/>
          </p:nvPr>
        </p:nvSpPr>
        <p:spPr>
          <a:xfrm>
            <a:off x="1169988" y="6557963"/>
            <a:ext cx="4948237" cy="301625"/>
          </a:xfrm>
        </p:spPr>
        <p:txBody>
          <a:bodyPr/>
          <a:lstStyle>
            <a:lvl1pPr>
              <a:defRPr sz="900"/>
            </a:lvl1pPr>
          </a:lstStyle>
          <a:p>
            <a:pPr>
              <a:defRPr/>
            </a:pPr>
            <a:endParaRPr lang="ru-RU"/>
          </a:p>
        </p:txBody>
      </p:sp>
      <p:sp>
        <p:nvSpPr>
          <p:cNvPr id="7" name="Номер слайда 6"/>
          <p:cNvSpPr>
            <a:spLocks noGrp="1"/>
          </p:cNvSpPr>
          <p:nvPr>
            <p:ph type="sldNum" sz="quarter" idx="12"/>
          </p:nvPr>
        </p:nvSpPr>
        <p:spPr>
          <a:xfrm>
            <a:off x="8216900" y="6556375"/>
            <a:ext cx="366713" cy="301625"/>
          </a:xfrm>
        </p:spPr>
        <p:txBody>
          <a:bodyPr/>
          <a:lstStyle>
            <a:lvl1pPr algn="ctr">
              <a:defRPr sz="900" smtClean="0"/>
            </a:lvl1pPr>
          </a:lstStyle>
          <a:p>
            <a:pPr>
              <a:defRPr/>
            </a:pPr>
            <a:fld id="{58E11C57-785F-45CF-A314-D085574A2343}" type="slidenum">
              <a:rPr lang="ru-RU"/>
              <a:pPr>
                <a:defRPr/>
              </a:pPr>
              <a:t>‹#›</a:t>
            </a:fld>
            <a:endParaRPr lang="ru-RU"/>
          </a:p>
        </p:txBody>
      </p:sp>
    </p:spTree>
  </p:cSld>
  <p:clrMapOvr>
    <a:overrideClrMapping bg1="dk1" tx1="lt1" bg2="dk2" tx2="lt2" accent1="accent1" accent2="accent2" accent3="accent3" accent4="accent4" accent5="accent5" accent6="accent6" hlink="hlink" folHlink="folHlink"/>
  </p:clrMapOvr>
  <p:transition spd="slow">
    <p:wheel spokes="2"/>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1" name="Прямоугольный треугольник 10"/>
          <p:cNvSpPr/>
          <p:nvPr/>
        </p:nvSpPr>
        <p:spPr>
          <a:xfrm>
            <a:off x="6350" y="14288"/>
            <a:ext cx="9131300" cy="6837362"/>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8" name="Прямая соединительная линия 7"/>
          <p:cNvCxnSpPr/>
          <p:nvPr/>
        </p:nvCxnSpPr>
        <p:spPr>
          <a:xfrm>
            <a:off x="0" y="6350"/>
            <a:ext cx="9137650" cy="6845300"/>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Прямая соединительная линия 8"/>
          <p:cNvCxnSpPr/>
          <p:nvPr/>
        </p:nvCxnSpPr>
        <p:spPr>
          <a:xfrm rot="10800000" flipV="1">
            <a:off x="6469063" y="4948238"/>
            <a:ext cx="2673350" cy="1900237"/>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Заголовок 21"/>
          <p:cNvSpPr>
            <a:spLocks noGrp="1"/>
          </p:cNvSpPr>
          <p:nvPr>
            <p:ph type="title"/>
          </p:nvPr>
        </p:nvSpPr>
        <p:spPr>
          <a:xfrm>
            <a:off x="457200" y="268288"/>
            <a:ext cx="8229600" cy="1398587"/>
          </a:xfrm>
          <a:prstGeom prst="rect">
            <a:avLst/>
          </a:prstGeom>
        </p:spPr>
        <p:txBody>
          <a:bodyPr vert="horz" anchor="ctr">
            <a:normAutofit/>
          </a:bodyPr>
          <a:lstStyle/>
          <a:p>
            <a:r>
              <a:rPr lang="ru-RU" smtClean="0"/>
              <a:t>Образец заголовка</a:t>
            </a:r>
            <a:endParaRPr lang="en-US"/>
          </a:p>
        </p:txBody>
      </p:sp>
      <p:sp>
        <p:nvSpPr>
          <p:cNvPr id="1030" name="Текст 12"/>
          <p:cNvSpPr>
            <a:spLocks noGrp="1"/>
          </p:cNvSpPr>
          <p:nvPr>
            <p:ph type="body" idx="1"/>
          </p:nvPr>
        </p:nvSpPr>
        <p:spPr bwMode="auto">
          <a:xfrm>
            <a:off x="457200" y="1882775"/>
            <a:ext cx="8229600" cy="4572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14" name="Дата 13"/>
          <p:cNvSpPr>
            <a:spLocks noGrp="1"/>
          </p:cNvSpPr>
          <p:nvPr>
            <p:ph type="dt" sz="half" idx="2"/>
          </p:nvPr>
        </p:nvSpPr>
        <p:spPr>
          <a:xfrm>
            <a:off x="4791075" y="6481763"/>
            <a:ext cx="2133600" cy="301625"/>
          </a:xfrm>
          <a:prstGeom prst="rect">
            <a:avLst/>
          </a:prstGeom>
        </p:spPr>
        <p:txBody>
          <a:bodyPr vert="horz" anchor="b"/>
          <a:lstStyle>
            <a:lvl1pPr algn="l" eaLnBrk="1" fontAlgn="auto" latinLnBrk="0" hangingPunct="1">
              <a:spcBef>
                <a:spcPts val="0"/>
              </a:spcBef>
              <a:spcAft>
                <a:spcPts val="0"/>
              </a:spcAft>
              <a:defRPr kumimoji="0" sz="1000" b="0" smtClean="0">
                <a:solidFill>
                  <a:schemeClr val="tx1"/>
                </a:solidFill>
                <a:latin typeface="+mn-lt"/>
              </a:defRPr>
            </a:lvl1pPr>
          </a:lstStyle>
          <a:p>
            <a:pPr>
              <a:defRPr/>
            </a:pPr>
            <a:fld id="{BBC0FA5A-D31D-42F4-B6C9-B9C932A2FD91}" type="datetimeFigureOut">
              <a:rPr lang="ru-RU"/>
              <a:pPr>
                <a:defRPr/>
              </a:pPr>
              <a:t>26.01.2013</a:t>
            </a:fld>
            <a:endParaRPr lang="ru-RU"/>
          </a:p>
        </p:txBody>
      </p:sp>
      <p:sp>
        <p:nvSpPr>
          <p:cNvPr id="3" name="Нижний колонтитул 2"/>
          <p:cNvSpPr>
            <a:spLocks noGrp="1"/>
          </p:cNvSpPr>
          <p:nvPr>
            <p:ph type="ftr" sz="quarter" idx="3"/>
          </p:nvPr>
        </p:nvSpPr>
        <p:spPr>
          <a:xfrm>
            <a:off x="457200" y="6481763"/>
            <a:ext cx="4259263" cy="301625"/>
          </a:xfrm>
          <a:prstGeom prst="rect">
            <a:avLst/>
          </a:prstGeom>
        </p:spPr>
        <p:txBody>
          <a:bodyPr vert="horz" anchor="b"/>
          <a:lstStyle>
            <a:lvl1pPr algn="r" eaLnBrk="1" fontAlgn="auto" latinLnBrk="0" hangingPunct="1">
              <a:spcBef>
                <a:spcPts val="0"/>
              </a:spcBef>
              <a:spcAft>
                <a:spcPts val="0"/>
              </a:spcAft>
              <a:defRPr kumimoji="0" sz="1000">
                <a:solidFill>
                  <a:schemeClr val="tx1"/>
                </a:solidFill>
                <a:latin typeface="+mn-lt"/>
              </a:defRPr>
            </a:lvl1pPr>
          </a:lstStyle>
          <a:p>
            <a:pPr>
              <a:defRPr/>
            </a:pPr>
            <a:endParaRPr lang="ru-RU"/>
          </a:p>
        </p:txBody>
      </p:sp>
      <p:sp>
        <p:nvSpPr>
          <p:cNvPr id="23" name="Номер слайда 22"/>
          <p:cNvSpPr>
            <a:spLocks noGrp="1"/>
          </p:cNvSpPr>
          <p:nvPr>
            <p:ph type="sldNum" sz="quarter" idx="4"/>
          </p:nvPr>
        </p:nvSpPr>
        <p:spPr>
          <a:xfrm>
            <a:off x="7589838" y="6481763"/>
            <a:ext cx="503237" cy="301625"/>
          </a:xfrm>
          <a:prstGeom prst="rect">
            <a:avLst/>
          </a:prstGeom>
        </p:spPr>
        <p:txBody>
          <a:bodyPr vert="horz" anchor="b"/>
          <a:lstStyle>
            <a:lvl1pPr algn="ctr" eaLnBrk="1" fontAlgn="auto" latinLnBrk="0" hangingPunct="1">
              <a:spcBef>
                <a:spcPts val="0"/>
              </a:spcBef>
              <a:spcAft>
                <a:spcPts val="0"/>
              </a:spcAft>
              <a:defRPr kumimoji="0" sz="1200" smtClean="0">
                <a:solidFill>
                  <a:schemeClr val="tx1"/>
                </a:solidFill>
                <a:latin typeface="+mn-lt"/>
              </a:defRPr>
            </a:lvl1pPr>
          </a:lstStyle>
          <a:p>
            <a:pPr>
              <a:defRPr/>
            </a:pPr>
            <a:fld id="{B9258591-ABC9-4C37-AF4C-9B325A0C875B}" type="slidenum">
              <a:rPr lang="ru-RU"/>
              <a:pPr>
                <a:defRPr/>
              </a:pPr>
              <a:t>‹#›</a:t>
            </a:fld>
            <a:endParaRPr lang="ru-RU"/>
          </a:p>
        </p:txBody>
      </p:sp>
    </p:spTree>
  </p:cSld>
  <p:clrMap bg1="dk1" tx1="lt1" bg2="dk2" tx2="lt2" accent1="accent1" accent2="accent2" accent3="accent3" accent4="accent4" accent5="accent5" accent6="accent6" hlink="hlink" folHlink="folHlink"/>
  <p:sldLayoutIdLst>
    <p:sldLayoutId id="2147483852" r:id="rId1"/>
    <p:sldLayoutId id="2147483853" r:id="rId2"/>
    <p:sldLayoutId id="2147483854" r:id="rId3"/>
    <p:sldLayoutId id="2147483855" r:id="rId4"/>
    <p:sldLayoutId id="2147483856" r:id="rId5"/>
    <p:sldLayoutId id="2147483851" r:id="rId6"/>
    <p:sldLayoutId id="2147483850" r:id="rId7"/>
    <p:sldLayoutId id="2147483857" r:id="rId8"/>
    <p:sldLayoutId id="2147483858" r:id="rId9"/>
    <p:sldLayoutId id="2147483849" r:id="rId10"/>
    <p:sldLayoutId id="2147483848" r:id="rId11"/>
  </p:sldLayoutIdLst>
  <p:transition spd="slow">
    <p:wheel spokes="2"/>
  </p:transition>
  <p:txStyles>
    <p:titleStyle>
      <a:lvl1pPr marL="484188" indent="-484188" algn="l" rtl="0" fontAlgn="base">
        <a:spcBef>
          <a:spcPct val="0"/>
        </a:spcBef>
        <a:spcAft>
          <a:spcPct val="0"/>
        </a:spcAft>
        <a:defRPr sz="4200" kern="1200">
          <a:ln w="6350">
            <a:solidFill>
              <a:schemeClr val="accent1">
                <a:shade val="43000"/>
              </a:schemeClr>
            </a:solidFill>
          </a:ln>
          <a:solidFill>
            <a:srgbClr val="FF5C9C"/>
          </a:solidFill>
          <a:effectLst>
            <a:outerShdw blurRad="26000" dist="26000" dir="14500000" algn="tl" rotWithShape="0">
              <a:srgbClr val="000000">
                <a:alpha val="40000"/>
              </a:srgbClr>
            </a:outerShdw>
          </a:effectLst>
          <a:latin typeface="+mj-lt"/>
          <a:ea typeface="+mj-ea"/>
          <a:cs typeface="+mj-cs"/>
        </a:defRPr>
      </a:lvl1pPr>
      <a:lvl2pPr marL="484188" indent="-484188" algn="l" rtl="0" fontAlgn="base">
        <a:spcBef>
          <a:spcPct val="0"/>
        </a:spcBef>
        <a:spcAft>
          <a:spcPct val="0"/>
        </a:spcAft>
        <a:defRPr sz="4200">
          <a:solidFill>
            <a:srgbClr val="FF5C9C"/>
          </a:solidFill>
          <a:latin typeface="Century Gothic" pitchFamily="34" charset="0"/>
        </a:defRPr>
      </a:lvl2pPr>
      <a:lvl3pPr marL="484188" indent="-484188" algn="l" rtl="0" fontAlgn="base">
        <a:spcBef>
          <a:spcPct val="0"/>
        </a:spcBef>
        <a:spcAft>
          <a:spcPct val="0"/>
        </a:spcAft>
        <a:defRPr sz="4200">
          <a:solidFill>
            <a:srgbClr val="FF5C9C"/>
          </a:solidFill>
          <a:latin typeface="Century Gothic" pitchFamily="34" charset="0"/>
        </a:defRPr>
      </a:lvl3pPr>
      <a:lvl4pPr marL="484188" indent="-484188" algn="l" rtl="0" fontAlgn="base">
        <a:spcBef>
          <a:spcPct val="0"/>
        </a:spcBef>
        <a:spcAft>
          <a:spcPct val="0"/>
        </a:spcAft>
        <a:defRPr sz="4200">
          <a:solidFill>
            <a:srgbClr val="FF5C9C"/>
          </a:solidFill>
          <a:latin typeface="Century Gothic" pitchFamily="34" charset="0"/>
        </a:defRPr>
      </a:lvl4pPr>
      <a:lvl5pPr marL="484188" indent="-484188" algn="l" rtl="0" fontAlgn="base">
        <a:spcBef>
          <a:spcPct val="0"/>
        </a:spcBef>
        <a:spcAft>
          <a:spcPct val="0"/>
        </a:spcAft>
        <a:defRPr sz="4200">
          <a:solidFill>
            <a:srgbClr val="FF5C9C"/>
          </a:solidFill>
          <a:latin typeface="Century Gothic" pitchFamily="34" charset="0"/>
        </a:defRPr>
      </a:lvl5pPr>
      <a:lvl6pPr marL="941388" indent="-484188" algn="l" rtl="0" fontAlgn="base">
        <a:spcBef>
          <a:spcPct val="0"/>
        </a:spcBef>
        <a:spcAft>
          <a:spcPct val="0"/>
        </a:spcAft>
        <a:defRPr sz="4200">
          <a:solidFill>
            <a:srgbClr val="FF5C9C"/>
          </a:solidFill>
          <a:latin typeface="Century Gothic" pitchFamily="34" charset="0"/>
        </a:defRPr>
      </a:lvl6pPr>
      <a:lvl7pPr marL="1398588" indent="-484188" algn="l" rtl="0" fontAlgn="base">
        <a:spcBef>
          <a:spcPct val="0"/>
        </a:spcBef>
        <a:spcAft>
          <a:spcPct val="0"/>
        </a:spcAft>
        <a:defRPr sz="4200">
          <a:solidFill>
            <a:srgbClr val="FF5C9C"/>
          </a:solidFill>
          <a:latin typeface="Century Gothic" pitchFamily="34" charset="0"/>
        </a:defRPr>
      </a:lvl7pPr>
      <a:lvl8pPr marL="1855788" indent="-484188" algn="l" rtl="0" fontAlgn="base">
        <a:spcBef>
          <a:spcPct val="0"/>
        </a:spcBef>
        <a:spcAft>
          <a:spcPct val="0"/>
        </a:spcAft>
        <a:defRPr sz="4200">
          <a:solidFill>
            <a:srgbClr val="FF5C9C"/>
          </a:solidFill>
          <a:latin typeface="Century Gothic" pitchFamily="34" charset="0"/>
        </a:defRPr>
      </a:lvl8pPr>
      <a:lvl9pPr marL="2312988" indent="-484188" algn="l" rtl="0" fontAlgn="base">
        <a:spcBef>
          <a:spcPct val="0"/>
        </a:spcBef>
        <a:spcAft>
          <a:spcPct val="0"/>
        </a:spcAft>
        <a:defRPr sz="4200">
          <a:solidFill>
            <a:srgbClr val="FF5C9C"/>
          </a:solidFill>
          <a:latin typeface="Century Gothic" pitchFamily="34" charset="0"/>
        </a:defRPr>
      </a:lvl9pPr>
    </p:titleStyle>
    <p:bodyStyle>
      <a:lvl1pPr marL="447675" indent="-382588" algn="l" rtl="0" fontAlgn="base">
        <a:spcBef>
          <a:spcPct val="20000"/>
        </a:spcBef>
        <a:spcAft>
          <a:spcPct val="0"/>
        </a:spcAft>
        <a:buClr>
          <a:schemeClr val="accent1"/>
        </a:buClr>
        <a:buSzPct val="80000"/>
        <a:buFont typeface="Wingdings 2" pitchFamily="18" charset="2"/>
        <a:buChar char=""/>
        <a:defRPr sz="3000" kern="1200">
          <a:solidFill>
            <a:schemeClr val="tx1"/>
          </a:solidFill>
          <a:latin typeface="+mn-lt"/>
          <a:ea typeface="+mn-ea"/>
          <a:cs typeface="+mn-cs"/>
        </a:defRPr>
      </a:lvl1pPr>
      <a:lvl2pPr marL="822325" indent="-285750" algn="l" rtl="0" fontAlgn="base">
        <a:spcBef>
          <a:spcPct val="20000"/>
        </a:spcBef>
        <a:spcAft>
          <a:spcPct val="0"/>
        </a:spcAft>
        <a:buClr>
          <a:schemeClr val="accent1"/>
        </a:buClr>
        <a:buSzPct val="95000"/>
        <a:buFont typeface="Verdana" pitchFamily="34" charset="0"/>
        <a:buChar char="›"/>
        <a:defRPr sz="2600" kern="1200">
          <a:solidFill>
            <a:schemeClr val="tx1"/>
          </a:solidFill>
          <a:latin typeface="+mn-lt"/>
          <a:ea typeface="+mn-ea"/>
          <a:cs typeface="+mn-cs"/>
        </a:defRPr>
      </a:lvl2pPr>
      <a:lvl3pPr marL="1104900" indent="-228600" algn="l" rtl="0" fontAlgn="base">
        <a:spcBef>
          <a:spcPct val="20000"/>
        </a:spcBef>
        <a:spcAft>
          <a:spcPct val="0"/>
        </a:spcAft>
        <a:buClr>
          <a:schemeClr val="accent1"/>
        </a:buClr>
        <a:buFont typeface="Wingdings 2" pitchFamily="18" charset="2"/>
        <a:buChar char=""/>
        <a:defRPr sz="2400" kern="1200">
          <a:solidFill>
            <a:schemeClr val="tx1"/>
          </a:solidFill>
          <a:latin typeface="+mn-lt"/>
          <a:ea typeface="+mn-ea"/>
          <a:cs typeface="+mn-cs"/>
        </a:defRPr>
      </a:lvl3pPr>
      <a:lvl4pPr marL="1371600" indent="-209550" algn="l" rtl="0" fontAlgn="base">
        <a:spcBef>
          <a:spcPct val="20000"/>
        </a:spcBef>
        <a:spcAft>
          <a:spcPct val="0"/>
        </a:spcAft>
        <a:buClr>
          <a:schemeClr val="accent1"/>
        </a:buClr>
        <a:buFont typeface="Wingdings 2" pitchFamily="18" charset="2"/>
        <a:buChar char=""/>
        <a:defRPr sz="2000" kern="1200">
          <a:solidFill>
            <a:schemeClr val="tx1"/>
          </a:solidFill>
          <a:latin typeface="+mn-lt"/>
          <a:ea typeface="+mn-ea"/>
          <a:cs typeface="+mn-cs"/>
        </a:defRPr>
      </a:lvl4pPr>
      <a:lvl5pPr marL="1600200" indent="-209550" algn="l" rtl="0" fontAlgn="base">
        <a:spcBef>
          <a:spcPct val="20000"/>
        </a:spcBef>
        <a:spcAft>
          <a:spcPct val="0"/>
        </a:spcAft>
        <a:buClr>
          <a:srgbClr val="FF90B2"/>
        </a:buClr>
        <a:buFont typeface="Wingdings 2" pitchFamily="18" charset="2"/>
        <a:buChar char=""/>
        <a:defRPr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1.xml"/><Relationship Id="rId1" Type="http://schemas.openxmlformats.org/officeDocument/2006/relationships/audio" Target="NULL" TargetMode="Externa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Layout" Target="../slideLayouts/slideLayout9.xml"/><Relationship Id="rId1" Type="http://schemas.openxmlformats.org/officeDocument/2006/relationships/audio" Target="NULL" TargetMode="Externa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7.xml"/><Relationship Id="rId1" Type="http://schemas.openxmlformats.org/officeDocument/2006/relationships/audio" Target="NULL" TargetMode="External"/><Relationship Id="rId5" Type="http://schemas.openxmlformats.org/officeDocument/2006/relationships/image" Target="../media/image3.png"/><Relationship Id="rId4" Type="http://schemas.openxmlformats.org/officeDocument/2006/relationships/image" Target="../media/image7.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audio" Target="NULL" TargetMode="External"/><Relationship Id="rId1" Type="http://schemas.openxmlformats.org/officeDocument/2006/relationships/tags" Target="../tags/tag1.xml"/><Relationship Id="rId6" Type="http://schemas.openxmlformats.org/officeDocument/2006/relationships/image" Target="../media/image5.png"/><Relationship Id="rId5" Type="http://schemas.openxmlformats.org/officeDocument/2006/relationships/image" Target="../media/image8.jpeg"/><Relationship Id="rId4" Type="http://schemas.openxmlformats.org/officeDocument/2006/relationships/notesSlide" Target="../notesSlides/notesSlide1.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audio" Target="NULL" TargetMode="External"/><Relationship Id="rId1" Type="http://schemas.openxmlformats.org/officeDocument/2006/relationships/tags" Target="../tags/tag2.xml"/><Relationship Id="rId5" Type="http://schemas.openxmlformats.org/officeDocument/2006/relationships/image" Target="../media/image5.png"/><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audio" Target="NULL" TargetMode="External"/><Relationship Id="rId1" Type="http://schemas.openxmlformats.org/officeDocument/2006/relationships/tags" Target="../tags/tag3.xml"/><Relationship Id="rId5" Type="http://schemas.openxmlformats.org/officeDocument/2006/relationships/image" Target="../media/image5.png"/><Relationship Id="rId4" Type="http://schemas.openxmlformats.org/officeDocument/2006/relationships/image" Target="../media/image10.jpe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audio" Target="NULL" TargetMode="External"/><Relationship Id="rId1" Type="http://schemas.openxmlformats.org/officeDocument/2006/relationships/tags" Target="../tags/tag4.xml"/><Relationship Id="rId5" Type="http://schemas.openxmlformats.org/officeDocument/2006/relationships/image" Target="../media/image5.png"/><Relationship Id="rId4" Type="http://schemas.openxmlformats.org/officeDocument/2006/relationships/image" Target="../media/image11.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audio" Target="NULL" TargetMode="External"/><Relationship Id="rId1" Type="http://schemas.openxmlformats.org/officeDocument/2006/relationships/tags" Target="../tags/tag5.xml"/><Relationship Id="rId5" Type="http://schemas.openxmlformats.org/officeDocument/2006/relationships/image" Target="../media/image5.png"/><Relationship Id="rId4" Type="http://schemas.openxmlformats.org/officeDocument/2006/relationships/image" Target="../media/image12.jpeg"/></Relationships>
</file>

<file path=ppt/slides/_rels/slide9.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4.xml"/><Relationship Id="rId7" Type="http://schemas.openxmlformats.org/officeDocument/2006/relationships/image" Target="../media/image16.jpeg"/><Relationship Id="rId2" Type="http://schemas.openxmlformats.org/officeDocument/2006/relationships/audio" Target="NULL" TargetMode="External"/><Relationship Id="rId1" Type="http://schemas.openxmlformats.org/officeDocument/2006/relationships/tags" Target="../tags/tag6.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Заголовок 1"/>
          <p:cNvPicPr>
            <a:picLocks noGrp="1" noChangeArrowheads="1"/>
          </p:cNvPicPr>
          <p:nvPr>
            <p:ph type="ctrTitle"/>
          </p:nvPr>
        </p:nvPicPr>
        <p:blipFill>
          <a:blip r:embed="rId3"/>
          <a:srcRect/>
          <a:stretch>
            <a:fillRect/>
          </a:stretch>
        </p:blipFill>
        <p:spPr bwMode="auto">
          <a:xfrm>
            <a:off x="536575" y="176213"/>
            <a:ext cx="8296275" cy="2073275"/>
          </a:xfrm>
        </p:spPr>
      </p:pic>
      <p:sp>
        <p:nvSpPr>
          <p:cNvPr id="3" name="Подзаголовок 2"/>
          <p:cNvSpPr>
            <a:spLocks noGrp="1"/>
          </p:cNvSpPr>
          <p:nvPr>
            <p:ph type="subTitle" idx="1"/>
          </p:nvPr>
        </p:nvSpPr>
        <p:spPr>
          <a:xfrm>
            <a:off x="3491880" y="4149080"/>
            <a:ext cx="4433047" cy="685800"/>
          </a:xfrm>
        </p:spPr>
        <p:txBody>
          <a:bodyPr>
            <a:normAutofit/>
          </a:bodyPr>
          <a:lstStyle/>
          <a:p>
            <a:pPr fontAlgn="auto">
              <a:spcAft>
                <a:spcPts val="0"/>
              </a:spcAft>
              <a:buFont typeface="Wingdings 2"/>
              <a:buNone/>
              <a:defRPr/>
            </a:pPr>
            <a:r>
              <a:rPr lang="ru-RU" b="1" i="1" dirty="0" smtClean="0">
                <a:solidFill>
                  <a:srgbClr val="FFFF00"/>
                </a:solidFill>
                <a:cs typeface="Arabic Typesetting" pitchFamily="66" charset="-78"/>
              </a:rPr>
              <a:t>Письма солдата…</a:t>
            </a:r>
            <a:endParaRPr lang="ru-RU" b="1" i="1" dirty="0">
              <a:solidFill>
                <a:srgbClr val="FFFF00"/>
              </a:solidFill>
              <a:cs typeface="Arabic Typesetting" pitchFamily="66" charset="-78"/>
            </a:endParaRPr>
          </a:p>
        </p:txBody>
      </p:sp>
      <p:pic>
        <p:nvPicPr>
          <p:cNvPr id="4" name="Shape">
            <a:hlinkClick r:id="" action="ppaction://media"/>
          </p:cNvPr>
          <p:cNvPicPr>
            <a:picLocks noRot="1" noChangeAspect="1"/>
          </p:cNvPicPr>
          <p:nvPr>
            <a:audioFile r:link="rId1"/>
          </p:nvPr>
        </p:nvPicPr>
        <p:blipFill>
          <a:blip r:embed="rId4"/>
          <a:srcRect/>
          <a:stretch>
            <a:fillRect/>
          </a:stretch>
        </p:blipFill>
        <p:spPr bwMode="auto">
          <a:xfrm>
            <a:off x="8101013" y="6021388"/>
            <a:ext cx="487362" cy="487362"/>
          </a:xfrm>
          <a:prstGeom prst="rect">
            <a:avLst/>
          </a:prstGeom>
          <a:noFill/>
          <a:ln w="9525">
            <a:noFill/>
            <a:miter lim="800000"/>
            <a:headEnd/>
            <a:tailEnd/>
          </a:ln>
        </p:spPr>
      </p:pic>
    </p:spTree>
  </p:cSld>
  <p:clrMapOvr>
    <a:masterClrMapping/>
  </p:clrMapOvr>
  <p:transition spd="slow">
    <p:wheel spokes="2"/>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2652"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6364">
                <p:cTn id="7" fill="hold" display="0">
                  <p:stCondLst>
                    <p:cond delay="indefinite"/>
                  </p:stCondLst>
                  <p:endCondLst>
                    <p:cond evt="onStopAudio" delay="0">
                      <p:tgtEl>
                        <p:sldTgt/>
                      </p:tgtEl>
                    </p:cond>
                  </p:endCondLst>
                </p:cTn>
                <p:tgtEl>
                  <p:spTgt spid="4"/>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2" descr="009"/>
          <p:cNvPicPr>
            <a:picLocks noGrp="1" noChangeAspect="1" noChangeArrowheads="1"/>
          </p:cNvPicPr>
          <p:nvPr>
            <p:ph type="pic" idx="1"/>
          </p:nvPr>
        </p:nvPicPr>
        <p:blipFill>
          <a:blip r:embed="rId3"/>
          <a:srcRect/>
          <a:stretch>
            <a:fillRect/>
          </a:stretch>
        </p:blipFill>
        <p:spPr>
          <a:xfrm>
            <a:off x="1476375" y="374650"/>
            <a:ext cx="6996113" cy="5233988"/>
          </a:xfrm>
          <a:noFill/>
        </p:spPr>
      </p:pic>
      <p:sp>
        <p:nvSpPr>
          <p:cNvPr id="15362" name="Текст 3"/>
          <p:cNvSpPr>
            <a:spLocks noGrp="1"/>
          </p:cNvSpPr>
          <p:nvPr>
            <p:ph type="body" sz="half" idx="2"/>
          </p:nvPr>
        </p:nvSpPr>
        <p:spPr>
          <a:xfrm>
            <a:off x="250825" y="5986463"/>
            <a:ext cx="7334250" cy="685800"/>
          </a:xfrm>
          <a:solidFill>
            <a:schemeClr val="accent1">
              <a:alpha val="14902"/>
            </a:schemeClr>
          </a:solidFill>
        </p:spPr>
        <p:txBody>
          <a:bodyPr/>
          <a:lstStyle/>
          <a:p>
            <a:pPr>
              <a:spcBef>
                <a:spcPct val="0"/>
              </a:spcBef>
            </a:pPr>
            <a:r>
              <a:rPr lang="ru-RU" sz="1800" i="1" smtClean="0">
                <a:ea typeface="Angsana New"/>
                <a:cs typeface="Angsana New"/>
              </a:rPr>
              <a:t>репродукция картины А.Мыльникова «Прощание»)</a:t>
            </a:r>
          </a:p>
          <a:p>
            <a:pPr>
              <a:spcBef>
                <a:spcPct val="0"/>
              </a:spcBef>
            </a:pPr>
            <a:endParaRPr lang="ru-RU" smtClean="0"/>
          </a:p>
        </p:txBody>
      </p:sp>
      <p:pic>
        <p:nvPicPr>
          <p:cNvPr id="2" name="Shape">
            <a:hlinkClick r:id="" action="ppaction://media"/>
          </p:cNvPr>
          <p:cNvPicPr>
            <a:picLocks noRot="1" noChangeAspect="1"/>
          </p:cNvPicPr>
          <p:nvPr>
            <a:audioFile r:link="rId1"/>
          </p:nvPr>
        </p:nvPicPr>
        <p:blipFill>
          <a:blip r:embed="rId4"/>
          <a:srcRect/>
          <a:stretch>
            <a:fillRect/>
          </a:stretch>
        </p:blipFill>
        <p:spPr bwMode="auto">
          <a:xfrm>
            <a:off x="8027988" y="5949950"/>
            <a:ext cx="487362" cy="487363"/>
          </a:xfrm>
          <a:prstGeom prst="rect">
            <a:avLst/>
          </a:prstGeom>
          <a:noFill/>
          <a:ln w="9525">
            <a:noFill/>
            <a:miter lim="800000"/>
            <a:headEnd/>
            <a:tailEnd/>
          </a:ln>
        </p:spPr>
      </p:pic>
    </p:spTree>
  </p:cSld>
  <p:clrMapOvr>
    <a:masterClrMapping/>
  </p:clrMapOvr>
  <p:transition spd="slow">
    <p:wheel spokes="2"/>
  </p:transition>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82146"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tile tx="0" ty="0" sx="100000" sy="100000" flip="none" algn="tl"/>
        </a:blipFill>
        <a:effectLst/>
      </p:bgPr>
    </p:bg>
    <p:spTree>
      <p:nvGrpSpPr>
        <p:cNvPr id="1" name=""/>
        <p:cNvGrpSpPr/>
        <p:nvPr/>
      </p:nvGrpSpPr>
      <p:grpSpPr>
        <a:xfrm>
          <a:off x="0" y="0"/>
          <a:ext cx="0" cy="0"/>
          <a:chOff x="0" y="0"/>
          <a:chExt cx="0" cy="0"/>
        </a:xfrm>
      </p:grpSpPr>
      <p:pic>
        <p:nvPicPr>
          <p:cNvPr id="16386" name="Рисунок 1" descr="C:\Users\User\AppData\Local\Microsoft\Windows\Temporary Internet Files\Content.Word\ПИСЬМО.BMP"/>
          <p:cNvPicPr>
            <a:picLocks noChangeAspect="1" noChangeArrowheads="1"/>
          </p:cNvPicPr>
          <p:nvPr/>
        </p:nvPicPr>
        <p:blipFill>
          <a:blip r:embed="rId4"/>
          <a:srcRect/>
          <a:stretch>
            <a:fillRect/>
          </a:stretch>
        </p:blipFill>
        <p:spPr bwMode="auto">
          <a:xfrm rot="-482560">
            <a:off x="1978025" y="823913"/>
            <a:ext cx="4687888" cy="5005387"/>
          </a:xfrm>
          <a:prstGeom prst="rect">
            <a:avLst/>
          </a:prstGeom>
          <a:noFill/>
          <a:ln w="9525">
            <a:noFill/>
            <a:miter lim="800000"/>
            <a:headEnd/>
            <a:tailEnd/>
          </a:ln>
        </p:spPr>
      </p:pic>
      <p:pic>
        <p:nvPicPr>
          <p:cNvPr id="3" name="Shape">
            <a:hlinkClick r:id="" action="ppaction://media"/>
          </p:cNvPr>
          <p:cNvPicPr>
            <a:picLocks noRot="1" noChangeAspect="1"/>
          </p:cNvPicPr>
          <p:nvPr>
            <a:audioFile r:link="rId1"/>
          </p:nvPr>
        </p:nvPicPr>
        <p:blipFill>
          <a:blip r:embed="rId5"/>
          <a:srcRect/>
          <a:stretch>
            <a:fillRect/>
          </a:stretch>
        </p:blipFill>
        <p:spPr bwMode="auto">
          <a:xfrm>
            <a:off x="8172450" y="5732463"/>
            <a:ext cx="487363" cy="488950"/>
          </a:xfrm>
          <a:prstGeom prst="rect">
            <a:avLst/>
          </a:prstGeom>
          <a:noFill/>
          <a:ln w="9525">
            <a:noFill/>
            <a:miter lim="800000"/>
            <a:headEnd/>
            <a:tailEnd/>
          </a:ln>
        </p:spPr>
      </p:pic>
    </p:spTree>
  </p:cSld>
  <p:clrMapOvr>
    <a:masterClrMapping/>
  </p:clrMapOvr>
  <p:transition spd="slow">
    <p:wheel spokes="2"/>
  </p:transition>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08458" fill="hold"/>
                                        <p:tgtEl>
                                          <p:spTgt spid="3"/>
                                        </p:tgtEl>
                                      </p:cBhvr>
                                    </p:cmd>
                                  </p:childTnLst>
                                </p:cTn>
                              </p:par>
                            </p:childTnLst>
                          </p:cTn>
                        </p:par>
                      </p:childTnLst>
                    </p:cTn>
                  </p:par>
                </p:childTnLst>
              </p:cTn>
              <p:nextCondLst>
                <p:cond evt="onClick" delay="0">
                  <p:tgtEl>
                    <p:spTgt spid="3"/>
                  </p:tgtEl>
                </p:cond>
              </p:nextCondLst>
            </p:seq>
            <p:audio>
              <p:cMediaNode vol="100000">
                <p:cTn id="7" fill="hold" display="0">
                  <p:stCondLst>
                    <p:cond delay="indefinite"/>
                  </p:stCondLst>
                  <p:endCondLst>
                    <p:cond evt="onStopAudio" delay="0">
                      <p:tgtEl>
                        <p:sldTgt/>
                      </p:tgtEl>
                    </p:cond>
                  </p:endCondLst>
                </p:cTn>
                <p:tgtEl>
                  <p:spTgt spid="3"/>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Рисунок 1" descr="C:\Users\User\AppData\Local\Microsoft\Windows\Temporary Internet Files\Content.Word\003.jpg"/>
          <p:cNvPicPr>
            <a:picLocks noGrp="1" noChangeAspect="1" noChangeArrowheads="1"/>
          </p:cNvPicPr>
          <p:nvPr>
            <p:ph type="pic" idx="1"/>
          </p:nvPr>
        </p:nvPicPr>
        <p:blipFill>
          <a:blip r:embed="rId5"/>
          <a:srcRect/>
          <a:stretch>
            <a:fillRect/>
          </a:stretch>
        </p:blipFill>
        <p:spPr>
          <a:xfrm>
            <a:off x="2195513" y="1341438"/>
            <a:ext cx="6737350" cy="5040312"/>
          </a:xfrm>
          <a:noFill/>
        </p:spPr>
      </p:pic>
      <p:sp>
        <p:nvSpPr>
          <p:cNvPr id="17410" name="Текст 3"/>
          <p:cNvSpPr>
            <a:spLocks noGrp="1"/>
          </p:cNvSpPr>
          <p:nvPr>
            <p:ph type="body" sz="half" idx="2"/>
          </p:nvPr>
        </p:nvSpPr>
        <p:spPr>
          <a:xfrm>
            <a:off x="179388" y="620713"/>
            <a:ext cx="1728787" cy="4740275"/>
          </a:xfrm>
          <a:solidFill>
            <a:schemeClr val="tx1">
              <a:alpha val="14902"/>
            </a:schemeClr>
          </a:solidFill>
        </p:spPr>
        <p:txBody>
          <a:bodyPr/>
          <a:lstStyle/>
          <a:p>
            <a:pPr>
              <a:spcBef>
                <a:spcPct val="0"/>
              </a:spcBef>
            </a:pPr>
            <a:r>
              <a:rPr lang="ru-RU" sz="1800" b="1" i="1" smtClean="0">
                <a:latin typeface="Courier New" pitchFamily="49" charset="0"/>
                <a:cs typeface="Courier New" pitchFamily="49" charset="0"/>
              </a:rPr>
              <a:t>«Ваш сын младший лейтенант Углев Семен Павлович в бою за Родину, верный сын воинской присяге, проявив геройство и мужество, был ранен и умер от ран 26 января 1945 года…»</a:t>
            </a:r>
            <a:r>
              <a:rPr lang="ru-RU" sz="1800" smtClean="0">
                <a:latin typeface="Courier New" pitchFamily="49" charset="0"/>
                <a:cs typeface="Courier New" pitchFamily="49" charset="0"/>
              </a:rPr>
              <a:t> </a:t>
            </a:r>
          </a:p>
        </p:txBody>
      </p:sp>
      <p:pic>
        <p:nvPicPr>
          <p:cNvPr id="3" name="Shape">
            <a:hlinkClick r:id="" action="ppaction://media"/>
          </p:cNvPr>
          <p:cNvPicPr>
            <a:picLocks noRot="1" noChangeAspect="1"/>
          </p:cNvPicPr>
          <p:nvPr>
            <a:audioFile r:link="rId2"/>
          </p:nvPr>
        </p:nvPicPr>
        <p:blipFill>
          <a:blip r:embed="rId6"/>
          <a:srcRect/>
          <a:stretch>
            <a:fillRect/>
          </a:stretch>
        </p:blipFill>
        <p:spPr bwMode="auto">
          <a:xfrm>
            <a:off x="8172450" y="6092825"/>
            <a:ext cx="487363" cy="487363"/>
          </a:xfrm>
          <a:prstGeom prst="rect">
            <a:avLst/>
          </a:prstGeom>
          <a:noFill/>
          <a:ln w="9525">
            <a:noFill/>
            <a:miter lim="800000"/>
            <a:headEnd/>
            <a:tailEnd/>
          </a:ln>
        </p:spPr>
      </p:pic>
    </p:spTree>
    <p:custDataLst>
      <p:tags r:id="rId1"/>
    </p:custDataLst>
  </p:cSld>
  <p:clrMapOvr>
    <a:masterClrMapping/>
  </p:clrMapOvr>
  <p:transition spd="slow">
    <p:wheel spokes="2"/>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75936"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100000">
                <p:cTn id="7" fill="hold" display="0">
                  <p:stCondLst>
                    <p:cond delay="indefinite"/>
                  </p:stCondLst>
                  <p:endCondLst>
                    <p:cond evt="onStopAudio" delay="0">
                      <p:tgtEl>
                        <p:sldTgt/>
                      </p:tgtEl>
                    </p:cond>
                  </p:endCondLst>
                </p:cTn>
                <p:tgtEl>
                  <p:spTgt spid="3"/>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7" name="Picture 2" descr="ВЛАДИМИР СОЛОНЧЕНКО "/>
          <p:cNvPicPr>
            <a:picLocks noGrp="1" noChangeAspect="1" noChangeArrowheads="1"/>
          </p:cNvPicPr>
          <p:nvPr>
            <p:ph type="pic" idx="1"/>
          </p:nvPr>
        </p:nvPicPr>
        <p:blipFill>
          <a:blip r:embed="rId4"/>
          <a:srcRect/>
          <a:stretch>
            <a:fillRect/>
          </a:stretch>
        </p:blipFill>
        <p:spPr>
          <a:xfrm>
            <a:off x="250825" y="981075"/>
            <a:ext cx="5976938" cy="4470400"/>
          </a:xfrm>
          <a:noFill/>
        </p:spPr>
      </p:pic>
      <p:sp>
        <p:nvSpPr>
          <p:cNvPr id="19458" name="Текст 3"/>
          <p:cNvSpPr>
            <a:spLocks noGrp="1"/>
          </p:cNvSpPr>
          <p:nvPr>
            <p:ph type="body" sz="half" idx="2"/>
          </p:nvPr>
        </p:nvSpPr>
        <p:spPr>
          <a:xfrm>
            <a:off x="6443663" y="333375"/>
            <a:ext cx="2489200" cy="5759450"/>
          </a:xfrm>
          <a:noFill/>
        </p:spPr>
        <p:txBody>
          <a:bodyPr/>
          <a:lstStyle/>
          <a:p>
            <a:pPr>
              <a:spcBef>
                <a:spcPct val="0"/>
              </a:spcBef>
            </a:pPr>
            <a:r>
              <a:rPr lang="ru-RU" sz="1600" b="1" i="1" smtClean="0">
                <a:latin typeface="Courier New" pitchFamily="49" charset="0"/>
                <a:cs typeface="Courier New" pitchFamily="49" charset="0"/>
              </a:rPr>
              <a:t>Здравствуйте, дорогая и любимая мама, бабушка и дорогие братишки Миша и Саша. С горячим приветом к вам ваш Володя…..хочу сообщить, что жив и здоров, чувствую себя хорошо….от Вас писем я не получаю с 19/I 1943 года…Вам я пишу часто…дорогая мама, пишите, как ваше здоровье?...обо всем подробнее….Пройдет время, настанет пора – встретимся</a:t>
            </a:r>
            <a:r>
              <a:rPr lang="ru-RU" sz="1600" smtClean="0">
                <a:latin typeface="Courier New" pitchFamily="49" charset="0"/>
                <a:cs typeface="Courier New" pitchFamily="49" charset="0"/>
              </a:rPr>
              <a:t>…. »</a:t>
            </a:r>
          </a:p>
        </p:txBody>
      </p:sp>
      <p:pic>
        <p:nvPicPr>
          <p:cNvPr id="2" name="Shape">
            <a:hlinkClick r:id="" action="ppaction://media"/>
          </p:cNvPr>
          <p:cNvPicPr>
            <a:picLocks noRot="1" noChangeAspect="1"/>
          </p:cNvPicPr>
          <p:nvPr>
            <a:audioFile r:link="rId2"/>
          </p:nvPr>
        </p:nvPicPr>
        <p:blipFill>
          <a:blip r:embed="rId5"/>
          <a:srcRect/>
          <a:stretch>
            <a:fillRect/>
          </a:stretch>
        </p:blipFill>
        <p:spPr bwMode="auto">
          <a:xfrm>
            <a:off x="8172450" y="6165850"/>
            <a:ext cx="487363" cy="487363"/>
          </a:xfrm>
          <a:prstGeom prst="rect">
            <a:avLst/>
          </a:prstGeom>
          <a:noFill/>
          <a:ln w="9525">
            <a:noFill/>
            <a:miter lim="800000"/>
            <a:headEnd/>
            <a:tailEnd/>
          </a:ln>
        </p:spPr>
      </p:pic>
    </p:spTree>
    <p:custDataLst>
      <p:tags r:id="rId1"/>
    </p:custDataLst>
  </p:cSld>
  <p:clrMapOvr>
    <a:masterClrMapping/>
  </p:clrMapOvr>
  <p:transition spd="slow">
    <p:wheel spokes="2"/>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22103"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1" name="Рисунок 1" descr="C:\Users\User\Pictures\2010-04-27\КОМАНДИР.jpg"/>
          <p:cNvPicPr>
            <a:picLocks noGrp="1" noChangeAspect="1" noChangeArrowheads="1"/>
          </p:cNvPicPr>
          <p:nvPr>
            <p:ph type="pic" idx="1"/>
          </p:nvPr>
        </p:nvPicPr>
        <p:blipFill>
          <a:blip r:embed="rId4"/>
          <a:srcRect/>
          <a:stretch>
            <a:fillRect/>
          </a:stretch>
        </p:blipFill>
        <p:spPr>
          <a:xfrm>
            <a:off x="250825" y="1125538"/>
            <a:ext cx="5391150" cy="4032250"/>
          </a:xfrm>
          <a:noFill/>
        </p:spPr>
      </p:pic>
      <p:sp>
        <p:nvSpPr>
          <p:cNvPr id="3" name="Текст 2"/>
          <p:cNvSpPr>
            <a:spLocks noGrp="1"/>
          </p:cNvSpPr>
          <p:nvPr>
            <p:ph type="body" sz="half" idx="2"/>
          </p:nvPr>
        </p:nvSpPr>
        <p:spPr>
          <a:xfrm>
            <a:off x="5703888" y="692150"/>
            <a:ext cx="2949575" cy="5307013"/>
          </a:xfrm>
          <a:noFill/>
        </p:spPr>
        <p:txBody>
          <a:bodyPr>
            <a:normAutofit fontScale="85000" lnSpcReduction="10000"/>
          </a:bodyPr>
          <a:lstStyle/>
          <a:p>
            <a:pPr fontAlgn="auto">
              <a:spcAft>
                <a:spcPts val="0"/>
              </a:spcAft>
              <a:buFont typeface="Wingdings 2"/>
              <a:buNone/>
              <a:defRPr/>
            </a:pPr>
            <a:r>
              <a:rPr lang="ru-RU" sz="1800" b="1" dirty="0" smtClean="0">
                <a:latin typeface="Courier New" pitchFamily="49" charset="0"/>
                <a:cs typeface="Courier New" pitchFamily="49" charset="0"/>
              </a:rPr>
              <a:t>«</a:t>
            </a:r>
            <a:r>
              <a:rPr lang="ru-RU" sz="1800" b="1" i="1" dirty="0" smtClean="0">
                <a:latin typeface="Courier New" pitchFamily="49" charset="0"/>
                <a:cs typeface="Courier New" pitchFamily="49" charset="0"/>
              </a:rPr>
              <a:t>У меня сохранилась копия заявлений на фронт, но на них получал отказ – </a:t>
            </a:r>
            <a:r>
              <a:rPr lang="ru-RU" sz="1800" b="1" i="1" dirty="0" err="1" smtClean="0">
                <a:latin typeface="Courier New" pitchFamily="49" charset="0"/>
                <a:cs typeface="Courier New" pitchFamily="49" charset="0"/>
              </a:rPr>
              <a:t>бронь</a:t>
            </a:r>
            <a:r>
              <a:rPr lang="ru-RU" sz="1800" b="1" i="1" dirty="0" smtClean="0">
                <a:latin typeface="Courier New" pitchFamily="49" charset="0"/>
                <a:cs typeface="Courier New" pitchFamily="49" charset="0"/>
              </a:rPr>
              <a:t> не снимается.  Лишь в мае 1942 года мы проводили отца на фронт. …В Красноярске были сформированы два добровольческих отряда, отец был записан во второй – саперный. Как мы все ждали от него писем, этих треугольников, написанных химическим карандашом… Весной 1944 года отец написал, что дали ему пулемет, что жив….Больше писем от него не было, лишь после запросов командование ответило, что погиб он геройски, и указано место, где похоронен…»</a:t>
            </a:r>
            <a:endParaRPr lang="ru-RU" sz="1800" b="1" dirty="0" smtClean="0">
              <a:latin typeface="Courier New" pitchFamily="49" charset="0"/>
              <a:cs typeface="Courier New" pitchFamily="49" charset="0"/>
            </a:endParaRPr>
          </a:p>
          <a:p>
            <a:pPr fontAlgn="auto">
              <a:spcAft>
                <a:spcPts val="0"/>
              </a:spcAft>
              <a:buFont typeface="Wingdings 2"/>
              <a:buNone/>
              <a:defRPr/>
            </a:pPr>
            <a:endParaRPr lang="ru-RU" dirty="0"/>
          </a:p>
        </p:txBody>
      </p:sp>
      <p:pic>
        <p:nvPicPr>
          <p:cNvPr id="2" name="Shape">
            <a:hlinkClick r:id="" action="ppaction://media"/>
          </p:cNvPr>
          <p:cNvPicPr>
            <a:picLocks noRot="1" noChangeAspect="1"/>
          </p:cNvPicPr>
          <p:nvPr>
            <a:audioFile r:link="rId2"/>
          </p:nvPr>
        </p:nvPicPr>
        <p:blipFill>
          <a:blip r:embed="rId5"/>
          <a:srcRect/>
          <a:stretch>
            <a:fillRect/>
          </a:stretch>
        </p:blipFill>
        <p:spPr bwMode="auto">
          <a:xfrm>
            <a:off x="8243888" y="6092825"/>
            <a:ext cx="487362" cy="487363"/>
          </a:xfrm>
          <a:prstGeom prst="rect">
            <a:avLst/>
          </a:prstGeom>
          <a:noFill/>
          <a:ln w="9525">
            <a:noFill/>
            <a:miter lim="800000"/>
            <a:headEnd/>
            <a:tailEnd/>
          </a:ln>
        </p:spPr>
      </p:pic>
    </p:spTree>
    <p:custDataLst>
      <p:tags r:id="rId1"/>
    </p:custDataLst>
  </p:cSld>
  <p:clrMapOvr>
    <a:masterClrMapping/>
  </p:clrMapOvr>
  <p:transition spd="slow">
    <p:wheel spokes="2"/>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77479"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5" name="Рисунок 1" descr="C:\Users\User\AppData\Local\Microsoft\Windows\Temporary Internet Files\Content.Word\004.jpg"/>
          <p:cNvPicPr>
            <a:picLocks noChangeAspect="1" noChangeArrowheads="1"/>
          </p:cNvPicPr>
          <p:nvPr/>
        </p:nvPicPr>
        <p:blipFill>
          <a:blip r:embed="rId4"/>
          <a:srcRect/>
          <a:stretch>
            <a:fillRect/>
          </a:stretch>
        </p:blipFill>
        <p:spPr bwMode="auto">
          <a:xfrm>
            <a:off x="2700338" y="404813"/>
            <a:ext cx="4244975" cy="6146800"/>
          </a:xfrm>
          <a:prstGeom prst="rect">
            <a:avLst/>
          </a:prstGeom>
          <a:noFill/>
          <a:ln w="9525">
            <a:noFill/>
            <a:miter lim="800000"/>
            <a:headEnd/>
            <a:tailEnd/>
          </a:ln>
        </p:spPr>
      </p:pic>
      <p:pic>
        <p:nvPicPr>
          <p:cNvPr id="2" name="Shape">
            <a:hlinkClick r:id="" action="ppaction://media"/>
          </p:cNvPr>
          <p:cNvPicPr>
            <a:picLocks noRot="1" noChangeAspect="1"/>
          </p:cNvPicPr>
          <p:nvPr>
            <a:audioFile r:link="rId2"/>
          </p:nvPr>
        </p:nvPicPr>
        <p:blipFill>
          <a:blip r:embed="rId5"/>
          <a:srcRect/>
          <a:stretch>
            <a:fillRect/>
          </a:stretch>
        </p:blipFill>
        <p:spPr bwMode="auto">
          <a:xfrm>
            <a:off x="8101013" y="5876925"/>
            <a:ext cx="487362" cy="487363"/>
          </a:xfrm>
          <a:prstGeom prst="rect">
            <a:avLst/>
          </a:prstGeom>
          <a:noFill/>
          <a:ln w="9525">
            <a:noFill/>
            <a:miter lim="800000"/>
            <a:headEnd/>
            <a:tailEnd/>
          </a:ln>
        </p:spPr>
      </p:pic>
    </p:spTree>
    <p:custDataLst>
      <p:tags r:id="rId1"/>
    </p:custDataLst>
  </p:cSld>
  <p:clrMapOvr>
    <a:masterClrMapping/>
  </p:clrMapOvr>
  <p:transition spd="slow">
    <p:wheel spokes="2"/>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77479"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Текст 4"/>
          <p:cNvSpPr>
            <a:spLocks noGrp="1"/>
          </p:cNvSpPr>
          <p:nvPr>
            <p:ph type="body" sz="half" idx="2"/>
          </p:nvPr>
        </p:nvSpPr>
        <p:spPr>
          <a:xfrm>
            <a:off x="179388" y="333375"/>
            <a:ext cx="4248150" cy="6335713"/>
          </a:xfrm>
          <a:noFill/>
        </p:spPr>
        <p:txBody>
          <a:bodyPr/>
          <a:lstStyle/>
          <a:p>
            <a:pPr>
              <a:spcBef>
                <a:spcPct val="0"/>
              </a:spcBef>
            </a:pPr>
            <a:r>
              <a:rPr lang="ru-RU" sz="1600" smtClean="0">
                <a:latin typeface="Verdana" pitchFamily="34" charset="0"/>
              </a:rPr>
              <a:t>Письма… Простые солдатские письма…</a:t>
            </a:r>
          </a:p>
          <a:p>
            <a:pPr>
              <a:spcBef>
                <a:spcPct val="0"/>
              </a:spcBef>
            </a:pPr>
            <a:r>
              <a:rPr lang="ru-RU" sz="1600" smtClean="0">
                <a:latin typeface="Verdana" pitchFamily="34" charset="0"/>
              </a:rPr>
              <a:t>Сколько тепла в них, любви, романтизма,</a:t>
            </a:r>
          </a:p>
          <a:p>
            <a:pPr>
              <a:spcBef>
                <a:spcPct val="0"/>
              </a:spcBef>
            </a:pPr>
            <a:r>
              <a:rPr lang="ru-RU" sz="1600" smtClean="0">
                <a:latin typeface="Verdana" pitchFamily="34" charset="0"/>
              </a:rPr>
              <a:t>Сколько в них веры в страну и в народ,</a:t>
            </a:r>
          </a:p>
          <a:p>
            <a:pPr>
              <a:spcBef>
                <a:spcPct val="0"/>
              </a:spcBef>
            </a:pPr>
            <a:r>
              <a:rPr lang="ru-RU" sz="1600" smtClean="0">
                <a:latin typeface="Verdana" pitchFamily="34" charset="0"/>
              </a:rPr>
              <a:t>Веры в Победу, что скоро придет!</a:t>
            </a:r>
          </a:p>
          <a:p>
            <a:pPr>
              <a:spcBef>
                <a:spcPct val="0"/>
              </a:spcBef>
            </a:pPr>
            <a:r>
              <a:rPr lang="ru-RU" sz="1600" smtClean="0">
                <a:latin typeface="Verdana" pitchFamily="34" charset="0"/>
              </a:rPr>
              <a:t>Веры, что враг будет все же разбит,</a:t>
            </a:r>
          </a:p>
          <a:p>
            <a:pPr>
              <a:spcBef>
                <a:spcPct val="0"/>
              </a:spcBef>
            </a:pPr>
            <a:r>
              <a:rPr lang="ru-RU" sz="1600" smtClean="0">
                <a:latin typeface="Verdana" pitchFamily="34" charset="0"/>
              </a:rPr>
              <a:t>Что армия выстоит и победит!</a:t>
            </a:r>
          </a:p>
          <a:p>
            <a:pPr>
              <a:spcBef>
                <a:spcPct val="0"/>
              </a:spcBef>
            </a:pPr>
            <a:r>
              <a:rPr lang="ru-RU" sz="1600" smtClean="0">
                <a:latin typeface="Verdana" pitchFamily="34" charset="0"/>
              </a:rPr>
              <a:t>В письмах вопросы: о детях, жене,</a:t>
            </a:r>
          </a:p>
          <a:p>
            <a:pPr>
              <a:spcBef>
                <a:spcPct val="0"/>
              </a:spcBef>
            </a:pPr>
            <a:r>
              <a:rPr lang="ru-RU" sz="1600" smtClean="0">
                <a:latin typeface="Verdana" pitchFamily="34" charset="0"/>
              </a:rPr>
              <a:t>Все ли здоровы, сыты, в тепле…</a:t>
            </a:r>
          </a:p>
          <a:p>
            <a:pPr>
              <a:spcBef>
                <a:spcPct val="0"/>
              </a:spcBef>
            </a:pPr>
            <a:r>
              <a:rPr lang="ru-RU" sz="1600" smtClean="0">
                <a:latin typeface="Verdana" pitchFamily="34" charset="0"/>
              </a:rPr>
              <a:t>В письмах писали: «Скоро придем!</a:t>
            </a:r>
          </a:p>
          <a:p>
            <a:pPr>
              <a:spcBef>
                <a:spcPct val="0"/>
              </a:spcBef>
            </a:pPr>
            <a:r>
              <a:rPr lang="ru-RU" sz="1600" smtClean="0">
                <a:latin typeface="Verdana" pitchFamily="34" charset="0"/>
              </a:rPr>
              <a:t>Как только фашистов в Берлине добьем!..»</a:t>
            </a:r>
          </a:p>
          <a:p>
            <a:pPr>
              <a:spcBef>
                <a:spcPct val="0"/>
              </a:spcBef>
            </a:pPr>
            <a:r>
              <a:rPr lang="ru-RU" sz="1600" smtClean="0">
                <a:latin typeface="Verdana" pitchFamily="34" charset="0"/>
              </a:rPr>
              <a:t>Письма от времени так пожелтели – </a:t>
            </a:r>
          </a:p>
          <a:p>
            <a:pPr>
              <a:spcBef>
                <a:spcPct val="0"/>
              </a:spcBef>
            </a:pPr>
            <a:r>
              <a:rPr lang="ru-RU" sz="1600" smtClean="0">
                <a:latin typeface="Verdana" pitchFamily="34" charset="0"/>
              </a:rPr>
              <a:t>Трудно прочесть, разберешь еле-еле.</a:t>
            </a:r>
          </a:p>
          <a:p>
            <a:pPr>
              <a:spcBef>
                <a:spcPct val="0"/>
              </a:spcBef>
            </a:pPr>
            <a:r>
              <a:rPr lang="ru-RU" sz="1600" smtClean="0">
                <a:latin typeface="Verdana" pitchFamily="34" charset="0"/>
              </a:rPr>
              <a:t>Но знает их бабушка все наизусть,</a:t>
            </a:r>
          </a:p>
          <a:p>
            <a:pPr>
              <a:spcBef>
                <a:spcPct val="0"/>
              </a:spcBef>
            </a:pPr>
            <a:r>
              <a:rPr lang="ru-RU" sz="1600" smtClean="0">
                <a:latin typeface="Verdana" pitchFamily="34" charset="0"/>
              </a:rPr>
              <a:t>Ведь в каждом из них было: «Вернусь!..»</a:t>
            </a:r>
          </a:p>
          <a:p>
            <a:pPr>
              <a:spcBef>
                <a:spcPct val="0"/>
              </a:spcBef>
            </a:pPr>
            <a:r>
              <a:rPr lang="ru-RU" sz="1600" smtClean="0">
                <a:latin typeface="Verdana" pitchFamily="34" charset="0"/>
              </a:rPr>
              <a:t>Ждет до сих пор! А его нет и нет…</a:t>
            </a:r>
          </a:p>
          <a:p>
            <a:pPr>
              <a:spcBef>
                <a:spcPct val="0"/>
              </a:spcBef>
            </a:pPr>
            <a:r>
              <a:rPr lang="ru-RU" sz="1600" smtClean="0">
                <a:latin typeface="Verdana" pitchFamily="34" charset="0"/>
              </a:rPr>
              <a:t>Где-то потерян дедушкин след…</a:t>
            </a:r>
          </a:p>
          <a:p>
            <a:pPr>
              <a:spcBef>
                <a:spcPct val="0"/>
              </a:spcBef>
            </a:pPr>
            <a:r>
              <a:rPr lang="ru-RU" sz="1600" smtClean="0">
                <a:latin typeface="Verdana" pitchFamily="34" charset="0"/>
              </a:rPr>
              <a:t>И в День Победы бабушка ждет:</a:t>
            </a:r>
          </a:p>
          <a:p>
            <a:pPr>
              <a:spcBef>
                <a:spcPct val="0"/>
              </a:spcBef>
            </a:pPr>
            <a:r>
              <a:rPr lang="ru-RU" sz="1600" smtClean="0">
                <a:latin typeface="Verdana" pitchFamily="34" charset="0"/>
              </a:rPr>
              <a:t>Может, с войны он вернется, придет?</a:t>
            </a:r>
          </a:p>
          <a:p>
            <a:pPr>
              <a:spcBef>
                <a:spcPct val="0"/>
              </a:spcBef>
            </a:pPr>
            <a:r>
              <a:rPr lang="ru-RU" sz="1600" smtClean="0">
                <a:latin typeface="Verdana" pitchFamily="34" charset="0"/>
              </a:rPr>
              <a:t>Вновь в День Победы сидит у окна…</a:t>
            </a:r>
          </a:p>
          <a:p>
            <a:pPr>
              <a:spcBef>
                <a:spcPct val="0"/>
              </a:spcBef>
            </a:pPr>
            <a:r>
              <a:rPr lang="ru-RU" sz="1600" smtClean="0">
                <a:latin typeface="Verdana" pitchFamily="34" charset="0"/>
              </a:rPr>
              <a:t>А за окошком бушует весна!</a:t>
            </a:r>
          </a:p>
          <a:p>
            <a:pPr>
              <a:spcBef>
                <a:spcPct val="0"/>
              </a:spcBef>
            </a:pPr>
            <a:endParaRPr lang="ru-RU" smtClean="0"/>
          </a:p>
        </p:txBody>
      </p:sp>
      <p:pic>
        <p:nvPicPr>
          <p:cNvPr id="22530" name="Рисунок 1" descr="C:\Users\User\AppData\Local\Microsoft\Windows\Temporary Internet Files\Content.Word\007.jpg"/>
          <p:cNvPicPr>
            <a:picLocks noGrp="1" noChangeAspect="1" noChangeArrowheads="1"/>
          </p:cNvPicPr>
          <p:nvPr>
            <p:ph type="pic" idx="1"/>
          </p:nvPr>
        </p:nvPicPr>
        <p:blipFill>
          <a:blip r:embed="rId4"/>
          <a:srcRect/>
          <a:stretch>
            <a:fillRect/>
          </a:stretch>
        </p:blipFill>
        <p:spPr>
          <a:xfrm>
            <a:off x="4476750" y="1484313"/>
            <a:ext cx="4332288" cy="3240087"/>
          </a:xfrm>
          <a:noFill/>
        </p:spPr>
      </p:pic>
      <p:pic>
        <p:nvPicPr>
          <p:cNvPr id="2" name="Shape">
            <a:hlinkClick r:id="" action="ppaction://media"/>
          </p:cNvPr>
          <p:cNvPicPr>
            <a:picLocks noRot="1" noChangeAspect="1"/>
          </p:cNvPicPr>
          <p:nvPr>
            <a:audioFile r:link="rId2"/>
          </p:nvPr>
        </p:nvPicPr>
        <p:blipFill>
          <a:blip r:embed="rId5"/>
          <a:srcRect/>
          <a:stretch>
            <a:fillRect/>
          </a:stretch>
        </p:blipFill>
        <p:spPr bwMode="auto">
          <a:xfrm>
            <a:off x="8027988" y="6021388"/>
            <a:ext cx="487362" cy="487362"/>
          </a:xfrm>
          <a:prstGeom prst="rect">
            <a:avLst/>
          </a:prstGeom>
          <a:noFill/>
          <a:ln w="9525">
            <a:noFill/>
            <a:miter lim="800000"/>
            <a:headEnd/>
            <a:tailEnd/>
          </a:ln>
        </p:spPr>
      </p:pic>
    </p:spTree>
    <p:custDataLst>
      <p:tags r:id="rId1"/>
    </p:custDataLst>
  </p:cSld>
  <p:clrMapOvr>
    <a:masterClrMapping/>
  </p:clrMapOvr>
  <p:transition spd="slow">
    <p:wheel spokes="2"/>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77479"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Заголовок 1"/>
          <p:cNvPicPr>
            <a:picLocks noGrp="1" noChangeArrowheads="1"/>
          </p:cNvPicPr>
          <p:nvPr>
            <p:ph type="title"/>
          </p:nvPr>
        </p:nvPicPr>
        <p:blipFill>
          <a:blip r:embed="rId4"/>
          <a:srcRect/>
          <a:stretch>
            <a:fillRect/>
          </a:stretch>
        </p:blipFill>
        <p:spPr bwMode="auto">
          <a:xfrm>
            <a:off x="450850" y="122238"/>
            <a:ext cx="8302625" cy="1547812"/>
          </a:xfrm>
        </p:spPr>
      </p:pic>
      <p:pic>
        <p:nvPicPr>
          <p:cNvPr id="21506" name="Picture 2" descr="ВЛАДИМИР СОЛОНЧЕНКО "/>
          <p:cNvPicPr>
            <a:picLocks noChangeAspect="1" noChangeArrowheads="1"/>
          </p:cNvPicPr>
          <p:nvPr/>
        </p:nvPicPr>
        <p:blipFill>
          <a:blip r:embed="rId5"/>
          <a:srcRect/>
          <a:stretch>
            <a:fillRect/>
          </a:stretch>
        </p:blipFill>
        <p:spPr bwMode="auto">
          <a:xfrm rot="-263278">
            <a:off x="277813" y="2720975"/>
            <a:ext cx="2166937" cy="3082925"/>
          </a:xfrm>
          <a:prstGeom prst="rect">
            <a:avLst/>
          </a:prstGeom>
          <a:noFill/>
          <a:ln w="9525">
            <a:noFill/>
            <a:miter lim="800000"/>
            <a:headEnd/>
            <a:tailEnd/>
          </a:ln>
        </p:spPr>
      </p:pic>
      <p:pic>
        <p:nvPicPr>
          <p:cNvPr id="21507" name="Рисунок 1" descr="C:\Users\User\Pictures\2010-04-27\КОМАНДИР.jpg"/>
          <p:cNvPicPr>
            <a:picLocks noChangeAspect="1" noChangeArrowheads="1"/>
          </p:cNvPicPr>
          <p:nvPr/>
        </p:nvPicPr>
        <p:blipFill>
          <a:blip r:embed="rId6"/>
          <a:srcRect/>
          <a:stretch>
            <a:fillRect/>
          </a:stretch>
        </p:blipFill>
        <p:spPr bwMode="auto">
          <a:xfrm>
            <a:off x="3478213" y="2071688"/>
            <a:ext cx="2543175" cy="3365500"/>
          </a:xfrm>
          <a:prstGeom prst="rect">
            <a:avLst/>
          </a:prstGeom>
          <a:noFill/>
          <a:ln w="9525">
            <a:noFill/>
            <a:miter lim="800000"/>
            <a:headEnd/>
            <a:tailEnd/>
          </a:ln>
        </p:spPr>
      </p:pic>
      <p:pic>
        <p:nvPicPr>
          <p:cNvPr id="21508" name="Picture 4" descr="002"/>
          <p:cNvPicPr>
            <a:picLocks noChangeAspect="1" noChangeArrowheads="1"/>
          </p:cNvPicPr>
          <p:nvPr/>
        </p:nvPicPr>
        <p:blipFill>
          <a:blip r:embed="rId7"/>
          <a:srcRect/>
          <a:stretch>
            <a:fillRect/>
          </a:stretch>
        </p:blipFill>
        <p:spPr bwMode="auto">
          <a:xfrm rot="524474">
            <a:off x="6640513" y="3041650"/>
            <a:ext cx="2198687" cy="2973388"/>
          </a:xfrm>
          <a:prstGeom prst="rect">
            <a:avLst/>
          </a:prstGeom>
          <a:noFill/>
          <a:ln w="9525">
            <a:noFill/>
            <a:miter lim="800000"/>
            <a:headEnd/>
            <a:tailEnd/>
          </a:ln>
        </p:spPr>
      </p:pic>
      <p:pic>
        <p:nvPicPr>
          <p:cNvPr id="3" name="Shape">
            <a:hlinkClick r:id="" action="ppaction://media"/>
          </p:cNvPr>
          <p:cNvPicPr>
            <a:picLocks noRot="1" noChangeAspect="1"/>
          </p:cNvPicPr>
          <p:nvPr>
            <a:audioFile r:link="rId2"/>
          </p:nvPr>
        </p:nvPicPr>
        <p:blipFill>
          <a:blip r:embed="rId8"/>
          <a:srcRect/>
          <a:stretch>
            <a:fillRect/>
          </a:stretch>
        </p:blipFill>
        <p:spPr bwMode="auto">
          <a:xfrm>
            <a:off x="8027988" y="6092825"/>
            <a:ext cx="487362" cy="487363"/>
          </a:xfrm>
          <a:prstGeom prst="rect">
            <a:avLst/>
          </a:prstGeom>
          <a:noFill/>
          <a:ln w="9525">
            <a:noFill/>
            <a:miter lim="800000"/>
            <a:headEnd/>
            <a:tailEnd/>
          </a:ln>
        </p:spPr>
      </p:pic>
    </p:spTree>
    <p:custDataLst>
      <p:tags r:id="rId1"/>
    </p:custDataLst>
  </p:cSld>
  <p:clrMapOvr>
    <a:masterClrMapping/>
  </p:clrMapOvr>
  <p:transition spd="slow">
    <p:wheel spokes="2"/>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7" presetClass="entr" presetSubtype="8" fill="hold" nodeType="clickEffect">
                                  <p:stCondLst>
                                    <p:cond delay="0"/>
                                  </p:stCondLst>
                                  <p:childTnLst>
                                    <p:set>
                                      <p:cBhvr>
                                        <p:cTn id="13" dur="1" fill="hold">
                                          <p:stCondLst>
                                            <p:cond delay="0"/>
                                          </p:stCondLst>
                                        </p:cTn>
                                        <p:tgtEl>
                                          <p:spTgt spid="21506"/>
                                        </p:tgtEl>
                                        <p:attrNameLst>
                                          <p:attrName>style.visibility</p:attrName>
                                        </p:attrNameLst>
                                      </p:cBhvr>
                                      <p:to>
                                        <p:strVal val="visible"/>
                                      </p:to>
                                    </p:set>
                                    <p:anim calcmode="lin" valueType="num">
                                      <p:cBhvr additive="base">
                                        <p:cTn id="14" dur="1000" fill="hold"/>
                                        <p:tgtEl>
                                          <p:spTgt spid="21506"/>
                                        </p:tgtEl>
                                        <p:attrNameLst>
                                          <p:attrName>ppt_x</p:attrName>
                                        </p:attrNameLst>
                                      </p:cBhvr>
                                      <p:tavLst>
                                        <p:tav tm="0">
                                          <p:val>
                                            <p:strVal val="0-#ppt_w/2"/>
                                          </p:val>
                                        </p:tav>
                                        <p:tav tm="100000">
                                          <p:val>
                                            <p:strVal val="#ppt_x"/>
                                          </p:val>
                                        </p:tav>
                                      </p:tavLst>
                                    </p:anim>
                                    <p:anim calcmode="lin" valueType="num">
                                      <p:cBhvr additive="base">
                                        <p:cTn id="15" dur="1000" fill="hold"/>
                                        <p:tgtEl>
                                          <p:spTgt spid="21506"/>
                                        </p:tgtEl>
                                        <p:attrNameLst>
                                          <p:attrName>ppt_y</p:attrName>
                                        </p:attrNameLst>
                                      </p:cBhvr>
                                      <p:tavLst>
                                        <p:tav tm="0">
                                          <p:val>
                                            <p:strVal val="#ppt_y"/>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7" presetClass="entr" presetSubtype="4" fill="hold" nodeType="clickEffect">
                                  <p:stCondLst>
                                    <p:cond delay="0"/>
                                  </p:stCondLst>
                                  <p:childTnLst>
                                    <p:set>
                                      <p:cBhvr>
                                        <p:cTn id="19" dur="1" fill="hold">
                                          <p:stCondLst>
                                            <p:cond delay="0"/>
                                          </p:stCondLst>
                                        </p:cTn>
                                        <p:tgtEl>
                                          <p:spTgt spid="21507"/>
                                        </p:tgtEl>
                                        <p:attrNameLst>
                                          <p:attrName>style.visibility</p:attrName>
                                        </p:attrNameLst>
                                      </p:cBhvr>
                                      <p:to>
                                        <p:strVal val="visible"/>
                                      </p:to>
                                    </p:set>
                                    <p:anim calcmode="lin" valueType="num">
                                      <p:cBhvr additive="base">
                                        <p:cTn id="20" dur="1000" fill="hold"/>
                                        <p:tgtEl>
                                          <p:spTgt spid="21507"/>
                                        </p:tgtEl>
                                        <p:attrNameLst>
                                          <p:attrName>ppt_x</p:attrName>
                                        </p:attrNameLst>
                                      </p:cBhvr>
                                      <p:tavLst>
                                        <p:tav tm="0">
                                          <p:val>
                                            <p:strVal val="#ppt_x"/>
                                          </p:val>
                                        </p:tav>
                                        <p:tav tm="100000">
                                          <p:val>
                                            <p:strVal val="#ppt_x"/>
                                          </p:val>
                                        </p:tav>
                                      </p:tavLst>
                                    </p:anim>
                                    <p:anim calcmode="lin" valueType="num">
                                      <p:cBhvr additive="base">
                                        <p:cTn id="21" dur="1000" fill="hold"/>
                                        <p:tgtEl>
                                          <p:spTgt spid="21507"/>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7" presetClass="entr" presetSubtype="2" fill="hold" nodeType="clickEffect">
                                  <p:stCondLst>
                                    <p:cond delay="0"/>
                                  </p:stCondLst>
                                  <p:childTnLst>
                                    <p:set>
                                      <p:cBhvr>
                                        <p:cTn id="25" dur="1" fill="hold">
                                          <p:stCondLst>
                                            <p:cond delay="0"/>
                                          </p:stCondLst>
                                        </p:cTn>
                                        <p:tgtEl>
                                          <p:spTgt spid="21508"/>
                                        </p:tgtEl>
                                        <p:attrNameLst>
                                          <p:attrName>style.visibility</p:attrName>
                                        </p:attrNameLst>
                                      </p:cBhvr>
                                      <p:to>
                                        <p:strVal val="visible"/>
                                      </p:to>
                                    </p:set>
                                    <p:anim calcmode="lin" valueType="num">
                                      <p:cBhvr additive="base">
                                        <p:cTn id="26" dur="1000" fill="hold"/>
                                        <p:tgtEl>
                                          <p:spTgt spid="21508"/>
                                        </p:tgtEl>
                                        <p:attrNameLst>
                                          <p:attrName>ppt_x</p:attrName>
                                        </p:attrNameLst>
                                      </p:cBhvr>
                                      <p:tavLst>
                                        <p:tav tm="0">
                                          <p:val>
                                            <p:strVal val="1+#ppt_w/2"/>
                                          </p:val>
                                        </p:tav>
                                        <p:tav tm="100000">
                                          <p:val>
                                            <p:strVal val="#ppt_x"/>
                                          </p:val>
                                        </p:tav>
                                      </p:tavLst>
                                    </p:anim>
                                    <p:anim calcmode="lin" valueType="num">
                                      <p:cBhvr additive="base">
                                        <p:cTn id="27" dur="1000" fill="hold"/>
                                        <p:tgtEl>
                                          <p:spTgt spid="2150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28" restart="whenNotActive" fill="hold" evtFilter="cancelBubble" nodeType="interactiveSeq">
                <p:stCondLst>
                  <p:cond evt="onClick" delay="0">
                    <p:tgtEl>
                      <p:spTgt spid="3"/>
                    </p:tgtEl>
                  </p:cond>
                </p:stCondLst>
                <p:endSync evt="end" delay="0">
                  <p:rtn val="all"/>
                </p:endSync>
                <p:childTnLst>
                  <p:par>
                    <p:cTn id="29" fill="hold">
                      <p:stCondLst>
                        <p:cond delay="0"/>
                      </p:stCondLst>
                      <p:childTnLst>
                        <p:par>
                          <p:cTn id="30" fill="hold">
                            <p:stCondLst>
                              <p:cond delay="0"/>
                            </p:stCondLst>
                            <p:childTnLst>
                              <p:par>
                                <p:cTn id="31" presetID="1" presetClass="mediacall" presetSubtype="0" fill="hold" nodeType="clickEffect">
                                  <p:stCondLst>
                                    <p:cond delay="0"/>
                                  </p:stCondLst>
                                  <p:childTnLst>
                                    <p:cmd type="call" cmd="playFrom(0.0)">
                                      <p:cBhvr>
                                        <p:cTn id="32" dur="122652" fill="hold"/>
                                        <p:tgtEl>
                                          <p:spTgt spid="3"/>
                                        </p:tgtEl>
                                      </p:cBhvr>
                                    </p:cmd>
                                  </p:childTnLst>
                                </p:cTn>
                              </p:par>
                            </p:childTnLst>
                          </p:cTn>
                        </p:par>
                      </p:childTnLst>
                    </p:cTn>
                  </p:par>
                </p:childTnLst>
              </p:cTn>
              <p:nextCondLst>
                <p:cond evt="onClick" delay="0">
                  <p:tgtEl>
                    <p:spTgt spid="3"/>
                  </p:tgtEl>
                </p:cond>
              </p:nextCondLst>
            </p:seq>
            <p:audio>
              <p:cMediaNode vol="80000">
                <p:cTn id="33" fill="hold" display="0">
                  <p:stCondLst>
                    <p:cond delay="indefinite"/>
                  </p:stCondLst>
                  <p:endCondLst>
                    <p:cond evt="onStopAudio" delay="0">
                      <p:tgtEl>
                        <p:sldTgt/>
                      </p:tgtEl>
                    </p:cond>
                  </p:endCondLst>
                </p:cTn>
                <p:tgtEl>
                  <p:spTgt spid="3"/>
                </p:tgtEl>
              </p:cMediaNode>
            </p:audio>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1.6|1.9"/>
</p:tagLst>
</file>

<file path=ppt/tags/tag2.xml><?xml version="1.0" encoding="utf-8"?>
<p:tagLst xmlns:a="http://schemas.openxmlformats.org/drawingml/2006/main" xmlns:r="http://schemas.openxmlformats.org/officeDocument/2006/relationships" xmlns:p="http://schemas.openxmlformats.org/presentationml/2006/main">
  <p:tag name="TIMING" val="|2|1.3|0.8"/>
</p:tagLst>
</file>

<file path=ppt/tags/tag3.xml><?xml version="1.0" encoding="utf-8"?>
<p:tagLst xmlns:a="http://schemas.openxmlformats.org/drawingml/2006/main" xmlns:r="http://schemas.openxmlformats.org/officeDocument/2006/relationships" xmlns:p="http://schemas.openxmlformats.org/presentationml/2006/main">
  <p:tag name="TIMING" val="|0.5|1.4"/>
</p:tagLst>
</file>

<file path=ppt/tags/tag4.xml><?xml version="1.0" encoding="utf-8"?>
<p:tagLst xmlns:a="http://schemas.openxmlformats.org/drawingml/2006/main" xmlns:r="http://schemas.openxmlformats.org/officeDocument/2006/relationships" xmlns:p="http://schemas.openxmlformats.org/presentationml/2006/main">
  <p:tag name="TIMING" val="|1"/>
</p:tagLst>
</file>

<file path=ppt/tags/tag5.xml><?xml version="1.0" encoding="utf-8"?>
<p:tagLst xmlns:a="http://schemas.openxmlformats.org/drawingml/2006/main" xmlns:r="http://schemas.openxmlformats.org/officeDocument/2006/relationships" xmlns:p="http://schemas.openxmlformats.org/presentationml/2006/main">
  <p:tag name="TIMING" val="|1.4"/>
</p:tagLst>
</file>

<file path=ppt/tags/tag6.xml><?xml version="1.0" encoding="utf-8"?>
<p:tagLst xmlns:a="http://schemas.openxmlformats.org/drawingml/2006/main" xmlns:r="http://schemas.openxmlformats.org/officeDocument/2006/relationships" xmlns:p="http://schemas.openxmlformats.org/presentationml/2006/main">
  <p:tag name="TIMING" val="|1|1.1|1.3|0.9"/>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Яркая">
  <a:themeElements>
    <a:clrScheme name="Яркая">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Яркая">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Яркая">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TC101790491[[fn=Mylar]]</Template>
  <TotalTime>112</TotalTime>
  <Words>288</Words>
  <Application>Microsoft Office PowerPoint</Application>
  <PresentationFormat>Экран (4:3)</PresentationFormat>
  <Paragraphs>25</Paragraphs>
  <Slides>9</Slides>
  <Notes>1</Notes>
  <HiddenSlides>0</HiddenSlides>
  <MMClips>9</MMClips>
  <ScaleCrop>false</ScaleCrop>
  <HeadingPairs>
    <vt:vector size="6" baseType="variant">
      <vt:variant>
        <vt:lpstr>Использованные шрифты</vt:lpstr>
      </vt:variant>
      <vt:variant>
        <vt:i4>7</vt:i4>
      </vt:variant>
      <vt:variant>
        <vt:lpstr>Шаблон оформления</vt:lpstr>
      </vt:variant>
      <vt:variant>
        <vt:i4>8</vt:i4>
      </vt:variant>
      <vt:variant>
        <vt:lpstr>Заголовки слайдов</vt:lpstr>
      </vt:variant>
      <vt:variant>
        <vt:i4>9</vt:i4>
      </vt:variant>
    </vt:vector>
  </HeadingPairs>
  <TitlesOfParts>
    <vt:vector size="24" baseType="lpstr">
      <vt:lpstr>Century Gothic</vt:lpstr>
      <vt:lpstr>Arial</vt:lpstr>
      <vt:lpstr>Wingdings 2</vt:lpstr>
      <vt:lpstr>Verdana</vt:lpstr>
      <vt:lpstr>Calibri</vt:lpstr>
      <vt:lpstr>Angsana New</vt:lpstr>
      <vt:lpstr>Courier New</vt:lpstr>
      <vt:lpstr>Яркая</vt:lpstr>
      <vt:lpstr>Яркая</vt:lpstr>
      <vt:lpstr>Яркая</vt:lpstr>
      <vt:lpstr>Яркая</vt:lpstr>
      <vt:lpstr>Яркая</vt:lpstr>
      <vt:lpstr>Яркая</vt:lpstr>
      <vt:lpstr>Яркая</vt:lpstr>
      <vt:lpstr>Яркая</vt:lpstr>
      <vt:lpstr>Слайд 1</vt:lpstr>
      <vt:lpstr>Слайд 2</vt:lpstr>
      <vt:lpstr>Слайд 3</vt:lpstr>
      <vt:lpstr>Слайд 4</vt:lpstr>
      <vt:lpstr>Слайд 5</vt:lpstr>
      <vt:lpstr>Слайд 6</vt:lpstr>
      <vt:lpstr>Слайд 7</vt:lpstr>
      <vt:lpstr>Слайд 8</vt:lpstr>
      <vt:lpstr>Слайд 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 ВЕСТОЧКА С ФРОНТА – ВЕСТОЧКА  ЖИЗНИ…» </dc:title>
  <dc:creator>User</dc:creator>
  <cp:lastModifiedBy>User</cp:lastModifiedBy>
  <cp:revision>17</cp:revision>
  <dcterms:created xsi:type="dcterms:W3CDTF">2011-01-31T04:12:34Z</dcterms:created>
  <dcterms:modified xsi:type="dcterms:W3CDTF">2013-01-25T20:34:06Z</dcterms:modified>
</cp:coreProperties>
</file>