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6" r:id="rId3"/>
    <p:sldId id="258" r:id="rId4"/>
    <p:sldId id="264" r:id="rId5"/>
    <p:sldId id="259" r:id="rId6"/>
    <p:sldId id="260" r:id="rId7"/>
    <p:sldId id="261" r:id="rId8"/>
    <p:sldId id="262" r:id="rId9"/>
    <p:sldId id="271" r:id="rId10"/>
    <p:sldId id="263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71141C2-7CF8-44D3-A1E2-AE4A4361C3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0B3B66-70B3-4A84-A471-2DA22BE650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C3B6D-B0AD-4E91-B856-8B37E57D52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2A042F-CDBD-4B53-8EF9-483967E7AD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1556-1111-454D-864D-C107CDD674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A83C3-A4F0-4010-B6FC-DBCDC832B8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AFE6F-CA8C-473C-AF5D-502D8E984D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8DEF9-A6D6-46FD-AB71-F281271EE6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7C6E80-1C12-40A9-9641-7388044624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5CDC4-5A1A-4459-9442-D53A491D26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CA670-67A2-403B-9C55-A2ACFE95CD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82B2E6D4-50A1-4650-8539-DB3B9A25414B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55;&#1072;&#1088;&#1072;&#1076;%20&#1085;&#1072;%20&#1076;&#1077;&#1085;&#1100;%20&#1089;&#1074;&#1103;&#1090;&#1086;&#1075;&#1086;%20&#1055;&#1072;&#1090;&#1088;&#1080;&#1082;&#1072;%20(&#1048;&#1088;&#1083;&#1072;&#1085;&#1076;&#1080;&#1103;).mp4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044%20-%20Unit%202,%20Section%204,%20Exercise%20103.mp3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044%20-%20Unit%202,%20Section%204,%20Exercise%20103.mp3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Gimn%20Velikobritanii%20-%20God%20Save%20The%20Queen%20.mp3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ecdd902a31e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2"/>
                </a:solidFill>
              </a:rPr>
              <a:t>Opening Great Britain.</a:t>
            </a:r>
            <a:endParaRPr lang="ru-RU">
              <a:solidFill>
                <a:schemeClr val="bg2"/>
              </a:solidFill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5557838" y="5029200"/>
            <a:ext cx="35861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Made by teacher </a:t>
            </a:r>
          </a:p>
          <a:p>
            <a: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English language</a:t>
            </a:r>
          </a:p>
          <a:p>
            <a: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T. Belykh</a:t>
            </a:r>
          </a:p>
          <a:p>
            <a: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Karmaly secondary school.</a:t>
            </a:r>
            <a:endParaRPr lang="ru-RU" sz="20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_49824548_aplewes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6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Guy Fawkes Night.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081030_rfoster_mp_festivals_bonfire_conspiritor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</p:spPr>
      </p:pic>
      <p:sp>
        <p:nvSpPr>
          <p:cNvPr id="2253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ru-RU"/>
              <a:t>Gunpowder Plot</a:t>
            </a:r>
            <a:r>
              <a:rPr lang="en-US"/>
              <a:t> </a:t>
            </a:r>
            <a:r>
              <a:rPr lang="ru-RU"/>
              <a:t>(1605)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609600"/>
          </a:xfrm>
        </p:spPr>
        <p:txBody>
          <a:bodyPr/>
          <a:lstStyle/>
          <a:p>
            <a:r>
              <a:rPr lang="en-US" sz="4000"/>
              <a:t>Pearly Kinds and Queens</a:t>
            </a:r>
            <a:endParaRPr lang="ru-RU" sz="4000"/>
          </a:p>
        </p:txBody>
      </p:sp>
      <p:pic>
        <p:nvPicPr>
          <p:cNvPr id="24582" name="Picture 6" descr="4129778663_4d2d78c13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609600"/>
            <a:ext cx="9144000" cy="624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3948476_larg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709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41178652_1237335800_patrik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3" name="Picture 5" descr="shamrock_for_march_clip_art_11289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05800" y="6246813"/>
            <a:ext cx="838200" cy="611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838200" y="1524000"/>
            <a:ext cx="7772400" cy="2895600"/>
          </a:xfrm>
        </p:spPr>
        <p:txBody>
          <a:bodyPr/>
          <a:lstStyle/>
          <a:p>
            <a:r>
              <a:rPr lang="en-US" sz="5400"/>
              <a:t>Home task: to fill in the map of Great Britain with geographical names.</a:t>
            </a:r>
            <a:endParaRPr lang="ru-RU" sz="5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velikobri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4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lesson is over. Good bye.</a:t>
            </a:r>
            <a:endParaRPr lang="ru-RU" sz="48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743200"/>
            <a:ext cx="8686800" cy="3581400"/>
          </a:xfrm>
        </p:spPr>
        <p:txBody>
          <a:bodyPr/>
          <a:lstStyle/>
          <a:p>
            <a:pPr algn="l"/>
            <a:r>
              <a:rPr lang="en-US"/>
              <a:t>Short names: The UK</a:t>
            </a:r>
            <a:br>
              <a:rPr lang="en-US"/>
            </a:br>
            <a:r>
              <a:rPr lang="en-US"/>
              <a:t>                    </a:t>
            </a:r>
            <a:r>
              <a:rPr lang="en-US" sz="4000"/>
              <a:t>The United Kingdom</a:t>
            </a:r>
            <a:br>
              <a:rPr lang="en-US" sz="4000"/>
            </a:br>
            <a:r>
              <a:rPr lang="en-US" sz="4000"/>
              <a:t>                      Great Britain</a:t>
            </a:r>
            <a:br>
              <a:rPr lang="en-US" sz="4000"/>
            </a:br>
            <a:r>
              <a:rPr lang="en-US" sz="4000"/>
              <a:t>                      The Albion</a:t>
            </a:r>
            <a:endParaRPr lang="ru-RU" sz="400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762000" y="381000"/>
            <a:ext cx="75231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United Kingdom of Great Britain</a:t>
            </a:r>
            <a:endParaRPr lang="ru-RU" sz="36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en-US"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and Northern Ireland.</a:t>
            </a:r>
            <a:endParaRPr lang="ru-RU" sz="36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blank-map-of-europe-during-world-war-i_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4400" y="0"/>
            <a:ext cx="73914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картинка 1 0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95400" y="0"/>
            <a:ext cx="7239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uk_ma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00200" y="0"/>
            <a:ext cx="6477000" cy="6858000"/>
          </a:xfrm>
          <a:prstGeom prst="rect">
            <a:avLst/>
          </a:prstGeom>
          <a:noFill/>
        </p:spPr>
      </p:pic>
      <p:pic>
        <p:nvPicPr>
          <p:cNvPr id="13317" name="Picture 5" descr="0_42fbe_6f0cf6d1_XL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10600" y="6467475"/>
            <a:ext cx="533400" cy="390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l_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267200" cy="3686175"/>
          </a:xfrm>
          <a:prstGeom prst="rect">
            <a:avLst/>
          </a:prstGeom>
          <a:solidFill>
            <a:srgbClr val="333333"/>
          </a:solidFill>
        </p:spPr>
      </p:pic>
      <p:pic>
        <p:nvPicPr>
          <p:cNvPr id="14342" name="Picture 6" descr="1197114378900115008zeimusu_Red_ros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8200" y="0"/>
            <a:ext cx="4114800" cy="3657600"/>
          </a:xfrm>
          <a:prstGeom prst="rect">
            <a:avLst/>
          </a:prstGeom>
          <a:noFill/>
        </p:spPr>
      </p:pic>
      <p:pic>
        <p:nvPicPr>
          <p:cNvPr id="14343" name="Picture 7" descr="shamrock_for_march_clip_art_1128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733800"/>
            <a:ext cx="4267200" cy="3124200"/>
          </a:xfrm>
          <a:prstGeom prst="rect">
            <a:avLst/>
          </a:prstGeom>
          <a:noFill/>
        </p:spPr>
      </p:pic>
      <p:pic>
        <p:nvPicPr>
          <p:cNvPr id="14344" name="Picture 8" descr="thistle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67200" y="3686175"/>
            <a:ext cx="4876800" cy="3171825"/>
          </a:xfrm>
          <a:prstGeom prst="rect">
            <a:avLst/>
          </a:prstGeom>
          <a:noFill/>
        </p:spPr>
      </p:pic>
      <p:sp>
        <p:nvSpPr>
          <p:cNvPr id="14345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752600"/>
            <a:ext cx="8229600" cy="5105400"/>
          </a:xfrm>
        </p:spPr>
        <p:txBody>
          <a:bodyPr/>
          <a:lstStyle/>
          <a:p>
            <a:pPr algn="l"/>
            <a:r>
              <a:rPr lang="en-US"/>
              <a:t/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endParaRPr lang="ru-RU"/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304800" y="3124200"/>
            <a:ext cx="1524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3333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Wales</a:t>
            </a:r>
            <a:endParaRPr lang="ru-RU" sz="3600" kern="10">
              <a:ln w="9525">
                <a:noFill/>
                <a:round/>
                <a:headEnd/>
                <a:tailEnd/>
              </a:ln>
              <a:solidFill>
                <a:srgbClr val="333333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4648200" y="3124200"/>
            <a:ext cx="16859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England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Arial"/>
              <a:cs typeface="Arial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457200" y="6172200"/>
            <a:ext cx="1981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33"/>
                </a:solidFill>
                <a:latin typeface="Arial"/>
                <a:cs typeface="Arial"/>
              </a:rPr>
              <a:t>Ireland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14349" name="WordArt 13"/>
          <p:cNvSpPr>
            <a:spLocks noChangeArrowheads="1" noChangeShapeType="1" noTextEdit="1"/>
          </p:cNvSpPr>
          <p:nvPr/>
        </p:nvSpPr>
        <p:spPr bwMode="auto">
          <a:xfrm>
            <a:off x="4419600" y="6096000"/>
            <a:ext cx="1781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Arial"/>
                <a:cs typeface="Arial"/>
              </a:rPr>
              <a:t>Scotland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latin typeface="Arial"/>
              <a:cs typeface="Arial"/>
            </a:endParaRPr>
          </a:p>
        </p:txBody>
      </p:sp>
      <p:pic>
        <p:nvPicPr>
          <p:cNvPr id="14350" name="Picture 14" descr="eng_flaga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82000" y="6286500"/>
            <a:ext cx="762000" cy="57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 animBg="1"/>
      <p:bldP spid="14347" grpId="0" animBg="1"/>
      <p:bldP spid="14348" grpId="0" animBg="1"/>
      <p:bldP spid="143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flag_of_engla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876800" cy="3505200"/>
          </a:xfrm>
          <a:prstGeom prst="rect">
            <a:avLst/>
          </a:prstGeom>
          <a:noFill/>
        </p:spPr>
      </p:pic>
      <p:pic>
        <p:nvPicPr>
          <p:cNvPr id="16389" name="Picture 5" descr="800px-Flag_of_Scotlan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429000"/>
            <a:ext cx="4876800" cy="3429000"/>
          </a:xfrm>
          <a:prstGeom prst="rect">
            <a:avLst/>
          </a:prstGeom>
          <a:noFill/>
        </p:spPr>
      </p:pic>
      <p:pic>
        <p:nvPicPr>
          <p:cNvPr id="16390" name="Picture 6" descr="Ireland_00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00600" y="0"/>
            <a:ext cx="4343400" cy="3419475"/>
          </a:xfrm>
          <a:prstGeom prst="rect">
            <a:avLst/>
          </a:prstGeom>
          <a:noFill/>
        </p:spPr>
      </p:pic>
      <p:pic>
        <p:nvPicPr>
          <p:cNvPr id="16391" name="Picture 7" descr="fla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05375" y="3429000"/>
            <a:ext cx="4238625" cy="3429000"/>
          </a:xfrm>
          <a:prstGeom prst="rect">
            <a:avLst/>
          </a:prstGeom>
          <a:noFill/>
        </p:spPr>
      </p:pic>
      <p:sp>
        <p:nvSpPr>
          <p:cNvPr id="16393" name="WordArt 9"/>
          <p:cNvSpPr>
            <a:spLocks noChangeArrowheads="1" noChangeShapeType="1" noTextEdit="1"/>
          </p:cNvSpPr>
          <p:nvPr/>
        </p:nvSpPr>
        <p:spPr bwMode="auto">
          <a:xfrm>
            <a:off x="228600" y="152400"/>
            <a:ext cx="21907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33"/>
                </a:solidFill>
                <a:latin typeface="Arial"/>
                <a:cs typeface="Arial"/>
              </a:rPr>
              <a:t>1. England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16394" name="WordArt 10"/>
          <p:cNvSpPr>
            <a:spLocks noChangeArrowheads="1" noChangeShapeType="1" noTextEdit="1"/>
          </p:cNvSpPr>
          <p:nvPr/>
        </p:nvSpPr>
        <p:spPr bwMode="auto">
          <a:xfrm>
            <a:off x="5029200" y="152400"/>
            <a:ext cx="18954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33"/>
                </a:solidFill>
                <a:latin typeface="Arial"/>
                <a:cs typeface="Arial"/>
              </a:rPr>
              <a:t>2. Ireland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16395" name="WordArt 11"/>
          <p:cNvSpPr>
            <a:spLocks noChangeArrowheads="1" noChangeShapeType="1" noTextEdit="1"/>
          </p:cNvSpPr>
          <p:nvPr/>
        </p:nvSpPr>
        <p:spPr bwMode="auto">
          <a:xfrm>
            <a:off x="228600" y="3505200"/>
            <a:ext cx="2286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33"/>
                </a:solidFill>
                <a:latin typeface="Arial"/>
                <a:cs typeface="Arial"/>
              </a:rPr>
              <a:t>3. Scotland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16396" name="WordArt 12"/>
          <p:cNvSpPr>
            <a:spLocks noChangeArrowheads="1" noChangeShapeType="1" noTextEdit="1"/>
          </p:cNvSpPr>
          <p:nvPr/>
        </p:nvSpPr>
        <p:spPr bwMode="auto">
          <a:xfrm>
            <a:off x="7343775" y="3505200"/>
            <a:ext cx="18002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33"/>
                </a:solidFill>
                <a:latin typeface="Arial"/>
                <a:cs typeface="Arial"/>
              </a:rPr>
              <a:t>4. Wales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33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animBg="1"/>
      <p:bldP spid="16394" grpId="0" animBg="1"/>
      <p:bldP spid="16395" grpId="0" animBg="1"/>
      <p:bldP spid="1639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eng_flag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God save our gracious Queen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Long live our noble Queen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God save the Queen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Send her victorious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Happy and glorious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Long to reign over us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God save the Queen.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 Lord our God arise,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Scatter her enemies,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And make them fall: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Confound their politics,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Frustrate their knavish tricks,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On Thee our hopes we fix: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God save us all.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Thy choicest gifts in store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On her be pleased to pour;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Long may she reign: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May she defend our laws,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And ever give us cause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To sing with heart and voice</a:t>
            </a:r>
            <a:b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God save the Queen. ...</a:t>
            </a:r>
          </a:p>
        </p:txBody>
      </p:sp>
      <p:pic>
        <p:nvPicPr>
          <p:cNvPr id="17415" name="Picture 7" descr="1197114378900115008zeimusu_Red_rose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458200" y="6248400"/>
            <a:ext cx="381000" cy="373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1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noFill/>
        </p:spPr>
      </p:pic>
      <p:sp>
        <p:nvSpPr>
          <p:cNvPr id="3277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5400"/>
              <a:t>Holidays of </a:t>
            </a:r>
            <a:br>
              <a:rPr lang="en-US" sz="5400"/>
            </a:br>
            <a:r>
              <a:rPr lang="en-US" sz="5400"/>
              <a:t>Great Britain</a:t>
            </a:r>
            <a:r>
              <a:rPr lang="en-US" sz="4800"/>
              <a:t>.</a:t>
            </a:r>
            <a:endParaRPr lang="ru-RU"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248</TotalTime>
  <Words>92</Words>
  <Application>Microsoft Office PowerPoint</Application>
  <PresentationFormat>Экран (4:3)</PresentationFormat>
  <Paragraphs>24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Tahoma</vt:lpstr>
      <vt:lpstr>Wingdings</vt:lpstr>
      <vt:lpstr>Текстура</vt:lpstr>
      <vt:lpstr>Opening Great Britain.</vt:lpstr>
      <vt:lpstr>Short names: The UK                     The United Kingdom                       Great Britain                       The Albion</vt:lpstr>
      <vt:lpstr>Слайд 3</vt:lpstr>
      <vt:lpstr>Слайд 4</vt:lpstr>
      <vt:lpstr>Слайд 5</vt:lpstr>
      <vt:lpstr>     </vt:lpstr>
      <vt:lpstr>Слайд 7</vt:lpstr>
      <vt:lpstr>God save our gracious Queen Long live our noble Queen God save the Queen Send her victorious Happy and glorious Long to reign over us God save the Queen. O Lord our God arise, Scatter her enemies, And make them fall: Confound their politics, Frustrate their knavish tricks, On Thee our hopes we fix: God save us all. Thy choicest gifts in store On her be pleased to pour; Long may she reign: May she defend our laws, And ever give us cause To sing with heart and voice God save the Queen. ...</vt:lpstr>
      <vt:lpstr>Holidays of  Great Britain.</vt:lpstr>
      <vt:lpstr>Guy Fawkes Night.</vt:lpstr>
      <vt:lpstr>Gunpowder Plot (1605)</vt:lpstr>
      <vt:lpstr>Pearly Kinds and Queens</vt:lpstr>
      <vt:lpstr>Слайд 13</vt:lpstr>
      <vt:lpstr>Слайд 14</vt:lpstr>
      <vt:lpstr>Home task: to fill in the map of Great Britain with geographical names.</vt:lpstr>
      <vt:lpstr>The lesson is over. Good bye.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revaz</cp:lastModifiedBy>
  <cp:revision>14</cp:revision>
  <cp:lastPrinted>1601-01-01T00:00:00Z</cp:lastPrinted>
  <dcterms:created xsi:type="dcterms:W3CDTF">1601-01-01T00:00:00Z</dcterms:created>
  <dcterms:modified xsi:type="dcterms:W3CDTF">2013-02-03T18:40:58Z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