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7" r:id="rId5"/>
    <p:sldId id="270" r:id="rId6"/>
    <p:sldId id="271" r:id="rId7"/>
    <p:sldId id="272" r:id="rId8"/>
    <p:sldId id="262" r:id="rId9"/>
    <p:sldId id="269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E3AFC-E4E0-4CE8-A600-68FF5FC302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45A08-1939-4D01-8ED9-30AC99F0E5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3769F-DF65-4F47-B75E-ACF127C100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56FC45B-402C-40CB-B4FD-FDFCB1F2B3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92104C-D13B-4919-9865-F79A73C7C9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3C22F-B0AA-47AC-AC53-3890876C2E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365EB-CAFC-458F-9D97-E9494709BF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98C76-310D-4B79-B741-7D900382BE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0EF53-4D50-4C6D-87A2-1F091413C5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8C54E8-28FC-45B3-BD52-010A2EEFBE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30740-3FBE-4EB4-AFE3-BD816D6904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DD71E-2663-4B7A-9B76-E108BA3A52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43E07-7CD1-4C6F-B209-82ACBB633B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241ADBE-D828-424D-8002-CD09286C83E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dissolv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Asus\AppData\Local\Microsoft\Windows\Temporary%20Internet%20Files\Content.IE5\OGCAZ63O\MS900082181%5b1%5d.mid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Asus\AppData\Local\Microsoft\Windows\Temporary%20Internet%20Files\Content.IE5\6OY3H241\MS900082187%5b1%5d.mid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8000" b="1">
                <a:solidFill>
                  <a:schemeClr val="bg1"/>
                </a:solidFill>
                <a:latin typeface="Monotype Corsiva" pitchFamily="66" charset="0"/>
              </a:rPr>
              <a:t>Иван Иванович Шишкин</a:t>
            </a:r>
            <a:r>
              <a:rPr lang="ru-RU" sz="4000"/>
              <a:t> 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000" b="1">
                <a:solidFill>
                  <a:schemeClr val="bg1"/>
                </a:solidFill>
              </a:rPr>
              <a:t>1832 - 1898</a:t>
            </a:r>
            <a:r>
              <a:rPr lang="ru-RU" sz="4000"/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219200"/>
            <a:ext cx="5562600" cy="4191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800"/>
              <a:t>        </a:t>
            </a:r>
            <a:r>
              <a:rPr lang="ru-RU" sz="2400"/>
              <a:t>Много художников жило в России, а мало кто был так знаменит, как Иван Иванович Шишкин. Больше всего на свете любил он изображать леса, реки, деревья… Всё вместе это называется «пейзаж». И почти всегда на его картинах светило яркое солнце, сияло голубое небо, зеленела трава. Любил он, чтобы всё было красивое, сильное, здоровое…</a:t>
            </a:r>
          </a:p>
        </p:txBody>
      </p:sp>
      <p:pic>
        <p:nvPicPr>
          <p:cNvPr id="21509" name="Picture 6" descr="ИИ Шишкин"/>
          <p:cNvPicPr>
            <a:picLocks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943600" y="990600"/>
            <a:ext cx="2895600" cy="3962400"/>
          </a:xfrm>
          <a:noFill/>
          <a:ln w="31750">
            <a:solidFill>
              <a:srgbClr val="333300"/>
            </a:solidFill>
          </a:ln>
        </p:spPr>
      </p:pic>
      <p:pic>
        <p:nvPicPr>
          <p:cNvPr id="21515" name="MS900082181[1]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" y="6248400"/>
            <a:ext cx="244475" cy="2444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92" fill="hold"/>
                                        <p:tgtEl>
                                          <p:spTgt spid="215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1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4419600" cy="5715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800"/>
              <a:t>         </a:t>
            </a:r>
            <a:r>
              <a:rPr lang="ru-RU" sz="2400"/>
              <a:t>Он и сам был такой – широкоплечий, с кудрявыми волосами и бородой, с большими сильными руками. Кажется, ему этими руками только бы топор или молот большой держать. А он как возьмёт в руки карандашик – его и не видно в толстых пальцах – да как станет листочки, корешки да веточки вырисовывать – глаз не оторвёшь!</a:t>
            </a:r>
          </a:p>
        </p:txBody>
      </p:sp>
      <p:pic>
        <p:nvPicPr>
          <p:cNvPr id="7175" name="Picture 7" descr="image001"/>
          <p:cNvPicPr>
            <a:picLocks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419600" y="381000"/>
            <a:ext cx="4495800" cy="6172200"/>
          </a:xfrm>
          <a:noFill/>
          <a:ln/>
        </p:spPr>
      </p:pic>
      <p:pic>
        <p:nvPicPr>
          <p:cNvPr id="7176" name="MS900082187[1]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81000" y="6248400"/>
            <a:ext cx="244475" cy="2444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33" fill="hold"/>
                                        <p:tgtEl>
                                          <p:spTgt spid="71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7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корабельная роща"/>
          <p:cNvPicPr>
            <a:picLocks noChangeAspect="1" noChangeArrowheads="1"/>
          </p:cNvPicPr>
          <p:nvPr>
            <p:ph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90600" y="152400"/>
            <a:ext cx="7086600" cy="4191000"/>
          </a:xfrm>
          <a:noFill/>
          <a:ln/>
        </p:spPr>
      </p:pic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050925" y="4611688"/>
            <a:ext cx="604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Шумят на его картинах сосновые рощи…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3" descr="дубы этюд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2400" y="152400"/>
            <a:ext cx="4191000" cy="4648200"/>
          </a:xfrm>
          <a:prstGeom prst="rect">
            <a:avLst/>
          </a:prstGeom>
          <a:noFill/>
        </p:spPr>
      </p:pic>
      <p:pic>
        <p:nvPicPr>
          <p:cNvPr id="26628" name="Picture 4" descr="дубы в старом Петергофе"/>
          <p:cNvPicPr>
            <a:picLocks noChangeAspect="1" noChangeArrowheads="1"/>
          </p:cNvPicPr>
          <p:nvPr>
            <p:ph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572000" y="152400"/>
            <a:ext cx="4362450" cy="4648200"/>
          </a:xfrm>
          <a:noFill/>
          <a:ln/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74725" y="4992688"/>
            <a:ext cx="5200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Шелестят листвою могучие дубы…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/>
          </p:nvPr>
        </p:nvSpPr>
        <p:spPr>
          <a:xfrm>
            <a:off x="457200" y="304800"/>
            <a:ext cx="8229600" cy="5257800"/>
          </a:xfrm>
        </p:spPr>
        <p:txBody>
          <a:bodyPr/>
          <a:lstStyle/>
          <a:p>
            <a:endParaRPr lang="ru-RU"/>
          </a:p>
        </p:txBody>
      </p:sp>
      <p:pic>
        <p:nvPicPr>
          <p:cNvPr id="27651" name="Picture 3" descr="рожь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9600" y="152400"/>
            <a:ext cx="7924800" cy="5410200"/>
          </a:xfrm>
          <a:prstGeom prst="rect">
            <a:avLst/>
          </a:prstGeom>
          <a:noFill/>
        </p:spPr>
      </p:pic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990600" y="5791200"/>
            <a:ext cx="5273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/>
              <a:t>Волнуется золотая рожь…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4495800" cy="3200400"/>
          </a:xfrm>
        </p:spPr>
        <p:txBody>
          <a:bodyPr/>
          <a:lstStyle/>
          <a:p>
            <a:pPr algn="l"/>
            <a:r>
              <a:rPr lang="ru-RU" sz="1800" b="1"/>
              <a:t>   </a:t>
            </a:r>
            <a:r>
              <a:rPr lang="ru-RU" sz="2000" b="1"/>
              <a:t>Пошёл Шишкин в лес посмотреть на всякие маленькие и большие чудеса: на деревья-великаны, цветы да разных лесных обитателей. То мухомор уж больно красивый нарисует, то ствол еловый, весь мхом заросший…</a:t>
            </a:r>
          </a:p>
        </p:txBody>
      </p:sp>
      <p:pic>
        <p:nvPicPr>
          <p:cNvPr id="28675" name="Picture 6" descr="мухоморы"/>
          <p:cNvPicPr>
            <a:picLocks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04800" y="3505200"/>
            <a:ext cx="4343400" cy="2647950"/>
          </a:xfrm>
          <a:noFill/>
          <a:ln w="31750">
            <a:solidFill>
              <a:srgbClr val="993366"/>
            </a:solidFill>
          </a:ln>
        </p:spPr>
      </p:pic>
      <p:pic>
        <p:nvPicPr>
          <p:cNvPr id="28676" name="Picture 6" descr="кора на сухом стволе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57800" y="685800"/>
            <a:ext cx="3457575" cy="5040313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5" descr="image002"/>
          <p:cNvPicPr>
            <a:picLocks noChangeAspect="1" noChangeArrowheads="1"/>
          </p:cNvPicPr>
          <p:nvPr>
            <p:ph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219200" y="2133600"/>
            <a:ext cx="6705600" cy="4495800"/>
          </a:xfrm>
          <a:noFill/>
          <a:ln/>
        </p:spPr>
      </p:pic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28600" y="0"/>
            <a:ext cx="85344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   </a:t>
            </a:r>
            <a:r>
              <a:rPr lang="ru-RU" sz="2000"/>
              <a:t>Шёл-шёл художник, и не заметил, как забрёл в глухую непролазную чащу. Вдруг видит: впереди просвет. Глянул Шишкин сквозь ветки, да и обомлел! Кувыркаются на полянке, на поваленных стволах, три медвежонка. Карабкаются вверх, рычат, друг друга покусывают…                 Стоит Шишкин, любуется, пошевелиться боится, чтобы не спугнуть лесных шалунов.</a:t>
            </a:r>
          </a:p>
        </p:txBody>
      </p:sp>
      <p:pic>
        <p:nvPicPr>
          <p:cNvPr id="12297" name="Picture 9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900074994[1].wav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763000" y="6324600"/>
            <a:ext cx="244475" cy="2444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8074" fill="hold"/>
                                        <p:tgtEl>
                                          <p:spTgt spid="122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297"/>
                </p:tgtEl>
              </p:cMediaNode>
            </p:audio>
          </p:childTnLst>
        </p:cTn>
      </p:par>
    </p:tnLst>
    <p:bldLst>
      <p:bldP spid="122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2" name="Picture 6" descr="рожь"/>
          <p:cNvPicPr>
            <a:picLocks noChangeAspect="1" noChangeArrowheads="1"/>
          </p:cNvPicPr>
          <p:nvPr>
            <p:ph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62000" y="152400"/>
            <a:ext cx="7620000" cy="4267200"/>
          </a:xfrm>
          <a:noFill/>
          <a:ln/>
        </p:spPr>
      </p:pic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52400" y="4572000"/>
            <a:ext cx="89916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   Картина «Рожь» многим знакома с самого детства. Колосится золотистая рожь. Охраняют её богатыри – сосны великаны. Возносят они свои гордые вершины к самому небу. </a:t>
            </a:r>
          </a:p>
          <a:p>
            <a:r>
              <a:rPr lang="ru-RU"/>
              <a:t>   Невероятная тишина царит в пейзаже. Кажется, слышно, как дышит каждая былинка.  Смотришь на этот океан золотой ржи долго и внимательно, и вот уже кажется, что ты слышишь запах дорожной пыли, а дорога уводит тебя в самую гущу нивы – туда, в благоухающее царство хлеба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338</Words>
  <Application>Microsoft Office PowerPoint</Application>
  <PresentationFormat>Экран (4:3)</PresentationFormat>
  <Paragraphs>11</Paragraphs>
  <Slides>9</Slides>
  <Notes>0</Notes>
  <HiddenSlides>0</HiddenSlides>
  <MMClips>3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Monotype Corsiva</vt:lpstr>
      <vt:lpstr>Оформление по умолчанию</vt:lpstr>
      <vt:lpstr>Иван Иванович Шишкин </vt:lpstr>
      <vt:lpstr>Слайд 2</vt:lpstr>
      <vt:lpstr>Слайд 3</vt:lpstr>
      <vt:lpstr>Слайд 4</vt:lpstr>
      <vt:lpstr>Слайд 5</vt:lpstr>
      <vt:lpstr>Слайд 6</vt:lpstr>
      <vt:lpstr>   Пошёл Шишкин в лес посмотреть на всякие маленькие и большие чудеса: на деревья-великаны, цветы да разных лесных обитателей. То мухомор уж больно красивый нарисует, то ствол еловый, весь мхом заросший…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8</cp:revision>
  <cp:lastPrinted>1601-01-01T00:00:00Z</cp:lastPrinted>
  <dcterms:created xsi:type="dcterms:W3CDTF">1601-01-01T00:00:00Z</dcterms:created>
  <dcterms:modified xsi:type="dcterms:W3CDTF">2013-02-04T11:26:06Z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