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0" r:id="rId2"/>
    <p:sldId id="272" r:id="rId3"/>
    <p:sldId id="273" r:id="rId4"/>
    <p:sldId id="257" r:id="rId5"/>
    <p:sldId id="258" r:id="rId6"/>
    <p:sldId id="266" r:id="rId7"/>
    <p:sldId id="256" r:id="rId8"/>
    <p:sldId id="277" r:id="rId9"/>
    <p:sldId id="262" r:id="rId10"/>
    <p:sldId id="263" r:id="rId11"/>
    <p:sldId id="265" r:id="rId12"/>
    <p:sldId id="267" r:id="rId13"/>
    <p:sldId id="268" r:id="rId14"/>
    <p:sldId id="269" r:id="rId15"/>
    <p:sldId id="270" r:id="rId16"/>
    <p:sldId id="27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6600"/>
    <a:srgbClr val="170F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6" autoAdjust="0"/>
    <p:restoredTop sz="94671" autoAdjust="0"/>
  </p:normalViewPr>
  <p:slideViewPr>
    <p:cSldViewPr>
      <p:cViewPr varScale="1">
        <p:scale>
          <a:sx n="91" d="100"/>
          <a:sy n="91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913E6A-85E2-4C27-A772-5B922D383CD7}" type="doc">
      <dgm:prSet loTypeId="urn:microsoft.com/office/officeart/2005/8/layout/list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C3F443E2-21F2-4801-AE13-8AA1F28719F1}">
      <dgm:prSet phldrT="[Текст]" custT="1"/>
      <dgm:spPr/>
      <dgm:t>
        <a:bodyPr/>
        <a:lstStyle/>
        <a:p>
          <a:r>
            <a:rPr lang="ru-RU" sz="2800" b="1" dirty="0" smtClean="0">
              <a:latin typeface="Arial Black" pitchFamily="34" charset="0"/>
            </a:rPr>
            <a:t>Социальная микросреда семьи</a:t>
          </a:r>
          <a:endParaRPr lang="ru-RU" sz="2800" b="1" dirty="0">
            <a:latin typeface="Arial Black" pitchFamily="34" charset="0"/>
          </a:endParaRPr>
        </a:p>
      </dgm:t>
    </dgm:pt>
    <dgm:pt modelId="{2B717164-15D5-4990-90B9-1FCCD7492683}" type="parTrans" cxnId="{C5A5BAB5-770A-473E-8359-C6C1B4C5E6E1}">
      <dgm:prSet/>
      <dgm:spPr/>
      <dgm:t>
        <a:bodyPr/>
        <a:lstStyle/>
        <a:p>
          <a:endParaRPr lang="ru-RU"/>
        </a:p>
      </dgm:t>
    </dgm:pt>
    <dgm:pt modelId="{B9D9E87C-1093-4E80-BC3F-4301377F1844}" type="sibTrans" cxnId="{C5A5BAB5-770A-473E-8359-C6C1B4C5E6E1}">
      <dgm:prSet/>
      <dgm:spPr/>
      <dgm:t>
        <a:bodyPr/>
        <a:lstStyle/>
        <a:p>
          <a:endParaRPr lang="ru-RU"/>
        </a:p>
      </dgm:t>
    </dgm:pt>
    <dgm:pt modelId="{08A54726-4757-49DF-BC57-ECFB8D7C5D32}">
      <dgm:prSet phldrT="[Текст]" custT="1"/>
      <dgm:spPr/>
      <dgm:t>
        <a:bodyPr/>
        <a:lstStyle/>
        <a:p>
          <a:r>
            <a:rPr lang="ru-RU" sz="2800" dirty="0" smtClean="0">
              <a:latin typeface="Arial Black" pitchFamily="34" charset="0"/>
            </a:rPr>
            <a:t>Внутри- и </a:t>
          </a:r>
          <a:r>
            <a:rPr lang="ru-RU" sz="2800" dirty="0" err="1" smtClean="0">
              <a:latin typeface="Arial Black" pitchFamily="34" charset="0"/>
            </a:rPr>
            <a:t>внесемейная</a:t>
          </a:r>
          <a:r>
            <a:rPr lang="ru-RU" sz="2800" dirty="0" smtClean="0">
              <a:latin typeface="Arial Black" pitchFamily="34" charset="0"/>
            </a:rPr>
            <a:t> деятельность</a:t>
          </a:r>
          <a:endParaRPr lang="ru-RU" sz="2800" dirty="0">
            <a:latin typeface="Arial Black" pitchFamily="34" charset="0"/>
          </a:endParaRPr>
        </a:p>
      </dgm:t>
    </dgm:pt>
    <dgm:pt modelId="{F9066F2E-219D-4306-A13F-BD494A63F580}" type="parTrans" cxnId="{ED3B4AF5-708E-4352-A159-225C2870DC56}">
      <dgm:prSet/>
      <dgm:spPr/>
      <dgm:t>
        <a:bodyPr/>
        <a:lstStyle/>
        <a:p>
          <a:endParaRPr lang="ru-RU"/>
        </a:p>
      </dgm:t>
    </dgm:pt>
    <dgm:pt modelId="{0FD5AC4D-A816-4F13-850A-A22F144CE5E8}" type="sibTrans" cxnId="{ED3B4AF5-708E-4352-A159-225C2870DC56}">
      <dgm:prSet/>
      <dgm:spPr/>
      <dgm:t>
        <a:bodyPr/>
        <a:lstStyle/>
        <a:p>
          <a:endParaRPr lang="ru-RU"/>
        </a:p>
      </dgm:t>
    </dgm:pt>
    <dgm:pt modelId="{B51E3D5A-F7D8-4212-8CAF-55695DBE2864}">
      <dgm:prSet phldrT="[Текст]" custT="1"/>
      <dgm:spPr/>
      <dgm:t>
        <a:bodyPr/>
        <a:lstStyle/>
        <a:p>
          <a:r>
            <a:rPr lang="ru-RU" sz="2800" dirty="0" smtClean="0">
              <a:latin typeface="Arial Black" pitchFamily="34" charset="0"/>
            </a:rPr>
            <a:t>Комплекс целенаправленных педагогических воздействий</a:t>
          </a:r>
          <a:endParaRPr lang="ru-RU" sz="2800" dirty="0">
            <a:latin typeface="Arial Black" pitchFamily="34" charset="0"/>
          </a:endParaRPr>
        </a:p>
      </dgm:t>
    </dgm:pt>
    <dgm:pt modelId="{3D863BEC-D546-4BE8-8874-C2C823655A05}" type="parTrans" cxnId="{6CD37EA1-EAA4-44F0-AB03-64DABA2EFB19}">
      <dgm:prSet/>
      <dgm:spPr/>
      <dgm:t>
        <a:bodyPr/>
        <a:lstStyle/>
        <a:p>
          <a:endParaRPr lang="ru-RU"/>
        </a:p>
      </dgm:t>
    </dgm:pt>
    <dgm:pt modelId="{6A1AF4B1-1A52-4883-BB92-A15C91BA3D03}" type="sibTrans" cxnId="{6CD37EA1-EAA4-44F0-AB03-64DABA2EFB19}">
      <dgm:prSet/>
      <dgm:spPr/>
      <dgm:t>
        <a:bodyPr/>
        <a:lstStyle/>
        <a:p>
          <a:endParaRPr lang="ru-RU"/>
        </a:p>
      </dgm:t>
    </dgm:pt>
    <dgm:pt modelId="{F7864C4C-61E3-48EA-9518-D064FED9A4E6}" type="pres">
      <dgm:prSet presAssocID="{C9913E6A-85E2-4C27-A772-5B922D383CD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B66AC8-1437-43D9-80DE-2D9DA55002A2}" type="pres">
      <dgm:prSet presAssocID="{C3F443E2-21F2-4801-AE13-8AA1F28719F1}" presName="parentLin" presStyleCnt="0"/>
      <dgm:spPr/>
    </dgm:pt>
    <dgm:pt modelId="{6ACF7A79-39F0-4D7C-8D43-6454530A3761}" type="pres">
      <dgm:prSet presAssocID="{C3F443E2-21F2-4801-AE13-8AA1F28719F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2C6B0C1-4668-452A-B86E-6717C40DDB71}" type="pres">
      <dgm:prSet presAssocID="{C3F443E2-21F2-4801-AE13-8AA1F28719F1}" presName="parentText" presStyleLbl="node1" presStyleIdx="0" presStyleCnt="3" custScaleX="136909" custScaleY="3092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F43F28-628C-48E8-BA13-78DF19F96910}" type="pres">
      <dgm:prSet presAssocID="{C3F443E2-21F2-4801-AE13-8AA1F28719F1}" presName="negativeSpace" presStyleCnt="0"/>
      <dgm:spPr/>
    </dgm:pt>
    <dgm:pt modelId="{4E950B47-382F-4BBA-BF8C-87C58ED35051}" type="pres">
      <dgm:prSet presAssocID="{C3F443E2-21F2-4801-AE13-8AA1F28719F1}" presName="childText" presStyleLbl="conFgAcc1" presStyleIdx="0" presStyleCnt="3">
        <dgm:presLayoutVars>
          <dgm:bulletEnabled val="1"/>
        </dgm:presLayoutVars>
      </dgm:prSet>
      <dgm:spPr/>
    </dgm:pt>
    <dgm:pt modelId="{B6F4288B-B3B1-4D51-9B74-1BF81E070D19}" type="pres">
      <dgm:prSet presAssocID="{B9D9E87C-1093-4E80-BC3F-4301377F1844}" presName="spaceBetweenRectangles" presStyleCnt="0"/>
      <dgm:spPr/>
    </dgm:pt>
    <dgm:pt modelId="{5DBE3071-4725-4A70-AFDC-1D77DFDE0BD7}" type="pres">
      <dgm:prSet presAssocID="{08A54726-4757-49DF-BC57-ECFB8D7C5D32}" presName="parentLin" presStyleCnt="0"/>
      <dgm:spPr/>
    </dgm:pt>
    <dgm:pt modelId="{46F81D87-9933-4427-95FD-E6F700D86737}" type="pres">
      <dgm:prSet presAssocID="{08A54726-4757-49DF-BC57-ECFB8D7C5D3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EB96DD5-03E6-4E45-AFF4-2CB689971FA9}" type="pres">
      <dgm:prSet presAssocID="{08A54726-4757-49DF-BC57-ECFB8D7C5D32}" presName="parentText" presStyleLbl="node1" presStyleIdx="1" presStyleCnt="3" custScaleX="141423" custScaleY="30220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5A8660-3BF4-4535-8224-EAFEC282255F}" type="pres">
      <dgm:prSet presAssocID="{08A54726-4757-49DF-BC57-ECFB8D7C5D32}" presName="negativeSpace" presStyleCnt="0"/>
      <dgm:spPr/>
    </dgm:pt>
    <dgm:pt modelId="{B92EE7A1-4A09-43A5-B82F-FACFD4F99579}" type="pres">
      <dgm:prSet presAssocID="{08A54726-4757-49DF-BC57-ECFB8D7C5D32}" presName="childText" presStyleLbl="conFgAcc1" presStyleIdx="1" presStyleCnt="3">
        <dgm:presLayoutVars>
          <dgm:bulletEnabled val="1"/>
        </dgm:presLayoutVars>
      </dgm:prSet>
      <dgm:spPr/>
    </dgm:pt>
    <dgm:pt modelId="{FDBF759B-3EAD-4262-B2E7-E02879E3B666}" type="pres">
      <dgm:prSet presAssocID="{0FD5AC4D-A816-4F13-850A-A22F144CE5E8}" presName="spaceBetweenRectangles" presStyleCnt="0"/>
      <dgm:spPr/>
    </dgm:pt>
    <dgm:pt modelId="{2E8C6FCC-6FFB-4FD7-9DCF-93A2C45EFAB8}" type="pres">
      <dgm:prSet presAssocID="{B51E3D5A-F7D8-4212-8CAF-55695DBE2864}" presName="parentLin" presStyleCnt="0"/>
      <dgm:spPr/>
    </dgm:pt>
    <dgm:pt modelId="{ADC8D80B-E04B-4C7C-9936-1AB08FE14D3B}" type="pres">
      <dgm:prSet presAssocID="{B51E3D5A-F7D8-4212-8CAF-55695DBE2864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162B0F7A-136B-4A65-9F92-E15D9E14FFC5}" type="pres">
      <dgm:prSet presAssocID="{B51E3D5A-F7D8-4212-8CAF-55695DBE2864}" presName="parentText" presStyleLbl="node1" presStyleIdx="2" presStyleCnt="3" custScaleX="138669" custScaleY="3306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5A4FB5-6155-48D2-A8F2-23D72282A8B1}" type="pres">
      <dgm:prSet presAssocID="{B51E3D5A-F7D8-4212-8CAF-55695DBE2864}" presName="negativeSpace" presStyleCnt="0"/>
      <dgm:spPr/>
    </dgm:pt>
    <dgm:pt modelId="{346CC0E7-9064-4E28-877D-1184D79E2BD8}" type="pres">
      <dgm:prSet presAssocID="{B51E3D5A-F7D8-4212-8CAF-55695DBE2864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FF6644D-1A8D-4DA7-B741-FF03F066D2A8}" type="presOf" srcId="{08A54726-4757-49DF-BC57-ECFB8D7C5D32}" destId="{46F81D87-9933-4427-95FD-E6F700D86737}" srcOrd="0" destOrd="0" presId="urn:microsoft.com/office/officeart/2005/8/layout/list1"/>
    <dgm:cxn modelId="{9979644C-F219-499C-8EAF-588605A6FA6B}" type="presOf" srcId="{C3F443E2-21F2-4801-AE13-8AA1F28719F1}" destId="{6ACF7A79-39F0-4D7C-8D43-6454530A3761}" srcOrd="0" destOrd="0" presId="urn:microsoft.com/office/officeart/2005/8/layout/list1"/>
    <dgm:cxn modelId="{C5A5BAB5-770A-473E-8359-C6C1B4C5E6E1}" srcId="{C9913E6A-85E2-4C27-A772-5B922D383CD7}" destId="{C3F443E2-21F2-4801-AE13-8AA1F28719F1}" srcOrd="0" destOrd="0" parTransId="{2B717164-15D5-4990-90B9-1FCCD7492683}" sibTransId="{B9D9E87C-1093-4E80-BC3F-4301377F1844}"/>
    <dgm:cxn modelId="{C8FDB1A7-4986-45D1-9615-F603A9DC9894}" type="presOf" srcId="{C3F443E2-21F2-4801-AE13-8AA1F28719F1}" destId="{C2C6B0C1-4668-452A-B86E-6717C40DDB71}" srcOrd="1" destOrd="0" presId="urn:microsoft.com/office/officeart/2005/8/layout/list1"/>
    <dgm:cxn modelId="{ED3B4AF5-708E-4352-A159-225C2870DC56}" srcId="{C9913E6A-85E2-4C27-A772-5B922D383CD7}" destId="{08A54726-4757-49DF-BC57-ECFB8D7C5D32}" srcOrd="1" destOrd="0" parTransId="{F9066F2E-219D-4306-A13F-BD494A63F580}" sibTransId="{0FD5AC4D-A816-4F13-850A-A22F144CE5E8}"/>
    <dgm:cxn modelId="{6CD37EA1-EAA4-44F0-AB03-64DABA2EFB19}" srcId="{C9913E6A-85E2-4C27-A772-5B922D383CD7}" destId="{B51E3D5A-F7D8-4212-8CAF-55695DBE2864}" srcOrd="2" destOrd="0" parTransId="{3D863BEC-D546-4BE8-8874-C2C823655A05}" sibTransId="{6A1AF4B1-1A52-4883-BB92-A15C91BA3D03}"/>
    <dgm:cxn modelId="{33E79CDA-1BE2-4779-90CA-887B77CD745E}" type="presOf" srcId="{C9913E6A-85E2-4C27-A772-5B922D383CD7}" destId="{F7864C4C-61E3-48EA-9518-D064FED9A4E6}" srcOrd="0" destOrd="0" presId="urn:microsoft.com/office/officeart/2005/8/layout/list1"/>
    <dgm:cxn modelId="{9828EF6A-369C-4585-BDFC-EC9CBADF9A09}" type="presOf" srcId="{08A54726-4757-49DF-BC57-ECFB8D7C5D32}" destId="{5EB96DD5-03E6-4E45-AFF4-2CB689971FA9}" srcOrd="1" destOrd="0" presId="urn:microsoft.com/office/officeart/2005/8/layout/list1"/>
    <dgm:cxn modelId="{77FCD804-D35A-40DD-9D1F-B246AD09F092}" type="presOf" srcId="{B51E3D5A-F7D8-4212-8CAF-55695DBE2864}" destId="{162B0F7A-136B-4A65-9F92-E15D9E14FFC5}" srcOrd="1" destOrd="0" presId="urn:microsoft.com/office/officeart/2005/8/layout/list1"/>
    <dgm:cxn modelId="{C541955A-7545-4086-A2B1-11F9BF0F6620}" type="presOf" srcId="{B51E3D5A-F7D8-4212-8CAF-55695DBE2864}" destId="{ADC8D80B-E04B-4C7C-9936-1AB08FE14D3B}" srcOrd="0" destOrd="0" presId="urn:microsoft.com/office/officeart/2005/8/layout/list1"/>
    <dgm:cxn modelId="{7862C47F-9BB7-45FE-B65B-467E3AEEF344}" type="presParOf" srcId="{F7864C4C-61E3-48EA-9518-D064FED9A4E6}" destId="{B7B66AC8-1437-43D9-80DE-2D9DA55002A2}" srcOrd="0" destOrd="0" presId="urn:microsoft.com/office/officeart/2005/8/layout/list1"/>
    <dgm:cxn modelId="{DDAC882E-B634-4342-9769-2E2FD917DC33}" type="presParOf" srcId="{B7B66AC8-1437-43D9-80DE-2D9DA55002A2}" destId="{6ACF7A79-39F0-4D7C-8D43-6454530A3761}" srcOrd="0" destOrd="0" presId="urn:microsoft.com/office/officeart/2005/8/layout/list1"/>
    <dgm:cxn modelId="{8C6B205E-AC05-4C39-8381-C80E2089DEC4}" type="presParOf" srcId="{B7B66AC8-1437-43D9-80DE-2D9DA55002A2}" destId="{C2C6B0C1-4668-452A-B86E-6717C40DDB71}" srcOrd="1" destOrd="0" presId="urn:microsoft.com/office/officeart/2005/8/layout/list1"/>
    <dgm:cxn modelId="{17F5A3A6-2904-475C-A114-49969F5D9543}" type="presParOf" srcId="{F7864C4C-61E3-48EA-9518-D064FED9A4E6}" destId="{29F43F28-628C-48E8-BA13-78DF19F96910}" srcOrd="1" destOrd="0" presId="urn:microsoft.com/office/officeart/2005/8/layout/list1"/>
    <dgm:cxn modelId="{BC4227AF-A98B-44E5-BA8D-38ECB98D9DDC}" type="presParOf" srcId="{F7864C4C-61E3-48EA-9518-D064FED9A4E6}" destId="{4E950B47-382F-4BBA-BF8C-87C58ED35051}" srcOrd="2" destOrd="0" presId="urn:microsoft.com/office/officeart/2005/8/layout/list1"/>
    <dgm:cxn modelId="{B87D1E2D-147C-40D3-A800-262466B67A65}" type="presParOf" srcId="{F7864C4C-61E3-48EA-9518-D064FED9A4E6}" destId="{B6F4288B-B3B1-4D51-9B74-1BF81E070D19}" srcOrd="3" destOrd="0" presId="urn:microsoft.com/office/officeart/2005/8/layout/list1"/>
    <dgm:cxn modelId="{D063BC1F-19DA-4542-B98C-FC05CF0889C9}" type="presParOf" srcId="{F7864C4C-61E3-48EA-9518-D064FED9A4E6}" destId="{5DBE3071-4725-4A70-AFDC-1D77DFDE0BD7}" srcOrd="4" destOrd="0" presId="urn:microsoft.com/office/officeart/2005/8/layout/list1"/>
    <dgm:cxn modelId="{2DBC0138-EA0C-4E70-AFFA-03989912E20E}" type="presParOf" srcId="{5DBE3071-4725-4A70-AFDC-1D77DFDE0BD7}" destId="{46F81D87-9933-4427-95FD-E6F700D86737}" srcOrd="0" destOrd="0" presId="urn:microsoft.com/office/officeart/2005/8/layout/list1"/>
    <dgm:cxn modelId="{8F4E5703-A059-4237-AFEA-5D805B362B26}" type="presParOf" srcId="{5DBE3071-4725-4A70-AFDC-1D77DFDE0BD7}" destId="{5EB96DD5-03E6-4E45-AFF4-2CB689971FA9}" srcOrd="1" destOrd="0" presId="urn:microsoft.com/office/officeart/2005/8/layout/list1"/>
    <dgm:cxn modelId="{7A9BB540-1A59-4651-84EA-CD82F51ADBA8}" type="presParOf" srcId="{F7864C4C-61E3-48EA-9518-D064FED9A4E6}" destId="{C45A8660-3BF4-4535-8224-EAFEC282255F}" srcOrd="5" destOrd="0" presId="urn:microsoft.com/office/officeart/2005/8/layout/list1"/>
    <dgm:cxn modelId="{5B6E1129-8D72-47E4-8322-9ECA811968E0}" type="presParOf" srcId="{F7864C4C-61E3-48EA-9518-D064FED9A4E6}" destId="{B92EE7A1-4A09-43A5-B82F-FACFD4F99579}" srcOrd="6" destOrd="0" presId="urn:microsoft.com/office/officeart/2005/8/layout/list1"/>
    <dgm:cxn modelId="{A0375E1D-F63C-43E5-B97F-E4F50FA4E779}" type="presParOf" srcId="{F7864C4C-61E3-48EA-9518-D064FED9A4E6}" destId="{FDBF759B-3EAD-4262-B2E7-E02879E3B666}" srcOrd="7" destOrd="0" presId="urn:microsoft.com/office/officeart/2005/8/layout/list1"/>
    <dgm:cxn modelId="{7516D6CB-8218-4254-A1AF-425CBC0BEE8B}" type="presParOf" srcId="{F7864C4C-61E3-48EA-9518-D064FED9A4E6}" destId="{2E8C6FCC-6FFB-4FD7-9DCF-93A2C45EFAB8}" srcOrd="8" destOrd="0" presId="urn:microsoft.com/office/officeart/2005/8/layout/list1"/>
    <dgm:cxn modelId="{1615F9FA-3601-48B3-8CD9-70354FED3E9D}" type="presParOf" srcId="{2E8C6FCC-6FFB-4FD7-9DCF-93A2C45EFAB8}" destId="{ADC8D80B-E04B-4C7C-9936-1AB08FE14D3B}" srcOrd="0" destOrd="0" presId="urn:microsoft.com/office/officeart/2005/8/layout/list1"/>
    <dgm:cxn modelId="{1BAE5DCE-C6D2-4EA6-A2EA-F35B638306B5}" type="presParOf" srcId="{2E8C6FCC-6FFB-4FD7-9DCF-93A2C45EFAB8}" destId="{162B0F7A-136B-4A65-9F92-E15D9E14FFC5}" srcOrd="1" destOrd="0" presId="urn:microsoft.com/office/officeart/2005/8/layout/list1"/>
    <dgm:cxn modelId="{8314EA2A-9DA1-4FCE-A361-F45822D19733}" type="presParOf" srcId="{F7864C4C-61E3-48EA-9518-D064FED9A4E6}" destId="{935A4FB5-6155-48D2-A8F2-23D72282A8B1}" srcOrd="9" destOrd="0" presId="urn:microsoft.com/office/officeart/2005/8/layout/list1"/>
    <dgm:cxn modelId="{3273BADE-BDEE-4D8E-9DA5-FC88A0258910}" type="presParOf" srcId="{F7864C4C-61E3-48EA-9518-D064FED9A4E6}" destId="{346CC0E7-9064-4E28-877D-1184D79E2BD8}" srcOrd="10" destOrd="0" presId="urn:microsoft.com/office/officeart/2005/8/layout/list1"/>
  </dgm:cxnLst>
  <dgm:bg/>
  <dgm:whole/>
  <dgm:extLst>
    <a:ext uri="http://schemas.microsoft.com/office/drawing/2008/diagram"/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39556A-7CEC-4A63-B9C2-122FF96EECD4}" type="doc">
      <dgm:prSet loTypeId="urn:microsoft.com/office/officeart/2011/layout/HexagonRadial" loCatId="cycle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B48829F8-C682-4BBE-BF0B-94053ECA4DDB}">
      <dgm:prSet phldrT="[Текст]" custT="1"/>
      <dgm:spPr/>
      <dgm:t>
        <a:bodyPr/>
        <a:lstStyle/>
        <a:p>
          <a:r>
            <a:rPr lang="ru-RU" sz="2000" b="1" dirty="0" smtClean="0"/>
            <a:t>Уважение, любовь друг к другу</a:t>
          </a:r>
          <a:endParaRPr lang="ru-RU" sz="2000" b="1" dirty="0"/>
        </a:p>
      </dgm:t>
    </dgm:pt>
    <dgm:pt modelId="{880445DB-F122-48A9-8998-1097C9EE1C40}" type="parTrans" cxnId="{7A79EEE4-FC85-4E0F-86AA-301AACFE4BF4}">
      <dgm:prSet/>
      <dgm:spPr/>
      <dgm:t>
        <a:bodyPr/>
        <a:lstStyle/>
        <a:p>
          <a:endParaRPr lang="ru-RU"/>
        </a:p>
      </dgm:t>
    </dgm:pt>
    <dgm:pt modelId="{A9287D10-A006-4FC1-90BD-A2B56FB4456F}" type="sibTrans" cxnId="{7A79EEE4-FC85-4E0F-86AA-301AACFE4BF4}">
      <dgm:prSet/>
      <dgm:spPr/>
      <dgm:t>
        <a:bodyPr/>
        <a:lstStyle/>
        <a:p>
          <a:endParaRPr lang="ru-RU"/>
        </a:p>
      </dgm:t>
    </dgm:pt>
    <dgm:pt modelId="{130D8FB6-CDE8-42EB-8CEC-994E1880F565}">
      <dgm:prSet phldrT="[Текст]"/>
      <dgm:spPr/>
      <dgm:t>
        <a:bodyPr/>
        <a:lstStyle/>
        <a:p>
          <a:r>
            <a:rPr lang="ru-RU" b="1" dirty="0" smtClean="0"/>
            <a:t>Право на свое мнение</a:t>
          </a:r>
          <a:endParaRPr lang="ru-RU" b="1" dirty="0"/>
        </a:p>
      </dgm:t>
    </dgm:pt>
    <dgm:pt modelId="{3A905C68-3BE3-4BEB-BD11-01278CFAABD7}" type="parTrans" cxnId="{58663515-0BDE-4272-BDE8-4E381163A8AE}">
      <dgm:prSet/>
      <dgm:spPr/>
      <dgm:t>
        <a:bodyPr/>
        <a:lstStyle/>
        <a:p>
          <a:endParaRPr lang="ru-RU"/>
        </a:p>
      </dgm:t>
    </dgm:pt>
    <dgm:pt modelId="{ACA0513C-F5C5-4888-B2E0-F51C5C785372}" type="sibTrans" cxnId="{58663515-0BDE-4272-BDE8-4E381163A8AE}">
      <dgm:prSet/>
      <dgm:spPr/>
      <dgm:t>
        <a:bodyPr/>
        <a:lstStyle/>
        <a:p>
          <a:endParaRPr lang="ru-RU"/>
        </a:p>
      </dgm:t>
    </dgm:pt>
    <dgm:pt modelId="{FBC3FEE6-A30F-4A25-B993-A237F21BFC20}">
      <dgm:prSet phldrT="[Текст]" custT="1"/>
      <dgm:spPr/>
      <dgm:t>
        <a:bodyPr/>
        <a:lstStyle/>
        <a:p>
          <a:r>
            <a:rPr lang="ru-RU" sz="1800" b="1" dirty="0" smtClean="0"/>
            <a:t>Жить все вместе, забота о детях</a:t>
          </a:r>
          <a:endParaRPr lang="ru-RU" sz="1800" b="1" dirty="0"/>
        </a:p>
      </dgm:t>
    </dgm:pt>
    <dgm:pt modelId="{1D1BCCC4-E147-41CB-89F6-463E38E2704D}" type="parTrans" cxnId="{C87C121A-88C8-4204-88BA-70614EC8960E}">
      <dgm:prSet/>
      <dgm:spPr/>
      <dgm:t>
        <a:bodyPr/>
        <a:lstStyle/>
        <a:p>
          <a:endParaRPr lang="ru-RU"/>
        </a:p>
      </dgm:t>
    </dgm:pt>
    <dgm:pt modelId="{055E63A7-CC63-45F8-9B51-A33801DBD6D3}" type="sibTrans" cxnId="{C87C121A-88C8-4204-88BA-70614EC8960E}">
      <dgm:prSet/>
      <dgm:spPr/>
      <dgm:t>
        <a:bodyPr/>
        <a:lstStyle/>
        <a:p>
          <a:endParaRPr lang="ru-RU"/>
        </a:p>
      </dgm:t>
    </dgm:pt>
    <dgm:pt modelId="{F4751372-E5F5-4F05-9F0F-4A695519E084}">
      <dgm:prSet phldrT="[Текст]"/>
      <dgm:spPr/>
      <dgm:t>
        <a:bodyPr/>
        <a:lstStyle/>
        <a:p>
          <a:r>
            <a:rPr lang="ru-RU" b="1" dirty="0" smtClean="0"/>
            <a:t>Отдых всей семьей</a:t>
          </a:r>
          <a:endParaRPr lang="ru-RU" b="1" dirty="0"/>
        </a:p>
      </dgm:t>
    </dgm:pt>
    <dgm:pt modelId="{23834005-D98A-49DA-9449-DB777FA1AD44}" type="parTrans" cxnId="{0F86F899-209A-45D0-8B05-2015C7E83918}">
      <dgm:prSet/>
      <dgm:spPr/>
      <dgm:t>
        <a:bodyPr/>
        <a:lstStyle/>
        <a:p>
          <a:endParaRPr lang="ru-RU"/>
        </a:p>
      </dgm:t>
    </dgm:pt>
    <dgm:pt modelId="{F40561F2-159F-41D4-BA41-D1FCBF283F61}" type="sibTrans" cxnId="{0F86F899-209A-45D0-8B05-2015C7E83918}">
      <dgm:prSet/>
      <dgm:spPr/>
      <dgm:t>
        <a:bodyPr/>
        <a:lstStyle/>
        <a:p>
          <a:endParaRPr lang="ru-RU"/>
        </a:p>
      </dgm:t>
    </dgm:pt>
    <dgm:pt modelId="{A2C092B3-D89C-4533-A34A-77D5C06F8C33}">
      <dgm:prSet phldrT="[Текст]" custT="1"/>
      <dgm:spPr/>
      <dgm:t>
        <a:bodyPr/>
        <a:lstStyle/>
        <a:p>
          <a:r>
            <a:rPr lang="ru-RU" sz="1400" b="1" dirty="0" smtClean="0"/>
            <a:t>Поменьше ссор и конфликтов между родителями</a:t>
          </a:r>
          <a:endParaRPr lang="ru-RU" sz="1400" b="1" dirty="0"/>
        </a:p>
      </dgm:t>
    </dgm:pt>
    <dgm:pt modelId="{B3E6D280-9F54-4040-92C9-AC29B629F41D}" type="parTrans" cxnId="{CE03DC86-2DA9-41D1-B732-A6CECEB4A6B7}">
      <dgm:prSet/>
      <dgm:spPr/>
      <dgm:t>
        <a:bodyPr/>
        <a:lstStyle/>
        <a:p>
          <a:endParaRPr lang="ru-RU"/>
        </a:p>
      </dgm:t>
    </dgm:pt>
    <dgm:pt modelId="{9C68D322-9B4E-49E3-B727-4FA3DED606DC}" type="sibTrans" cxnId="{CE03DC86-2DA9-41D1-B732-A6CECEB4A6B7}">
      <dgm:prSet/>
      <dgm:spPr/>
      <dgm:t>
        <a:bodyPr/>
        <a:lstStyle/>
        <a:p>
          <a:endParaRPr lang="ru-RU"/>
        </a:p>
      </dgm:t>
    </dgm:pt>
    <dgm:pt modelId="{CCF2DCBF-D411-4E46-B211-96CBB438EA2C}">
      <dgm:prSet phldrT="[Текст]"/>
      <dgm:spPr/>
      <dgm:t>
        <a:bodyPr/>
        <a:lstStyle/>
        <a:p>
          <a:r>
            <a:rPr lang="ru-RU" b="1" dirty="0" smtClean="0"/>
            <a:t>Родные дети в семье</a:t>
          </a:r>
          <a:endParaRPr lang="ru-RU" b="1" dirty="0"/>
        </a:p>
      </dgm:t>
    </dgm:pt>
    <dgm:pt modelId="{3BECB57E-9722-48A8-AC7B-D21BD6C26B96}" type="parTrans" cxnId="{18206903-5D58-4D15-B47B-B485C9C0DB85}">
      <dgm:prSet/>
      <dgm:spPr/>
      <dgm:t>
        <a:bodyPr/>
        <a:lstStyle/>
        <a:p>
          <a:endParaRPr lang="ru-RU"/>
        </a:p>
      </dgm:t>
    </dgm:pt>
    <dgm:pt modelId="{18003462-A377-4104-AF50-98FE68B7D508}" type="sibTrans" cxnId="{18206903-5D58-4D15-B47B-B485C9C0DB85}">
      <dgm:prSet/>
      <dgm:spPr/>
      <dgm:t>
        <a:bodyPr/>
        <a:lstStyle/>
        <a:p>
          <a:endParaRPr lang="ru-RU"/>
        </a:p>
      </dgm:t>
    </dgm:pt>
    <dgm:pt modelId="{8DB5C2D9-7725-4706-A8D9-8F77A8D4F455}">
      <dgm:prSet phldrT="[Текст]"/>
      <dgm:spPr/>
      <dgm:t>
        <a:bodyPr/>
        <a:lstStyle/>
        <a:p>
          <a:r>
            <a:rPr lang="ru-RU" b="1" dirty="0" smtClean="0"/>
            <a:t>Жизнь</a:t>
          </a:r>
          <a:endParaRPr lang="ru-RU" b="1" dirty="0"/>
        </a:p>
      </dgm:t>
    </dgm:pt>
    <dgm:pt modelId="{647F0036-B659-492C-BCC8-AC4B356B9D99}" type="parTrans" cxnId="{5A4FD820-3F13-4516-9DB0-C17557CBB3C6}">
      <dgm:prSet/>
      <dgm:spPr/>
      <dgm:t>
        <a:bodyPr/>
        <a:lstStyle/>
        <a:p>
          <a:endParaRPr lang="ru-RU"/>
        </a:p>
      </dgm:t>
    </dgm:pt>
    <dgm:pt modelId="{07B8A085-0D33-40E7-94BB-D6F18F81C692}" type="sibTrans" cxnId="{5A4FD820-3F13-4516-9DB0-C17557CBB3C6}">
      <dgm:prSet/>
      <dgm:spPr/>
      <dgm:t>
        <a:bodyPr/>
        <a:lstStyle/>
        <a:p>
          <a:endParaRPr lang="ru-RU"/>
        </a:p>
      </dgm:t>
    </dgm:pt>
    <dgm:pt modelId="{AE9CE8CD-F55D-4643-B5E7-3B2FFDFF4925}">
      <dgm:prSet/>
      <dgm:spPr/>
      <dgm:t>
        <a:bodyPr/>
        <a:lstStyle/>
        <a:p>
          <a:endParaRPr lang="ru-RU"/>
        </a:p>
      </dgm:t>
    </dgm:pt>
    <dgm:pt modelId="{B96C8BB5-6CE2-462E-A40B-2DFE1F318A8C}" type="parTrans" cxnId="{5A549672-7CDD-4D02-80D8-3CD5119A54EB}">
      <dgm:prSet/>
      <dgm:spPr/>
      <dgm:t>
        <a:bodyPr/>
        <a:lstStyle/>
        <a:p>
          <a:endParaRPr lang="ru-RU"/>
        </a:p>
      </dgm:t>
    </dgm:pt>
    <dgm:pt modelId="{E43DA509-FA21-4D8A-9D54-FDC61C34C490}" type="sibTrans" cxnId="{5A549672-7CDD-4D02-80D8-3CD5119A54EB}">
      <dgm:prSet/>
      <dgm:spPr/>
      <dgm:t>
        <a:bodyPr/>
        <a:lstStyle/>
        <a:p>
          <a:endParaRPr lang="ru-RU"/>
        </a:p>
      </dgm:t>
    </dgm:pt>
    <dgm:pt modelId="{E2B077BD-E977-4D94-880E-014F4BA4494A}" type="pres">
      <dgm:prSet presAssocID="{0739556A-7CEC-4A63-B9C2-122FF96EECD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129576EC-7805-4E9A-9226-C38C2BCCF4CD}" type="pres">
      <dgm:prSet presAssocID="{B48829F8-C682-4BBE-BF0B-94053ECA4DDB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036C2478-1AE3-4610-A07B-F268E462CC6C}" type="pres">
      <dgm:prSet presAssocID="{130D8FB6-CDE8-42EB-8CEC-994E1880F565}" presName="Accent1" presStyleCnt="0"/>
      <dgm:spPr/>
    </dgm:pt>
    <dgm:pt modelId="{7CE9AB55-87BC-41A3-9CB2-D5482EA5ED97}" type="pres">
      <dgm:prSet presAssocID="{130D8FB6-CDE8-42EB-8CEC-994E1880F565}" presName="Accent" presStyleLbl="bgShp" presStyleIdx="0" presStyleCnt="6"/>
      <dgm:spPr/>
    </dgm:pt>
    <dgm:pt modelId="{94D942B2-4EBE-4834-876F-5B24C1576C1D}" type="pres">
      <dgm:prSet presAssocID="{130D8FB6-CDE8-42EB-8CEC-994E1880F565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DAC408-51EF-430E-99B9-CD1F1F3BFB1F}" type="pres">
      <dgm:prSet presAssocID="{FBC3FEE6-A30F-4A25-B993-A237F21BFC20}" presName="Accent2" presStyleCnt="0"/>
      <dgm:spPr/>
    </dgm:pt>
    <dgm:pt modelId="{96C5F483-2EFD-4771-AD0E-7C5C351A696C}" type="pres">
      <dgm:prSet presAssocID="{FBC3FEE6-A30F-4A25-B993-A237F21BFC20}" presName="Accent" presStyleLbl="bgShp" presStyleIdx="1" presStyleCnt="6"/>
      <dgm:spPr/>
    </dgm:pt>
    <dgm:pt modelId="{2864D1D3-BB28-4D14-A594-E80C85CF4D76}" type="pres">
      <dgm:prSet presAssocID="{FBC3FEE6-A30F-4A25-B993-A237F21BFC20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7F15CC-87F3-4BFD-9908-9AB78947CEA3}" type="pres">
      <dgm:prSet presAssocID="{F4751372-E5F5-4F05-9F0F-4A695519E084}" presName="Accent3" presStyleCnt="0"/>
      <dgm:spPr/>
    </dgm:pt>
    <dgm:pt modelId="{B021CB77-0382-494B-8E1B-9A9864C15A3A}" type="pres">
      <dgm:prSet presAssocID="{F4751372-E5F5-4F05-9F0F-4A695519E084}" presName="Accent" presStyleLbl="bgShp" presStyleIdx="2" presStyleCnt="6"/>
      <dgm:spPr/>
    </dgm:pt>
    <dgm:pt modelId="{D34D890A-F7DA-43EB-A051-E1AD031D3A65}" type="pres">
      <dgm:prSet presAssocID="{F4751372-E5F5-4F05-9F0F-4A695519E084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22B48E-B5E3-462B-9931-DDA4845259FA}" type="pres">
      <dgm:prSet presAssocID="{A2C092B3-D89C-4533-A34A-77D5C06F8C33}" presName="Accent4" presStyleCnt="0"/>
      <dgm:spPr/>
    </dgm:pt>
    <dgm:pt modelId="{46686577-1147-4A52-94E7-85C826958897}" type="pres">
      <dgm:prSet presAssocID="{A2C092B3-D89C-4533-A34A-77D5C06F8C33}" presName="Accent" presStyleLbl="bgShp" presStyleIdx="3" presStyleCnt="6"/>
      <dgm:spPr/>
    </dgm:pt>
    <dgm:pt modelId="{5780D8B8-816B-4B3A-8EC8-C182CD54A0E4}" type="pres">
      <dgm:prSet presAssocID="{A2C092B3-D89C-4533-A34A-77D5C06F8C33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3B4DA8-54AC-4047-B57F-14B6EF78BC5B}" type="pres">
      <dgm:prSet presAssocID="{CCF2DCBF-D411-4E46-B211-96CBB438EA2C}" presName="Accent5" presStyleCnt="0"/>
      <dgm:spPr/>
    </dgm:pt>
    <dgm:pt modelId="{CA0F4933-3E29-4CF8-8A2C-E567DB97C1B7}" type="pres">
      <dgm:prSet presAssocID="{CCF2DCBF-D411-4E46-B211-96CBB438EA2C}" presName="Accent" presStyleLbl="bgShp" presStyleIdx="4" presStyleCnt="6"/>
      <dgm:spPr/>
    </dgm:pt>
    <dgm:pt modelId="{14FBE378-765E-4D27-8503-B781F6CD83CE}" type="pres">
      <dgm:prSet presAssocID="{CCF2DCBF-D411-4E46-B211-96CBB438EA2C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AA0760-1A6C-4F0B-B334-ACE85442FACD}" type="pres">
      <dgm:prSet presAssocID="{8DB5C2D9-7725-4706-A8D9-8F77A8D4F455}" presName="Accent6" presStyleCnt="0"/>
      <dgm:spPr/>
    </dgm:pt>
    <dgm:pt modelId="{B15912A2-E396-4C0B-B66D-15175E309647}" type="pres">
      <dgm:prSet presAssocID="{8DB5C2D9-7725-4706-A8D9-8F77A8D4F455}" presName="Accent" presStyleLbl="bgShp" presStyleIdx="5" presStyleCnt="6"/>
      <dgm:spPr/>
    </dgm:pt>
    <dgm:pt modelId="{EF6D8ACF-5121-47C9-BED9-3DC00BE1DACF}" type="pres">
      <dgm:prSet presAssocID="{8DB5C2D9-7725-4706-A8D9-8F77A8D4F455}" presName="Child6" presStyleLbl="node1" presStyleIdx="5" presStyleCnt="6" custLinFactNeighborX="1268" custLinFactNeighborY="-196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D27919-26C5-45EE-9A42-48E1D5BE2F6F}" type="presOf" srcId="{130D8FB6-CDE8-42EB-8CEC-994E1880F565}" destId="{94D942B2-4EBE-4834-876F-5B24C1576C1D}" srcOrd="0" destOrd="0" presId="urn:microsoft.com/office/officeart/2011/layout/HexagonRadial"/>
    <dgm:cxn modelId="{078E60BA-31E9-43B8-9E5D-7C59F48FFF27}" type="presOf" srcId="{F4751372-E5F5-4F05-9F0F-4A695519E084}" destId="{D34D890A-F7DA-43EB-A051-E1AD031D3A65}" srcOrd="0" destOrd="0" presId="urn:microsoft.com/office/officeart/2011/layout/HexagonRadial"/>
    <dgm:cxn modelId="{B2A6ECFD-A438-4D2C-A835-888AC5A3772B}" type="presOf" srcId="{0739556A-7CEC-4A63-B9C2-122FF96EECD4}" destId="{E2B077BD-E977-4D94-880E-014F4BA4494A}" srcOrd="0" destOrd="0" presId="urn:microsoft.com/office/officeart/2011/layout/HexagonRadial"/>
    <dgm:cxn modelId="{18206903-5D58-4D15-B47B-B485C9C0DB85}" srcId="{B48829F8-C682-4BBE-BF0B-94053ECA4DDB}" destId="{CCF2DCBF-D411-4E46-B211-96CBB438EA2C}" srcOrd="4" destOrd="0" parTransId="{3BECB57E-9722-48A8-AC7B-D21BD6C26B96}" sibTransId="{18003462-A377-4104-AF50-98FE68B7D508}"/>
    <dgm:cxn modelId="{9520667D-4E5E-4788-B356-1B488B18766E}" type="presOf" srcId="{A2C092B3-D89C-4533-A34A-77D5C06F8C33}" destId="{5780D8B8-816B-4B3A-8EC8-C182CD54A0E4}" srcOrd="0" destOrd="0" presId="urn:microsoft.com/office/officeart/2011/layout/HexagonRadial"/>
    <dgm:cxn modelId="{E6A397A6-111F-4976-A0ED-D1F86F8E6BEB}" type="presOf" srcId="{FBC3FEE6-A30F-4A25-B993-A237F21BFC20}" destId="{2864D1D3-BB28-4D14-A594-E80C85CF4D76}" srcOrd="0" destOrd="0" presId="urn:microsoft.com/office/officeart/2011/layout/HexagonRadial"/>
    <dgm:cxn modelId="{87B7CBBF-B758-40F0-9C14-D9BC712310B1}" type="presOf" srcId="{CCF2DCBF-D411-4E46-B211-96CBB438EA2C}" destId="{14FBE378-765E-4D27-8503-B781F6CD83CE}" srcOrd="0" destOrd="0" presId="urn:microsoft.com/office/officeart/2011/layout/HexagonRadial"/>
    <dgm:cxn modelId="{5A4FD820-3F13-4516-9DB0-C17557CBB3C6}" srcId="{B48829F8-C682-4BBE-BF0B-94053ECA4DDB}" destId="{8DB5C2D9-7725-4706-A8D9-8F77A8D4F455}" srcOrd="5" destOrd="0" parTransId="{647F0036-B659-492C-BCC8-AC4B356B9D99}" sibTransId="{07B8A085-0D33-40E7-94BB-D6F18F81C692}"/>
    <dgm:cxn modelId="{7A79EEE4-FC85-4E0F-86AA-301AACFE4BF4}" srcId="{0739556A-7CEC-4A63-B9C2-122FF96EECD4}" destId="{B48829F8-C682-4BBE-BF0B-94053ECA4DDB}" srcOrd="0" destOrd="0" parTransId="{880445DB-F122-48A9-8998-1097C9EE1C40}" sibTransId="{A9287D10-A006-4FC1-90BD-A2B56FB4456F}"/>
    <dgm:cxn modelId="{5A549672-7CDD-4D02-80D8-3CD5119A54EB}" srcId="{0739556A-7CEC-4A63-B9C2-122FF96EECD4}" destId="{AE9CE8CD-F55D-4643-B5E7-3B2FFDFF4925}" srcOrd="1" destOrd="0" parTransId="{B96C8BB5-6CE2-462E-A40B-2DFE1F318A8C}" sibTransId="{E43DA509-FA21-4D8A-9D54-FDC61C34C490}"/>
    <dgm:cxn modelId="{3405718C-4E5D-4D04-AD6B-AC0EC144700A}" type="presOf" srcId="{8DB5C2D9-7725-4706-A8D9-8F77A8D4F455}" destId="{EF6D8ACF-5121-47C9-BED9-3DC00BE1DACF}" srcOrd="0" destOrd="0" presId="urn:microsoft.com/office/officeart/2011/layout/HexagonRadial"/>
    <dgm:cxn modelId="{C87C121A-88C8-4204-88BA-70614EC8960E}" srcId="{B48829F8-C682-4BBE-BF0B-94053ECA4DDB}" destId="{FBC3FEE6-A30F-4A25-B993-A237F21BFC20}" srcOrd="1" destOrd="0" parTransId="{1D1BCCC4-E147-41CB-89F6-463E38E2704D}" sibTransId="{055E63A7-CC63-45F8-9B51-A33801DBD6D3}"/>
    <dgm:cxn modelId="{58663515-0BDE-4272-BDE8-4E381163A8AE}" srcId="{B48829F8-C682-4BBE-BF0B-94053ECA4DDB}" destId="{130D8FB6-CDE8-42EB-8CEC-994E1880F565}" srcOrd="0" destOrd="0" parTransId="{3A905C68-3BE3-4BEB-BD11-01278CFAABD7}" sibTransId="{ACA0513C-F5C5-4888-B2E0-F51C5C785372}"/>
    <dgm:cxn modelId="{CE03DC86-2DA9-41D1-B732-A6CECEB4A6B7}" srcId="{B48829F8-C682-4BBE-BF0B-94053ECA4DDB}" destId="{A2C092B3-D89C-4533-A34A-77D5C06F8C33}" srcOrd="3" destOrd="0" parTransId="{B3E6D280-9F54-4040-92C9-AC29B629F41D}" sibTransId="{9C68D322-9B4E-49E3-B727-4FA3DED606DC}"/>
    <dgm:cxn modelId="{5793E160-4274-442A-95D1-EE3761156984}" type="presOf" srcId="{B48829F8-C682-4BBE-BF0B-94053ECA4DDB}" destId="{129576EC-7805-4E9A-9226-C38C2BCCF4CD}" srcOrd="0" destOrd="0" presId="urn:microsoft.com/office/officeart/2011/layout/HexagonRadial"/>
    <dgm:cxn modelId="{0F86F899-209A-45D0-8B05-2015C7E83918}" srcId="{B48829F8-C682-4BBE-BF0B-94053ECA4DDB}" destId="{F4751372-E5F5-4F05-9F0F-4A695519E084}" srcOrd="2" destOrd="0" parTransId="{23834005-D98A-49DA-9449-DB777FA1AD44}" sibTransId="{F40561F2-159F-41D4-BA41-D1FCBF283F61}"/>
    <dgm:cxn modelId="{029CF349-D420-4BCE-B991-60CBF400080F}" type="presParOf" srcId="{E2B077BD-E977-4D94-880E-014F4BA4494A}" destId="{129576EC-7805-4E9A-9226-C38C2BCCF4CD}" srcOrd="0" destOrd="0" presId="urn:microsoft.com/office/officeart/2011/layout/HexagonRadial"/>
    <dgm:cxn modelId="{7D0A2486-F788-4A43-B38C-765F14E67C73}" type="presParOf" srcId="{E2B077BD-E977-4D94-880E-014F4BA4494A}" destId="{036C2478-1AE3-4610-A07B-F268E462CC6C}" srcOrd="1" destOrd="0" presId="urn:microsoft.com/office/officeart/2011/layout/HexagonRadial"/>
    <dgm:cxn modelId="{AD51817A-6CA9-4E40-AC5E-AA39DF64F021}" type="presParOf" srcId="{036C2478-1AE3-4610-A07B-F268E462CC6C}" destId="{7CE9AB55-87BC-41A3-9CB2-D5482EA5ED97}" srcOrd="0" destOrd="0" presId="urn:microsoft.com/office/officeart/2011/layout/HexagonRadial"/>
    <dgm:cxn modelId="{01D80CDB-068F-4DF1-AC86-420084EC56C9}" type="presParOf" srcId="{E2B077BD-E977-4D94-880E-014F4BA4494A}" destId="{94D942B2-4EBE-4834-876F-5B24C1576C1D}" srcOrd="2" destOrd="0" presId="urn:microsoft.com/office/officeart/2011/layout/HexagonRadial"/>
    <dgm:cxn modelId="{3B30CBE6-8D93-411B-A7CD-C8F8801CD170}" type="presParOf" srcId="{E2B077BD-E977-4D94-880E-014F4BA4494A}" destId="{DDDAC408-51EF-430E-99B9-CD1F1F3BFB1F}" srcOrd="3" destOrd="0" presId="urn:microsoft.com/office/officeart/2011/layout/HexagonRadial"/>
    <dgm:cxn modelId="{672BC966-4922-4372-8930-DF4D113961F6}" type="presParOf" srcId="{DDDAC408-51EF-430E-99B9-CD1F1F3BFB1F}" destId="{96C5F483-2EFD-4771-AD0E-7C5C351A696C}" srcOrd="0" destOrd="0" presId="urn:microsoft.com/office/officeart/2011/layout/HexagonRadial"/>
    <dgm:cxn modelId="{5B6FCCC2-62C7-40B6-88F2-FCA6B84C0F9F}" type="presParOf" srcId="{E2B077BD-E977-4D94-880E-014F4BA4494A}" destId="{2864D1D3-BB28-4D14-A594-E80C85CF4D76}" srcOrd="4" destOrd="0" presId="urn:microsoft.com/office/officeart/2011/layout/HexagonRadial"/>
    <dgm:cxn modelId="{49D0890F-09C2-42D7-9C95-44F5B7D3329A}" type="presParOf" srcId="{E2B077BD-E977-4D94-880E-014F4BA4494A}" destId="{C07F15CC-87F3-4BFD-9908-9AB78947CEA3}" srcOrd="5" destOrd="0" presId="urn:microsoft.com/office/officeart/2011/layout/HexagonRadial"/>
    <dgm:cxn modelId="{9294B508-CC62-4EC8-B2EE-3E4436E24ABA}" type="presParOf" srcId="{C07F15CC-87F3-4BFD-9908-9AB78947CEA3}" destId="{B021CB77-0382-494B-8E1B-9A9864C15A3A}" srcOrd="0" destOrd="0" presId="urn:microsoft.com/office/officeart/2011/layout/HexagonRadial"/>
    <dgm:cxn modelId="{2BED72A9-CF1F-4F90-BC28-11D0E634A583}" type="presParOf" srcId="{E2B077BD-E977-4D94-880E-014F4BA4494A}" destId="{D34D890A-F7DA-43EB-A051-E1AD031D3A65}" srcOrd="6" destOrd="0" presId="urn:microsoft.com/office/officeart/2011/layout/HexagonRadial"/>
    <dgm:cxn modelId="{42D6F123-22CA-4722-A2F7-EADFB982FAD6}" type="presParOf" srcId="{E2B077BD-E977-4D94-880E-014F4BA4494A}" destId="{5522B48E-B5E3-462B-9931-DDA4845259FA}" srcOrd="7" destOrd="0" presId="urn:microsoft.com/office/officeart/2011/layout/HexagonRadial"/>
    <dgm:cxn modelId="{17892F73-6DF0-4698-A7D6-6806857E8474}" type="presParOf" srcId="{5522B48E-B5E3-462B-9931-DDA4845259FA}" destId="{46686577-1147-4A52-94E7-85C826958897}" srcOrd="0" destOrd="0" presId="urn:microsoft.com/office/officeart/2011/layout/HexagonRadial"/>
    <dgm:cxn modelId="{F962A4CF-5747-4D39-94BF-D5E41C0F5479}" type="presParOf" srcId="{E2B077BD-E977-4D94-880E-014F4BA4494A}" destId="{5780D8B8-816B-4B3A-8EC8-C182CD54A0E4}" srcOrd="8" destOrd="0" presId="urn:microsoft.com/office/officeart/2011/layout/HexagonRadial"/>
    <dgm:cxn modelId="{F8006E4D-5762-46F1-8C38-2BD326EF94CE}" type="presParOf" srcId="{E2B077BD-E977-4D94-880E-014F4BA4494A}" destId="{CE3B4DA8-54AC-4047-B57F-14B6EF78BC5B}" srcOrd="9" destOrd="0" presId="urn:microsoft.com/office/officeart/2011/layout/HexagonRadial"/>
    <dgm:cxn modelId="{EA3C19EB-0CEA-4044-9564-23D34817415F}" type="presParOf" srcId="{CE3B4DA8-54AC-4047-B57F-14B6EF78BC5B}" destId="{CA0F4933-3E29-4CF8-8A2C-E567DB97C1B7}" srcOrd="0" destOrd="0" presId="urn:microsoft.com/office/officeart/2011/layout/HexagonRadial"/>
    <dgm:cxn modelId="{E3A33CCD-9247-4BF1-8D1C-D33B38311096}" type="presParOf" srcId="{E2B077BD-E977-4D94-880E-014F4BA4494A}" destId="{14FBE378-765E-4D27-8503-B781F6CD83CE}" srcOrd="10" destOrd="0" presId="urn:microsoft.com/office/officeart/2011/layout/HexagonRadial"/>
    <dgm:cxn modelId="{918791A9-159C-4EF2-AF02-2F7B9655E0FE}" type="presParOf" srcId="{E2B077BD-E977-4D94-880E-014F4BA4494A}" destId="{B2AA0760-1A6C-4F0B-B334-ACE85442FACD}" srcOrd="11" destOrd="0" presId="urn:microsoft.com/office/officeart/2011/layout/HexagonRadial"/>
    <dgm:cxn modelId="{139B2CAA-D78F-4DE1-9276-0DED7DC89F90}" type="presParOf" srcId="{B2AA0760-1A6C-4F0B-B334-ACE85442FACD}" destId="{B15912A2-E396-4C0B-B66D-15175E309647}" srcOrd="0" destOrd="0" presId="urn:microsoft.com/office/officeart/2011/layout/HexagonRadial"/>
    <dgm:cxn modelId="{874465D1-1F78-49CF-9927-691C69B93367}" type="presParOf" srcId="{E2B077BD-E977-4D94-880E-014F4BA4494A}" destId="{EF6D8ACF-5121-47C9-BED9-3DC00BE1DACF}" srcOrd="12" destOrd="0" presId="urn:microsoft.com/office/officeart/2011/layout/HexagonRadial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AB8CD24-CBDA-43A6-9E5B-D203D5E0630C}" type="datetimeFigureOut">
              <a:rPr lang="ru-RU"/>
              <a:pPr>
                <a:defRPr/>
              </a:pPr>
              <a:t>04.01.2013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5E1C47-26F9-49BF-9C08-2285DD309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6DA1D-2D12-4066-A35E-65CC2537D358}" type="datetimeFigureOut">
              <a:rPr lang="ru-RU"/>
              <a:pPr>
                <a:defRPr/>
              </a:pPr>
              <a:t>04.01.2013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F78CF-1F36-49AD-BB09-31D0BF22B6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4560D-2F20-4650-BD1B-6B076BF0C130}" type="datetimeFigureOut">
              <a:rPr lang="ru-RU"/>
              <a:pPr>
                <a:defRPr/>
              </a:pPr>
              <a:t>04.01.2013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12CF-2490-4007-B257-C5475ABFA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65D24-A38D-4FCC-B20D-9E8610B2CA2B}" type="datetimeFigureOut">
              <a:rPr lang="ru-RU"/>
              <a:pPr>
                <a:defRPr/>
              </a:pPr>
              <a:t>04.01.2013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E2A2E-BBCA-4D94-B685-D3E8F47587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AE37CC-2097-4892-839C-998D47D1DFE0}" type="datetimeFigureOut">
              <a:rPr lang="ru-RU"/>
              <a:pPr>
                <a:defRPr/>
              </a:pPr>
              <a:t>04.01.2013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00B54A-200B-4F99-B9B5-E0174F902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928FD-6DD0-4070-ABCD-C37CE8BC5FE0}" type="datetimeFigureOut">
              <a:rPr lang="ru-RU"/>
              <a:pPr>
                <a:defRPr/>
              </a:pPr>
              <a:t>04.01.2013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F4B2A-E146-4161-B551-3B0D4709F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693445-DCF9-46AA-8CBE-B9FC3E1E0DA6}" type="datetimeFigureOut">
              <a:rPr lang="ru-RU"/>
              <a:pPr>
                <a:defRPr/>
              </a:pPr>
              <a:t>04.01.2013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DFE9A4-224C-46F9-9052-387AD8ED13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5437B-8AED-4D0D-AA47-2EBE10B5892B}" type="datetimeFigureOut">
              <a:rPr lang="ru-RU"/>
              <a:pPr>
                <a:defRPr/>
              </a:pPr>
              <a:t>04.01.2013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3A370-2ED7-4254-A91E-6E3085CE9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78C6541-BFD6-457B-95BE-57E96F97A6CE}" type="datetimeFigureOut">
              <a:rPr lang="ru-RU"/>
              <a:pPr>
                <a:defRPr/>
              </a:pPr>
              <a:t>04.01.2013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B06304-C258-45C6-9922-610AF9D94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73AECD8-604F-441A-B3EA-D5BA86F0AB12}" type="datetimeFigureOut">
              <a:rPr lang="ru-RU"/>
              <a:pPr>
                <a:defRPr/>
              </a:pPr>
              <a:t>04.01.2013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EE01A5-D64D-4B5F-B757-DFF9B383E2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Прямоугольник 7"/>
          <p:cNvGrpSpPr>
            <a:grpSpLocks/>
          </p:cNvGrpSpPr>
          <p:nvPr/>
        </p:nvGrpSpPr>
        <p:grpSpPr bwMode="auto">
          <a:xfrm>
            <a:off x="646113" y="969963"/>
            <a:ext cx="4803775" cy="4802187"/>
            <a:chOff x="407" y="611"/>
            <a:chExt cx="3026" cy="3025"/>
          </a:xfrm>
        </p:grpSpPr>
        <p:pic>
          <p:nvPicPr>
            <p:cNvPr id="6" name="Прямоугольник 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7" y="611"/>
              <a:ext cx="3026" cy="3025"/>
            </a:xfrm>
            <a:prstGeom prst="rect">
              <a:avLst/>
            </a:prstGeom>
            <a:noFill/>
          </p:spPr>
        </p:pic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480" y="672"/>
              <a:ext cx="2880" cy="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274320"/>
            <a:lstStyle/>
            <a:p>
              <a:pPr indent="-282575">
                <a:lnSpc>
                  <a:spcPts val="3000"/>
                </a:lnSpc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itchFamily="18" charset="2"/>
                <a:buNone/>
              </a:pPr>
              <a:endParaRPr lang="en-US" sz="3200">
                <a:latin typeface="Gill Sans MT"/>
              </a:endParaRPr>
            </a:p>
          </p:txBody>
        </p:sp>
      </p:grpSp>
      <p:sp>
        <p:nvSpPr>
          <p:cNvPr id="8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7EB067-7BB5-4258-89C8-2162FB6A2B5E}" type="datetimeFigureOut">
              <a:rPr lang="ru-RU"/>
              <a:pPr>
                <a:defRPr/>
              </a:pPr>
              <a:t>04.01.2013</a:t>
            </a:fld>
            <a:endParaRPr lang="ru-RU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4EA54C8-D5F0-4634-BB84-45B4A2A03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43EC9D2-D1DC-46DC-8035-3CDB4B38164D}" type="datetimeFigureOut">
              <a:rPr lang="ru-RU"/>
              <a:pPr>
                <a:defRPr/>
              </a:pPr>
              <a:t>04.01.2013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E79BD568-F758-4ADA-A10A-CF10957D4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7" r:id="rId2"/>
    <p:sldLayoutId id="2147483769" r:id="rId3"/>
    <p:sldLayoutId id="2147483766" r:id="rId4"/>
    <p:sldLayoutId id="2147483770" r:id="rId5"/>
    <p:sldLayoutId id="2147483765" r:id="rId6"/>
    <p:sldLayoutId id="2147483771" r:id="rId7"/>
    <p:sldLayoutId id="2147483772" r:id="rId8"/>
    <p:sldLayoutId id="2147483773" r:id="rId9"/>
    <p:sldLayoutId id="2147483764" r:id="rId10"/>
    <p:sldLayoutId id="214748376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1\Documents\&#1082;&#1083;&#1072;&#1089;&#1089;&#1085;&#1086;&#1077;%20&#1088;&#1091;&#1082;&#1086;&#1074;&#1086;&#1076;&#1089;&#1090;&#1074;&#1086;\&#1086;&#1090;&#1082;&#1088;&#1099;&#1090;&#1086;&#1077;%20&#1088;&#1086;&#1076;&#1080;&#1090;&#1077;&#1083;&#1100;&#1089;&#1082;&#1086;&#1077;%20&#1089;&#1086;&#1073;&#1088;&#1072;&#1085;&#1080;&#1077;\1.wmv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1\Documents\&#1082;&#1083;&#1072;&#1089;&#1089;&#1085;&#1086;&#1077;%20&#1088;&#1091;&#1082;&#1086;&#1074;&#1086;&#1076;&#1089;&#1090;&#1074;&#1086;\&#1086;&#1090;&#1082;&#1088;&#1099;&#1090;&#1086;&#1077;%20&#1088;&#1086;&#1076;&#1080;&#1090;&#1077;&#1083;&#1100;&#1089;&#1082;&#1086;&#1077;%20&#1089;&#1086;&#1073;&#1088;&#1072;&#1085;&#1080;&#1077;\2.wmv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1\Documents\&#1082;&#1083;&#1072;&#1089;&#1089;&#1085;&#1086;&#1077;%20&#1088;&#1091;&#1082;&#1086;&#1074;&#1086;&#1076;&#1089;&#1090;&#1074;&#1086;\&#1086;&#1090;&#1082;&#1088;&#1099;&#1090;&#1086;&#1077;%20&#1088;&#1086;&#1076;&#1080;&#1090;&#1077;&#1083;&#1100;&#1089;&#1082;&#1086;&#1077;%20&#1089;&#1086;&#1073;&#1088;&#1072;&#1085;&#1080;&#1077;\3.wmv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1\Documents\&#1082;&#1083;&#1072;&#1089;&#1089;&#1085;&#1086;&#1077;%20&#1088;&#1091;&#1082;&#1086;&#1074;&#1086;&#1076;&#1089;&#1090;&#1074;&#1086;\&#1086;&#1090;&#1082;&#1088;&#1099;&#1090;&#1086;&#1077;%20&#1088;&#1086;&#1076;&#1080;&#1090;&#1077;&#1083;&#1100;&#1089;&#1082;&#1086;&#1077;%20&#1089;&#1086;&#1073;&#1088;&#1072;&#1085;&#1080;&#1077;\4.wmv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1\Documents\&#1082;&#1083;&#1072;&#1089;&#1089;&#1085;&#1086;&#1077;%20&#1088;&#1091;&#1082;&#1086;&#1074;&#1086;&#1076;&#1089;&#1090;&#1074;&#1086;\&#1086;&#1090;&#1082;&#1088;&#1099;&#1090;&#1086;&#1077;%20&#1088;&#1086;&#1076;&#1080;&#1090;&#1077;&#1083;&#1100;&#1089;&#1082;&#1086;&#1077;%20&#1089;&#1086;&#1073;&#1088;&#1072;&#1085;&#1080;&#1077;\0.wm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411413" y="1916113"/>
            <a:ext cx="5184775" cy="344328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86409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МОУ </a:t>
            </a:r>
            <a:r>
              <a:rPr lang="ru-RU" sz="2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Дмитровская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средняя общеобразовательная школа №1 им. В.И. Кузнецова </a:t>
            </a:r>
          </a:p>
        </p:txBody>
      </p:sp>
      <p:pic>
        <p:nvPicPr>
          <p:cNvPr id="3" name="Объект 2"/>
          <p:cNvPicPr>
            <a:picLocks noGrp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17588" y="755650"/>
            <a:ext cx="8412162" cy="2663825"/>
          </a:xfrm>
        </p:spPr>
      </p:pic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33450" y="5157788"/>
            <a:ext cx="8216900" cy="1090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Анкетирование «Цветок»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899592" y="1447800"/>
          <a:ext cx="8034858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rainbow-house-decor-ga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0013"/>
            <a:ext cx="9144000" cy="70088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/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3" y="1484313"/>
            <a:ext cx="7497762" cy="1439862"/>
          </a:xfrm>
        </p:spPr>
        <p:txBody>
          <a:bodyPr>
            <a:noAutofit/>
          </a:bodyPr>
          <a:lstStyle/>
          <a:p>
            <a:pPr algn="ctr" fontAlgn="t"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effectLst/>
                <a:latin typeface="Arial Black" pitchFamily="34" charset="0"/>
              </a:rPr>
              <a:t>Из радуги постройте дом,</a:t>
            </a:r>
            <a:r>
              <a:rPr lang="ru-RU" sz="3200" dirty="0">
                <a:solidFill>
                  <a:srgbClr val="002060"/>
                </a:solidFill>
                <a:effectLst/>
                <a:latin typeface="Arial Black" pitchFamily="34" charset="0"/>
              </a:rPr>
              <a:t/>
            </a:r>
            <a:br>
              <a:rPr lang="ru-RU" sz="3200" dirty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3200" dirty="0">
                <a:solidFill>
                  <a:srgbClr val="006600"/>
                </a:solidFill>
                <a:effectLst/>
                <a:latin typeface="Arial Black" pitchFamily="34" charset="0"/>
              </a:rPr>
              <a:t>Основу заложите в нем:</a:t>
            </a:r>
            <a:r>
              <a:rPr lang="ru-RU" sz="3200" dirty="0">
                <a:solidFill>
                  <a:srgbClr val="002060"/>
                </a:solidFill>
                <a:effectLst/>
                <a:latin typeface="Arial Black" pitchFamily="34" charset="0"/>
              </a:rPr>
              <a:t/>
            </a:r>
            <a:br>
              <a:rPr lang="ru-RU" sz="3200" dirty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3200" dirty="0">
                <a:solidFill>
                  <a:srgbClr val="FFFF00"/>
                </a:solidFill>
                <a:effectLst/>
                <a:latin typeface="Arial Black" pitchFamily="34" charset="0"/>
              </a:rPr>
              <a:t>Любовь, радушье и добро.</a:t>
            </a:r>
            <a:r>
              <a:rPr lang="ru-RU" sz="3200" dirty="0">
                <a:solidFill>
                  <a:srgbClr val="002060"/>
                </a:solidFill>
                <a:effectLst/>
                <a:latin typeface="Arial Black" pitchFamily="34" charset="0"/>
              </a:rPr>
              <a:t/>
            </a:r>
            <a:br>
              <a:rPr lang="ru-RU" sz="3200" dirty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3200" dirty="0">
                <a:solidFill>
                  <a:srgbClr val="002060"/>
                </a:solidFill>
                <a:effectLst/>
                <a:latin typeface="Arial Black" pitchFamily="34" charset="0"/>
              </a:rPr>
              <a:t>В нем будет радостно, светло</a:t>
            </a:r>
            <a:endParaRPr lang="ru-RU" sz="3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>
            <a:off x="1112838" y="5970588"/>
            <a:ext cx="7885112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Arial Black" pitchFamily="34" charset="0"/>
              </a:rPr>
              <a:t>В презента­ции каждого проекта нужно сделать акцент на звуках, запахах, красках дома и представить его:</a:t>
            </a:r>
          </a:p>
          <a:p>
            <a:r>
              <a:rPr lang="ru-RU" b="1">
                <a:latin typeface="Arial Black" pitchFamily="34" charset="0"/>
              </a:rPr>
              <a:t> "В нашем доме есть..." "В нашем доме нет..."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4" name="1.wmv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-53975" y="-41275"/>
            <a:ext cx="9197975" cy="68992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4" name="2.wmv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-39688"/>
            <a:ext cx="9197975" cy="68976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4" name="3.wmv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-39688"/>
            <a:ext cx="9197975" cy="68976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4" name="4.wmv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-39688"/>
            <a:ext cx="9197975" cy="68976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E:\л3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771775" y="706438"/>
            <a:ext cx="4095750" cy="6151562"/>
          </a:xfrm>
          <a:noFill/>
        </p:spPr>
      </p:pic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2238" y="55563"/>
            <a:ext cx="9094787" cy="245586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72767" y="2496964"/>
            <a:ext cx="698781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Спасибо за внимание!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997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27125" y="652463"/>
            <a:ext cx="7804150" cy="5340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Народная мудрость гласит: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8" y="1279525"/>
            <a:ext cx="9083675" cy="5645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33938" y="268288"/>
            <a:ext cx="3816350" cy="3236912"/>
          </a:xfrm>
          <a:prstGeom prst="rect">
            <a:avLst/>
          </a:prstGeom>
          <a:noFill/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00588" y="3292475"/>
            <a:ext cx="4144962" cy="2932113"/>
          </a:xfrm>
          <a:prstGeom prst="rect">
            <a:avLst/>
          </a:prstGeom>
          <a:noFill/>
        </p:spPr>
      </p:pic>
      <p:pic>
        <p:nvPicPr>
          <p:cNvPr id="1026" name="Picture 2" descr="C:\Users\1\Pictures\Новая папка (2)\курящие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038" y="774700"/>
            <a:ext cx="4310062" cy="5035550"/>
          </a:xfrm>
          <a:prstGeom prst="rect">
            <a:avLst/>
          </a:prstGeom>
          <a:noFill/>
        </p:spPr>
      </p:pic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17963" y="5956300"/>
            <a:ext cx="3827462" cy="596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8900" y="261938"/>
            <a:ext cx="7651750" cy="1165225"/>
          </a:xfrm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4" name="0.wmv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7" name="Диаграмма 3"/>
          <p:cNvGraphicFramePr>
            <a:graphicFrameLocks/>
          </p:cNvGraphicFramePr>
          <p:nvPr/>
        </p:nvGraphicFramePr>
        <p:xfrm>
          <a:off x="971550" y="1773238"/>
          <a:ext cx="7802563" cy="4064000"/>
        </p:xfrm>
        <a:graphic>
          <a:graphicData uri="http://schemas.openxmlformats.org/presentationml/2006/ole">
            <p:oleObj spid="_x0000_s19457" r:id="rId3" imgW="7803556" imgH="4060288" progId="Excel.Chart.8">
              <p:embed/>
            </p:oleObj>
          </a:graphicData>
        </a:graphic>
      </p:graphicFrame>
      <p:pic>
        <p:nvPicPr>
          <p:cNvPr id="6" name="TextBox 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7038"/>
            <a:ext cx="8978900" cy="1225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963" y="-133350"/>
            <a:ext cx="8716962" cy="6881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Прямоугольник 54"/>
          <p:cNvSpPr/>
          <p:nvPr/>
        </p:nvSpPr>
        <p:spPr>
          <a:xfrm>
            <a:off x="4006850" y="3795713"/>
            <a:ext cx="525463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и</a:t>
            </a:r>
            <a:endParaRPr lang="ru-RU" sz="3200" b="1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2147888" y="3795713"/>
            <a:ext cx="53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и</a:t>
            </a:r>
            <a:endParaRPr lang="ru-RU" sz="32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022725" y="1050925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79925" y="1050925"/>
            <a:ext cx="53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91100" y="1052513"/>
            <a:ext cx="550863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ь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91225" y="1050925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к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48425" y="10525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и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905625" y="10525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й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41963" y="10525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с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653338" y="10525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д</a:t>
            </a:r>
            <a:endParaRPr lang="ru-RU" sz="32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110538" y="10525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о</a:t>
            </a:r>
            <a:endParaRPr lang="ru-RU" sz="32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567738" y="1052513"/>
            <a:ext cx="431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м</a:t>
            </a:r>
            <a:endParaRPr lang="ru-RU" sz="32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65525" y="1050925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т</a:t>
            </a:r>
            <a:endParaRPr lang="ru-RU" sz="32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032125" y="1050925"/>
            <a:ext cx="53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и</a:t>
            </a:r>
            <a:endParaRPr lang="ru-RU" sz="32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574925" y="1050925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д</a:t>
            </a:r>
            <a:endParaRPr lang="ru-RU" sz="3200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160713" y="5133975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в</a:t>
            </a:r>
            <a:endParaRPr lang="ru-RU" sz="32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617913" y="5133975"/>
            <a:ext cx="53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ы</a:t>
            </a:r>
            <a:endParaRPr lang="ru-RU" sz="32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4103688" y="5133975"/>
            <a:ext cx="55245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ч</a:t>
            </a:r>
            <a:endParaRPr lang="ru-RU" sz="3200" b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5076825" y="5133975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а</a:t>
            </a:r>
            <a:endParaRPr lang="ru-RU" sz="3200" b="1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625975" y="5133975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к</a:t>
            </a:r>
            <a:endParaRPr lang="ru-RU" sz="3200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686050" y="5133975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и</a:t>
            </a:r>
            <a:endParaRPr lang="ru-RU" sz="3200" b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2163763" y="5133975"/>
            <a:ext cx="53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1749425" y="5133975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п</a:t>
            </a:r>
            <a:endParaRPr lang="ru-RU" sz="3200" b="1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041525" y="1050925"/>
            <a:ext cx="53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о</a:t>
            </a:r>
            <a:endParaRPr lang="ru-RU" sz="32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1584325" y="1050925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р</a:t>
            </a:r>
            <a:endParaRPr lang="ru-RU" sz="3200" b="1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6451600" y="15097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ч</a:t>
            </a:r>
            <a:endParaRPr lang="ru-RU" sz="3200" b="1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6448425" y="1952625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н</a:t>
            </a:r>
            <a:endParaRPr lang="ru-RU" sz="3200" b="1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6453188" y="28813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с</a:t>
            </a:r>
            <a:endParaRPr lang="ru-RU" sz="3200" b="1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451600" y="24241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о</a:t>
            </a:r>
            <a:endParaRPr lang="ru-RU" sz="3200" b="1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6448425" y="5953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л</a:t>
            </a:r>
            <a:endParaRPr lang="ru-RU" sz="3200" b="1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479925" y="3795713"/>
            <a:ext cx="579438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е</a:t>
            </a:r>
            <a:endParaRPr lang="ru-RU" sz="3200" b="1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6442075" y="37957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ь</a:t>
            </a:r>
            <a:endParaRPr lang="ru-RU" sz="3200" b="1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549650" y="37957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н</a:t>
            </a:r>
            <a:endParaRPr lang="ru-RU" sz="3200" b="1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032125" y="3795713"/>
            <a:ext cx="53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а</a:t>
            </a:r>
            <a:endParaRPr lang="ru-RU" sz="3200" b="1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2681288" y="37957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т</a:t>
            </a:r>
            <a:endParaRPr lang="ru-RU" sz="3200" b="1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6442075" y="33385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т</a:t>
            </a:r>
            <a:endParaRPr lang="ru-RU" sz="3200" b="1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1766888" y="37957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п</a:t>
            </a:r>
            <a:endParaRPr lang="ru-RU" sz="3200" b="1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1320800" y="37957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с</a:t>
            </a:r>
            <a:endParaRPr lang="ru-RU" sz="3200" b="1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787400" y="3795713"/>
            <a:ext cx="53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о</a:t>
            </a:r>
            <a:endParaRPr lang="ru-RU" sz="3200" b="1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330200" y="37957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в</a:t>
            </a:r>
            <a:endParaRPr lang="ru-RU" sz="3200" b="1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2224088" y="28813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п</a:t>
            </a:r>
            <a:endParaRPr lang="ru-RU" sz="3200" b="1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2224088" y="33385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р</a:t>
            </a:r>
            <a:endParaRPr lang="ru-RU" sz="3200" b="1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2224088" y="5119688"/>
            <a:ext cx="4699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р</a:t>
            </a:r>
            <a:endParaRPr lang="ru-RU" sz="3200" b="1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2224088" y="42529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м</a:t>
            </a:r>
            <a:endParaRPr lang="ru-RU" sz="3200" b="1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2227263" y="47101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е</a:t>
            </a:r>
            <a:endParaRPr lang="ru-RU" sz="3200" b="1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4006850" y="15097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н</a:t>
            </a:r>
            <a:endParaRPr lang="ru-RU" sz="3200" b="1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4021138" y="5953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ц</a:t>
            </a:r>
            <a:endParaRPr lang="ru-RU" sz="3200" b="1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4006850" y="2833688"/>
            <a:ext cx="457200" cy="504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с</a:t>
            </a:r>
            <a:endParaRPr lang="ru-RU" sz="3200" b="1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4006850" y="19669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н</a:t>
            </a:r>
            <a:endParaRPr lang="ru-RU" sz="3200" b="1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4010025" y="24241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о</a:t>
            </a:r>
            <a:endParaRPr lang="ru-RU" sz="3200" b="1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4006850" y="3338513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т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5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30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500"/>
                            </p:stCondLst>
                            <p:childTnLst>
                              <p:par>
                                <p:cTn id="1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500"/>
                            </p:stCondLst>
                            <p:childTnLst>
                              <p:par>
                                <p:cTn id="1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000"/>
                            </p:stCondLst>
                            <p:childTnLst>
                              <p:par>
                                <p:cTn id="1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"/>
                            </p:stCondLst>
                            <p:childTnLst>
                              <p:par>
                                <p:cTn id="1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000"/>
                            </p:stCondLst>
                            <p:childTnLst>
                              <p:par>
                                <p:cTn id="1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500"/>
                            </p:stCondLst>
                            <p:childTnLst>
                              <p:par>
                                <p:cTn id="1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3000"/>
                            </p:stCondLst>
                            <p:childTnLst>
                              <p:par>
                                <p:cTn id="1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500"/>
                            </p:stCondLst>
                            <p:childTnLst>
                              <p:par>
                                <p:cTn id="2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1000"/>
                            </p:stCondLst>
                            <p:childTnLst>
                              <p:par>
                                <p:cTn id="2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2000"/>
                            </p:stCondLst>
                            <p:childTnLst>
                              <p:par>
                                <p:cTn id="2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2500"/>
                            </p:stCondLst>
                            <p:childTnLst>
                              <p:par>
                                <p:cTn id="2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"/>
                            </p:stCondLst>
                            <p:childTnLst>
                              <p:par>
                                <p:cTn id="2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1500"/>
                            </p:stCondLst>
                            <p:childTnLst>
                              <p:par>
                                <p:cTn id="2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2000"/>
                            </p:stCondLst>
                            <p:childTnLst>
                              <p:par>
                                <p:cTn id="2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2500"/>
                            </p:stCondLst>
                            <p:childTnLst>
                              <p:par>
                                <p:cTn id="2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3000"/>
                            </p:stCondLst>
                            <p:childTnLst>
                              <p:par>
                                <p:cTn id="2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0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500"/>
                            </p:stCondLst>
                            <p:childTnLst>
                              <p:par>
                                <p:cTn id="2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6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1000"/>
                            </p:stCondLst>
                            <p:childTnLst>
                              <p:par>
                                <p:cTn id="29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2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1500"/>
                            </p:stCondLst>
                            <p:childTnLst>
                              <p:par>
                                <p:cTn id="30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864</TotalTime>
  <Words>95</Words>
  <Application>Microsoft Office PowerPoint</Application>
  <PresentationFormat>Экран (4:3)</PresentationFormat>
  <Paragraphs>55</Paragraphs>
  <Slides>16</Slides>
  <Notes>0</Notes>
  <HiddenSlides>0</HiddenSlides>
  <MMClips>6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7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31" baseType="lpstr">
      <vt:lpstr>Corbel</vt:lpstr>
      <vt:lpstr>Arial</vt:lpstr>
      <vt:lpstr>Wingdings 2</vt:lpstr>
      <vt:lpstr>Verdana</vt:lpstr>
      <vt:lpstr>Calibri</vt:lpstr>
      <vt:lpstr>Gill Sans MT</vt:lpstr>
      <vt:lpstr>Arial Black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Диаграмма Microsoft Excel</vt:lpstr>
      <vt:lpstr>Слайд 1</vt:lpstr>
      <vt:lpstr>Слайд 2</vt:lpstr>
      <vt:lpstr>Народная мудрость гласит:</vt:lpstr>
      <vt:lpstr>Слайд 4</vt:lpstr>
      <vt:lpstr>Слайд 5</vt:lpstr>
      <vt:lpstr>Слайд 6</vt:lpstr>
      <vt:lpstr>Слайд 7</vt:lpstr>
      <vt:lpstr>Слайд 8</vt:lpstr>
      <vt:lpstr>Слайд 9</vt:lpstr>
      <vt:lpstr>Анкетирование «Цветок»</vt:lpstr>
      <vt:lpstr>Из радуги постройте дом, Основу заложите в нем: Любовь, радушье и добро. В нем будет радостно, светло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User</cp:lastModifiedBy>
  <cp:revision>41</cp:revision>
  <dcterms:created xsi:type="dcterms:W3CDTF">2012-04-16T12:52:22Z</dcterms:created>
  <dcterms:modified xsi:type="dcterms:W3CDTF">2013-01-04T16:20:37Z</dcterms:modified>
</cp:coreProperties>
</file>