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1"/>
  </p:notes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57" r:id="rId10"/>
    <p:sldId id="285" r:id="rId11"/>
    <p:sldId id="259" r:id="rId12"/>
    <p:sldId id="269" r:id="rId13"/>
    <p:sldId id="258" r:id="rId14"/>
    <p:sldId id="270" r:id="rId15"/>
    <p:sldId id="260" r:id="rId16"/>
    <p:sldId id="271" r:id="rId17"/>
    <p:sldId id="261" r:id="rId18"/>
    <p:sldId id="272" r:id="rId19"/>
    <p:sldId id="262" r:id="rId20"/>
    <p:sldId id="273" r:id="rId21"/>
    <p:sldId id="274" r:id="rId22"/>
    <p:sldId id="275" r:id="rId23"/>
    <p:sldId id="263" r:id="rId24"/>
    <p:sldId id="276" r:id="rId25"/>
    <p:sldId id="277" r:id="rId26"/>
    <p:sldId id="264" r:id="rId27"/>
    <p:sldId id="267" r:id="rId28"/>
    <p:sldId id="268" r:id="rId29"/>
    <p:sldId id="286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04AC247-1049-4808-ACC0-43AD088B8334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61A4BEF-22F3-45F4-BD61-9858D8E86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2CD05-6B9E-4543-975E-F02C5637D68D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81206-A459-4E02-A1D2-67AF8FD534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0B71E-EA8E-4470-BA57-A5BCC3478084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1987A-8F2A-4FBA-9134-F21C78B09C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F3FC-0CEB-4BEF-8CA0-A68652272E83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29982-B9F0-460A-BDD5-8DB421225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107B1-0288-4B7A-8F30-C511DB649C6E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01E3A-0592-4B6D-BF93-A5C13DF77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A02C0-D87C-4052-8BE3-A2DC56B20CF0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2F368-0187-44EC-B846-333E87C63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5F5B1-94A7-4275-BFDA-C93EB169282E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2884C-9FA3-439A-8872-9EDBED024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4E470-8FB6-49E7-A8F0-2C7789720542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C6A6-3427-4C81-BB9D-15B6690FC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4C04A-97B7-4138-8A36-20DE28ECBD03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4B6E2-9728-4AF9-B931-B7807EEF5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C3000-0D72-4D98-944E-70A1C4F3EF3B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D8680-7A1B-49C5-9C57-503A05F7A2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C50CD-A2F8-4B29-93EB-593200404AC5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0C736-4D14-4596-AC9A-D00B10CE20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7C491-B789-4776-B7D4-49D106A4D684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D75F7-DDF7-414D-8FF4-D35F62C4C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18"/>
          <p:cNvGrpSpPr>
            <a:grpSpLocks/>
          </p:cNvGrpSpPr>
          <p:nvPr/>
        </p:nvGrpSpPr>
        <p:grpSpPr bwMode="auto">
          <a:xfrm>
            <a:off x="6557963" y="66675"/>
            <a:ext cx="2574925" cy="6796088"/>
            <a:chOff x="6558164" y="66319"/>
            <a:chExt cx="2575511" cy="6797067"/>
          </a:xfrm>
        </p:grpSpPr>
        <p:grpSp>
          <p:nvGrpSpPr>
            <p:cNvPr id="1032" name="Group 62"/>
            <p:cNvGrpSpPr>
              <a:grpSpLocks/>
            </p:cNvGrpSpPr>
            <p:nvPr/>
          </p:nvGrpSpPr>
          <p:grpSpPr bwMode="auto"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1040" name="Group 44"/>
              <p:cNvGrpSpPr>
                <a:grpSpLocks/>
              </p:cNvGrpSpPr>
              <p:nvPr/>
            </p:nvGrpSpPr>
            <p:grpSpPr bwMode="auto"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041" name="Group 50"/>
              <p:cNvGrpSpPr>
                <a:grpSpLocks/>
              </p:cNvGrpSpPr>
              <p:nvPr/>
            </p:nvGrpSpPr>
            <p:grpSpPr bwMode="auto"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5453" y="3308461"/>
                  <a:ext cx="492237" cy="560469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4480" y="887175"/>
                  <a:ext cx="384263" cy="439800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042" name="Group 56"/>
              <p:cNvGrpSpPr>
                <a:grpSpLocks/>
              </p:cNvGrpSpPr>
              <p:nvPr/>
            </p:nvGrpSpPr>
            <p:grpSpPr bwMode="auto"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3118" y="4921594"/>
                  <a:ext cx="1032110" cy="1181270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868" y="155232"/>
                  <a:ext cx="722477" cy="825619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738" y="3830825"/>
                  <a:ext cx="639908" cy="728767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8524" y="1798532"/>
                  <a:ext cx="765349" cy="870075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971" y="6307681"/>
              <a:ext cx="976534" cy="5509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EE94BE-13C7-41A4-B232-20581250160F}" type="datetimeFigureOut">
              <a:rPr lang="ru-RU"/>
              <a:pPr>
                <a:defRPr/>
              </a:pPr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3926A0-2F07-4BCF-B294-F7472205B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5" r:id="rId1"/>
    <p:sldLayoutId id="2147483754" r:id="rId2"/>
    <p:sldLayoutId id="2147483753" r:id="rId3"/>
    <p:sldLayoutId id="2147483752" r:id="rId4"/>
    <p:sldLayoutId id="2147483751" r:id="rId5"/>
    <p:sldLayoutId id="2147483750" r:id="rId6"/>
    <p:sldLayoutId id="2147483749" r:id="rId7"/>
    <p:sldLayoutId id="2147483748" r:id="rId8"/>
    <p:sldLayoutId id="2147483756" r:id="rId9"/>
    <p:sldLayoutId id="2147483747" r:id="rId10"/>
    <p:sldLayoutId id="2147483746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FESTIVAL\21_01\628153\pril1\pril1\&#1055;&#1088;&#1080;&#1083;&#1086;&#1078;&#1077;&#1085;&#1080;&#1077;4.avi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FESTIVAL\21_01\628153\pril1\pril1\&#1055;&#1088;&#1080;&#1083;&#1086;&#1078;&#1077;&#1085;&#1080;&#1077;5.avi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827088" y="1916113"/>
            <a:ext cx="7118350" cy="1470025"/>
          </a:xfrm>
        </p:spPr>
        <p:txBody>
          <a:bodyPr/>
          <a:lstStyle/>
          <a:p>
            <a:pPr algn="ctr" eaLnBrk="1" hangingPunct="1"/>
            <a:r>
              <a:rPr lang="ru-RU" sz="9600" b="1" smtClean="0">
                <a:latin typeface="Segoe Print"/>
              </a:rPr>
              <a:t>Тундра</a:t>
            </a:r>
          </a:p>
        </p:txBody>
      </p:sp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22225" y="6176963"/>
            <a:ext cx="4248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Еваева  Наталия Сергеевна </a:t>
            </a:r>
            <a:endParaRPr lang="ru-RU">
              <a:latin typeface="Verdana" pitchFamily="34" charset="0"/>
            </a:endParaRPr>
          </a:p>
          <a:p>
            <a:r>
              <a:rPr lang="ru-RU" b="1">
                <a:latin typeface="Verdana" pitchFamily="34" charset="0"/>
              </a:rPr>
              <a:t>Идентификатор 239-076-498</a:t>
            </a:r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www.national-atlas.ru/dvd/maps/10-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0188" y="-69850"/>
            <a:ext cx="9815513" cy="736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 2 3"/>
          <p:cNvSpPr/>
          <p:nvPr/>
        </p:nvSpPr>
        <p:spPr>
          <a:xfrm>
            <a:off x="4900613" y="1309688"/>
            <a:ext cx="1152525" cy="50482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5284"/>
              <a:gd name="adj6" fmla="val 22063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озеро Таймыр</a:t>
            </a:r>
          </a:p>
        </p:txBody>
      </p:sp>
      <p:sp>
        <p:nvSpPr>
          <p:cNvPr id="7" name="Полилиния 6"/>
          <p:cNvSpPr/>
          <p:nvPr/>
        </p:nvSpPr>
        <p:spPr>
          <a:xfrm>
            <a:off x="2865438" y="2581275"/>
            <a:ext cx="217487" cy="539750"/>
          </a:xfrm>
          <a:custGeom>
            <a:avLst/>
            <a:gdLst>
              <a:gd name="connsiteX0" fmla="*/ 75719 w 217121"/>
              <a:gd name="connsiteY0" fmla="*/ 538724 h 538724"/>
              <a:gd name="connsiteX1" fmla="*/ 75719 w 217121"/>
              <a:gd name="connsiteY1" fmla="*/ 416176 h 538724"/>
              <a:gd name="connsiteX2" fmla="*/ 113426 w 217121"/>
              <a:gd name="connsiteY2" fmla="*/ 340761 h 538724"/>
              <a:gd name="connsiteX3" fmla="*/ 179414 w 217121"/>
              <a:gd name="connsiteY3" fmla="*/ 293627 h 538724"/>
              <a:gd name="connsiteX4" fmla="*/ 198267 w 217121"/>
              <a:gd name="connsiteY4" fmla="*/ 246493 h 538724"/>
              <a:gd name="connsiteX5" fmla="*/ 132280 w 217121"/>
              <a:gd name="connsiteY5" fmla="*/ 218213 h 538724"/>
              <a:gd name="connsiteX6" fmla="*/ 38012 w 217121"/>
              <a:gd name="connsiteY6" fmla="*/ 227640 h 538724"/>
              <a:gd name="connsiteX7" fmla="*/ 9731 w 217121"/>
              <a:gd name="connsiteY7" fmla="*/ 180506 h 538724"/>
              <a:gd name="connsiteX8" fmla="*/ 304 w 217121"/>
              <a:gd name="connsiteY8" fmla="*/ 152225 h 538724"/>
              <a:gd name="connsiteX9" fmla="*/ 19158 w 217121"/>
              <a:gd name="connsiteY9" fmla="*/ 86238 h 538724"/>
              <a:gd name="connsiteX10" fmla="*/ 75719 w 217121"/>
              <a:gd name="connsiteY10" fmla="*/ 20250 h 538724"/>
              <a:gd name="connsiteX11" fmla="*/ 132280 w 217121"/>
              <a:gd name="connsiteY11" fmla="*/ 1396 h 538724"/>
              <a:gd name="connsiteX12" fmla="*/ 217121 w 217121"/>
              <a:gd name="connsiteY12" fmla="*/ 1396 h 538724"/>
              <a:gd name="connsiteX13" fmla="*/ 217121 w 217121"/>
              <a:gd name="connsiteY13" fmla="*/ 1396 h 538724"/>
              <a:gd name="connsiteX14" fmla="*/ 217121 w 217121"/>
              <a:gd name="connsiteY14" fmla="*/ 1396 h 53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7121" h="538724">
                <a:moveTo>
                  <a:pt x="75719" y="538724"/>
                </a:moveTo>
                <a:cubicBezTo>
                  <a:pt x="72577" y="493947"/>
                  <a:pt x="69435" y="449170"/>
                  <a:pt x="75719" y="416176"/>
                </a:cubicBezTo>
                <a:cubicBezTo>
                  <a:pt x="82003" y="383182"/>
                  <a:pt x="96143" y="361186"/>
                  <a:pt x="113426" y="340761"/>
                </a:cubicBezTo>
                <a:cubicBezTo>
                  <a:pt x="130709" y="320336"/>
                  <a:pt x="165274" y="309338"/>
                  <a:pt x="179414" y="293627"/>
                </a:cubicBezTo>
                <a:cubicBezTo>
                  <a:pt x="193554" y="277916"/>
                  <a:pt x="206123" y="259062"/>
                  <a:pt x="198267" y="246493"/>
                </a:cubicBezTo>
                <a:cubicBezTo>
                  <a:pt x="190411" y="233924"/>
                  <a:pt x="158989" y="221355"/>
                  <a:pt x="132280" y="218213"/>
                </a:cubicBezTo>
                <a:cubicBezTo>
                  <a:pt x="105571" y="215071"/>
                  <a:pt x="58437" y="233924"/>
                  <a:pt x="38012" y="227640"/>
                </a:cubicBezTo>
                <a:cubicBezTo>
                  <a:pt x="17587" y="221356"/>
                  <a:pt x="16016" y="193075"/>
                  <a:pt x="9731" y="180506"/>
                </a:cubicBezTo>
                <a:cubicBezTo>
                  <a:pt x="3446" y="167937"/>
                  <a:pt x="-1267" y="167936"/>
                  <a:pt x="304" y="152225"/>
                </a:cubicBezTo>
                <a:cubicBezTo>
                  <a:pt x="1875" y="136514"/>
                  <a:pt x="6589" y="108234"/>
                  <a:pt x="19158" y="86238"/>
                </a:cubicBezTo>
                <a:cubicBezTo>
                  <a:pt x="31727" y="64242"/>
                  <a:pt x="56865" y="34390"/>
                  <a:pt x="75719" y="20250"/>
                </a:cubicBezTo>
                <a:cubicBezTo>
                  <a:pt x="94573" y="6110"/>
                  <a:pt x="108713" y="4538"/>
                  <a:pt x="132280" y="1396"/>
                </a:cubicBezTo>
                <a:cubicBezTo>
                  <a:pt x="155847" y="-1746"/>
                  <a:pt x="217121" y="1396"/>
                  <a:pt x="217121" y="1396"/>
                </a:cubicBezTo>
                <a:lnTo>
                  <a:pt x="217121" y="1396"/>
                </a:lnTo>
                <a:lnTo>
                  <a:pt x="217121" y="1396"/>
                </a:lnTo>
              </a:path>
            </a:pathLst>
          </a:custGeom>
          <a:noFill/>
          <a:ln w="3810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3144838" y="3135313"/>
            <a:ext cx="855662" cy="1946275"/>
          </a:xfrm>
          <a:custGeom>
            <a:avLst/>
            <a:gdLst>
              <a:gd name="connsiteX0" fmla="*/ 654944 w 855662"/>
              <a:gd name="connsiteY0" fmla="*/ 1945982 h 1945982"/>
              <a:gd name="connsiteX1" fmla="*/ 504115 w 855662"/>
              <a:gd name="connsiteY1" fmla="*/ 1823434 h 1945982"/>
              <a:gd name="connsiteX2" fmla="*/ 692651 w 855662"/>
              <a:gd name="connsiteY2" fmla="*/ 1748020 h 1945982"/>
              <a:gd name="connsiteX3" fmla="*/ 805773 w 855662"/>
              <a:gd name="connsiteY3" fmla="*/ 1578337 h 1945982"/>
              <a:gd name="connsiteX4" fmla="*/ 852907 w 855662"/>
              <a:gd name="connsiteY4" fmla="*/ 1399228 h 1945982"/>
              <a:gd name="connsiteX5" fmla="*/ 730358 w 855662"/>
              <a:gd name="connsiteY5" fmla="*/ 1276679 h 1945982"/>
              <a:gd name="connsiteX6" fmla="*/ 626664 w 855662"/>
              <a:gd name="connsiteY6" fmla="*/ 1125850 h 1945982"/>
              <a:gd name="connsiteX7" fmla="*/ 532396 w 855662"/>
              <a:gd name="connsiteY7" fmla="*/ 937314 h 1945982"/>
              <a:gd name="connsiteX8" fmla="*/ 390994 w 855662"/>
              <a:gd name="connsiteY8" fmla="*/ 805339 h 1945982"/>
              <a:gd name="connsiteX9" fmla="*/ 211884 w 855662"/>
              <a:gd name="connsiteY9" fmla="*/ 711071 h 1945982"/>
              <a:gd name="connsiteX10" fmla="*/ 70482 w 855662"/>
              <a:gd name="connsiteY10" fmla="*/ 663937 h 1945982"/>
              <a:gd name="connsiteX11" fmla="*/ 32775 w 855662"/>
              <a:gd name="connsiteY11" fmla="*/ 494255 h 1945982"/>
              <a:gd name="connsiteX12" fmla="*/ 13921 w 855662"/>
              <a:gd name="connsiteY12" fmla="*/ 381133 h 1945982"/>
              <a:gd name="connsiteX13" fmla="*/ 4495 w 855662"/>
              <a:gd name="connsiteY13" fmla="*/ 286865 h 1945982"/>
              <a:gd name="connsiteX14" fmla="*/ 89336 w 855662"/>
              <a:gd name="connsiteY14" fmla="*/ 220877 h 1945982"/>
              <a:gd name="connsiteX15" fmla="*/ 164750 w 855662"/>
              <a:gd name="connsiteY15" fmla="*/ 183170 h 1945982"/>
              <a:gd name="connsiteX16" fmla="*/ 193031 w 855662"/>
              <a:gd name="connsiteY16" fmla="*/ 88902 h 1945982"/>
              <a:gd name="connsiteX17" fmla="*/ 240165 w 855662"/>
              <a:gd name="connsiteY17" fmla="*/ 41768 h 1945982"/>
              <a:gd name="connsiteX18" fmla="*/ 277872 w 855662"/>
              <a:gd name="connsiteY18" fmla="*/ 13488 h 1945982"/>
              <a:gd name="connsiteX19" fmla="*/ 372140 w 855662"/>
              <a:gd name="connsiteY19" fmla="*/ 4061 h 1945982"/>
              <a:gd name="connsiteX20" fmla="*/ 466408 w 855662"/>
              <a:gd name="connsiteY20" fmla="*/ 79475 h 1945982"/>
              <a:gd name="connsiteX21" fmla="*/ 513542 w 855662"/>
              <a:gd name="connsiteY21" fmla="*/ 126609 h 194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5662" h="1945982">
                <a:moveTo>
                  <a:pt x="654944" y="1945982"/>
                </a:moveTo>
                <a:cubicBezTo>
                  <a:pt x="576387" y="1901205"/>
                  <a:pt x="497831" y="1856428"/>
                  <a:pt x="504115" y="1823434"/>
                </a:cubicBezTo>
                <a:cubicBezTo>
                  <a:pt x="510399" y="1790440"/>
                  <a:pt x="642375" y="1788870"/>
                  <a:pt x="692651" y="1748020"/>
                </a:cubicBezTo>
                <a:cubicBezTo>
                  <a:pt x="742927" y="1707170"/>
                  <a:pt x="779064" y="1636469"/>
                  <a:pt x="805773" y="1578337"/>
                </a:cubicBezTo>
                <a:cubicBezTo>
                  <a:pt x="832482" y="1520205"/>
                  <a:pt x="865476" y="1449504"/>
                  <a:pt x="852907" y="1399228"/>
                </a:cubicBezTo>
                <a:cubicBezTo>
                  <a:pt x="840338" y="1348952"/>
                  <a:pt x="768065" y="1322242"/>
                  <a:pt x="730358" y="1276679"/>
                </a:cubicBezTo>
                <a:cubicBezTo>
                  <a:pt x="692651" y="1231116"/>
                  <a:pt x="659658" y="1182411"/>
                  <a:pt x="626664" y="1125850"/>
                </a:cubicBezTo>
                <a:cubicBezTo>
                  <a:pt x="593670" y="1069289"/>
                  <a:pt x="571674" y="990732"/>
                  <a:pt x="532396" y="937314"/>
                </a:cubicBezTo>
                <a:cubicBezTo>
                  <a:pt x="493118" y="883896"/>
                  <a:pt x="444413" y="843046"/>
                  <a:pt x="390994" y="805339"/>
                </a:cubicBezTo>
                <a:cubicBezTo>
                  <a:pt x="337575" y="767632"/>
                  <a:pt x="265303" y="734638"/>
                  <a:pt x="211884" y="711071"/>
                </a:cubicBezTo>
                <a:cubicBezTo>
                  <a:pt x="158465" y="687504"/>
                  <a:pt x="100333" y="700073"/>
                  <a:pt x="70482" y="663937"/>
                </a:cubicBezTo>
                <a:cubicBezTo>
                  <a:pt x="40630" y="627801"/>
                  <a:pt x="42202" y="541389"/>
                  <a:pt x="32775" y="494255"/>
                </a:cubicBezTo>
                <a:cubicBezTo>
                  <a:pt x="23348" y="447121"/>
                  <a:pt x="18634" y="415698"/>
                  <a:pt x="13921" y="381133"/>
                </a:cubicBezTo>
                <a:cubicBezTo>
                  <a:pt x="9208" y="346568"/>
                  <a:pt x="-8074" y="313574"/>
                  <a:pt x="4495" y="286865"/>
                </a:cubicBezTo>
                <a:cubicBezTo>
                  <a:pt x="17064" y="260156"/>
                  <a:pt x="62627" y="238159"/>
                  <a:pt x="89336" y="220877"/>
                </a:cubicBezTo>
                <a:cubicBezTo>
                  <a:pt x="116045" y="203595"/>
                  <a:pt x="147468" y="205166"/>
                  <a:pt x="164750" y="183170"/>
                </a:cubicBezTo>
                <a:cubicBezTo>
                  <a:pt x="182032" y="161174"/>
                  <a:pt x="180462" y="112469"/>
                  <a:pt x="193031" y="88902"/>
                </a:cubicBezTo>
                <a:cubicBezTo>
                  <a:pt x="205600" y="65335"/>
                  <a:pt x="226025" y="54337"/>
                  <a:pt x="240165" y="41768"/>
                </a:cubicBezTo>
                <a:cubicBezTo>
                  <a:pt x="254305" y="29199"/>
                  <a:pt x="255876" y="19772"/>
                  <a:pt x="277872" y="13488"/>
                </a:cubicBezTo>
                <a:cubicBezTo>
                  <a:pt x="299868" y="7204"/>
                  <a:pt x="340717" y="-6937"/>
                  <a:pt x="372140" y="4061"/>
                </a:cubicBezTo>
                <a:cubicBezTo>
                  <a:pt x="403563" y="15059"/>
                  <a:pt x="442841" y="59050"/>
                  <a:pt x="466408" y="79475"/>
                </a:cubicBezTo>
                <a:cubicBezTo>
                  <a:pt x="489975" y="99900"/>
                  <a:pt x="501758" y="113254"/>
                  <a:pt x="513542" y="126609"/>
                </a:cubicBezTo>
              </a:path>
            </a:pathLst>
          </a:custGeom>
          <a:noFill/>
          <a:ln w="3810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827463" y="3205163"/>
            <a:ext cx="190500" cy="404812"/>
          </a:xfrm>
          <a:custGeom>
            <a:avLst/>
            <a:gdLst>
              <a:gd name="connsiteX0" fmla="*/ 0 w 191330"/>
              <a:gd name="connsiteY0" fmla="*/ 405353 h 405353"/>
              <a:gd name="connsiteX1" fmla="*/ 65988 w 191330"/>
              <a:gd name="connsiteY1" fmla="*/ 367646 h 405353"/>
              <a:gd name="connsiteX2" fmla="*/ 113122 w 191330"/>
              <a:gd name="connsiteY2" fmla="*/ 282805 h 405353"/>
              <a:gd name="connsiteX3" fmla="*/ 150829 w 191330"/>
              <a:gd name="connsiteY3" fmla="*/ 188536 h 405353"/>
              <a:gd name="connsiteX4" fmla="*/ 188537 w 191330"/>
              <a:gd name="connsiteY4" fmla="*/ 84842 h 405353"/>
              <a:gd name="connsiteX5" fmla="*/ 188537 w 191330"/>
              <a:gd name="connsiteY5" fmla="*/ 0 h 405353"/>
              <a:gd name="connsiteX6" fmla="*/ 188537 w 191330"/>
              <a:gd name="connsiteY6" fmla="*/ 0 h 40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330" h="405353">
                <a:moveTo>
                  <a:pt x="0" y="405353"/>
                </a:moveTo>
                <a:cubicBezTo>
                  <a:pt x="23567" y="396712"/>
                  <a:pt x="47134" y="388071"/>
                  <a:pt x="65988" y="367646"/>
                </a:cubicBezTo>
                <a:cubicBezTo>
                  <a:pt x="84842" y="347221"/>
                  <a:pt x="98982" y="312657"/>
                  <a:pt x="113122" y="282805"/>
                </a:cubicBezTo>
                <a:cubicBezTo>
                  <a:pt x="127262" y="252953"/>
                  <a:pt x="138260" y="221530"/>
                  <a:pt x="150829" y="188536"/>
                </a:cubicBezTo>
                <a:cubicBezTo>
                  <a:pt x="163398" y="155542"/>
                  <a:pt x="182252" y="116265"/>
                  <a:pt x="188537" y="84842"/>
                </a:cubicBezTo>
                <a:cubicBezTo>
                  <a:pt x="194822" y="53419"/>
                  <a:pt x="188537" y="0"/>
                  <a:pt x="188537" y="0"/>
                </a:cubicBezTo>
                <a:lnTo>
                  <a:pt x="188537" y="0"/>
                </a:lnTo>
              </a:path>
            </a:pathLst>
          </a:cu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4052888" y="3214688"/>
            <a:ext cx="198437" cy="481012"/>
          </a:xfrm>
          <a:custGeom>
            <a:avLst/>
            <a:gdLst>
              <a:gd name="connsiteX0" fmla="*/ 197963 w 197963"/>
              <a:gd name="connsiteY0" fmla="*/ 480767 h 480767"/>
              <a:gd name="connsiteX1" fmla="*/ 160255 w 197963"/>
              <a:gd name="connsiteY1" fmla="*/ 424206 h 480767"/>
              <a:gd name="connsiteX2" fmla="*/ 122548 w 197963"/>
              <a:gd name="connsiteY2" fmla="*/ 377072 h 480767"/>
              <a:gd name="connsiteX3" fmla="*/ 75414 w 197963"/>
              <a:gd name="connsiteY3" fmla="*/ 320512 h 480767"/>
              <a:gd name="connsiteX4" fmla="*/ 84841 w 197963"/>
              <a:gd name="connsiteY4" fmla="*/ 245097 h 480767"/>
              <a:gd name="connsiteX5" fmla="*/ 103695 w 197963"/>
              <a:gd name="connsiteY5" fmla="*/ 179109 h 480767"/>
              <a:gd name="connsiteX6" fmla="*/ 75414 w 197963"/>
              <a:gd name="connsiteY6" fmla="*/ 141402 h 480767"/>
              <a:gd name="connsiteX7" fmla="*/ 37707 w 197963"/>
              <a:gd name="connsiteY7" fmla="*/ 113122 h 480767"/>
              <a:gd name="connsiteX8" fmla="*/ 9427 w 197963"/>
              <a:gd name="connsiteY8" fmla="*/ 28281 h 480767"/>
              <a:gd name="connsiteX9" fmla="*/ 0 w 197963"/>
              <a:gd name="connsiteY9" fmla="*/ 0 h 480767"/>
              <a:gd name="connsiteX10" fmla="*/ 0 w 197963"/>
              <a:gd name="connsiteY10" fmla="*/ 0 h 48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7963" h="480767">
                <a:moveTo>
                  <a:pt x="197963" y="480767"/>
                </a:moveTo>
                <a:cubicBezTo>
                  <a:pt x="185393" y="461127"/>
                  <a:pt x="172824" y="441488"/>
                  <a:pt x="160255" y="424206"/>
                </a:cubicBezTo>
                <a:cubicBezTo>
                  <a:pt x="147686" y="406924"/>
                  <a:pt x="136688" y="394354"/>
                  <a:pt x="122548" y="377072"/>
                </a:cubicBezTo>
                <a:cubicBezTo>
                  <a:pt x="108408" y="359790"/>
                  <a:pt x="81698" y="342508"/>
                  <a:pt x="75414" y="320512"/>
                </a:cubicBezTo>
                <a:cubicBezTo>
                  <a:pt x="69130" y="298516"/>
                  <a:pt x="80128" y="268664"/>
                  <a:pt x="84841" y="245097"/>
                </a:cubicBezTo>
                <a:cubicBezTo>
                  <a:pt x="89554" y="221530"/>
                  <a:pt x="105266" y="196391"/>
                  <a:pt x="103695" y="179109"/>
                </a:cubicBezTo>
                <a:cubicBezTo>
                  <a:pt x="102124" y="161827"/>
                  <a:pt x="86412" y="152400"/>
                  <a:pt x="75414" y="141402"/>
                </a:cubicBezTo>
                <a:cubicBezTo>
                  <a:pt x="64416" y="130404"/>
                  <a:pt x="48705" y="131976"/>
                  <a:pt x="37707" y="113122"/>
                </a:cubicBezTo>
                <a:cubicBezTo>
                  <a:pt x="26709" y="94268"/>
                  <a:pt x="9427" y="28281"/>
                  <a:pt x="9427" y="28281"/>
                </a:cubicBez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Выноска 2 10"/>
          <p:cNvSpPr/>
          <p:nvPr/>
        </p:nvSpPr>
        <p:spPr>
          <a:xfrm>
            <a:off x="2657475" y="1763713"/>
            <a:ext cx="1366838" cy="30638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97144"/>
              <a:gd name="adj6" fmla="val 11900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Печора</a:t>
            </a:r>
          </a:p>
        </p:txBody>
      </p:sp>
      <p:sp>
        <p:nvSpPr>
          <p:cNvPr id="13" name="Выноска 2 12"/>
          <p:cNvSpPr/>
          <p:nvPr/>
        </p:nvSpPr>
        <p:spPr>
          <a:xfrm>
            <a:off x="3327400" y="2428875"/>
            <a:ext cx="1000125" cy="30638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26363"/>
              <a:gd name="adj6" fmla="val -2227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Обь</a:t>
            </a:r>
          </a:p>
        </p:txBody>
      </p:sp>
      <p:sp>
        <p:nvSpPr>
          <p:cNvPr id="14" name="Выноска 2 13"/>
          <p:cNvSpPr/>
          <p:nvPr/>
        </p:nvSpPr>
        <p:spPr>
          <a:xfrm>
            <a:off x="3965575" y="3954463"/>
            <a:ext cx="1008063" cy="30638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0608"/>
              <a:gd name="adj6" fmla="val -10542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</a:t>
            </a:r>
            <a:r>
              <a:rPr lang="ru-RU" dirty="0" err="1"/>
              <a:t>Пур</a:t>
            </a:r>
            <a:endParaRPr lang="ru-RU" dirty="0"/>
          </a:p>
        </p:txBody>
      </p:sp>
      <p:sp>
        <p:nvSpPr>
          <p:cNvPr id="15" name="Выноска 2 14"/>
          <p:cNvSpPr/>
          <p:nvPr/>
        </p:nvSpPr>
        <p:spPr>
          <a:xfrm>
            <a:off x="4059238" y="2735263"/>
            <a:ext cx="949325" cy="30638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3281"/>
              <a:gd name="adj6" fmla="val 6934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Таз</a:t>
            </a:r>
          </a:p>
        </p:txBody>
      </p:sp>
      <p:sp>
        <p:nvSpPr>
          <p:cNvPr id="12" name="Полилиния 11"/>
          <p:cNvSpPr/>
          <p:nvPr/>
        </p:nvSpPr>
        <p:spPr>
          <a:xfrm>
            <a:off x="5173663" y="2790825"/>
            <a:ext cx="161925" cy="311150"/>
          </a:xfrm>
          <a:custGeom>
            <a:avLst/>
            <a:gdLst>
              <a:gd name="connsiteX0" fmla="*/ 20589 w 161991"/>
              <a:gd name="connsiteY0" fmla="*/ 311085 h 311085"/>
              <a:gd name="connsiteX1" fmla="*/ 11162 w 161991"/>
              <a:gd name="connsiteY1" fmla="*/ 188536 h 311085"/>
              <a:gd name="connsiteX2" fmla="*/ 1735 w 161991"/>
              <a:gd name="connsiteY2" fmla="*/ 84841 h 311085"/>
              <a:gd name="connsiteX3" fmla="*/ 48869 w 161991"/>
              <a:gd name="connsiteY3" fmla="*/ 28280 h 311085"/>
              <a:gd name="connsiteX4" fmla="*/ 161991 w 161991"/>
              <a:gd name="connsiteY4" fmla="*/ 0 h 311085"/>
              <a:gd name="connsiteX5" fmla="*/ 161991 w 161991"/>
              <a:gd name="connsiteY5" fmla="*/ 0 h 31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91" h="311085">
                <a:moveTo>
                  <a:pt x="20589" y="311085"/>
                </a:moveTo>
                <a:cubicBezTo>
                  <a:pt x="17446" y="268664"/>
                  <a:pt x="14304" y="226243"/>
                  <a:pt x="11162" y="188536"/>
                </a:cubicBezTo>
                <a:cubicBezTo>
                  <a:pt x="8020" y="150829"/>
                  <a:pt x="-4549" y="111550"/>
                  <a:pt x="1735" y="84841"/>
                </a:cubicBezTo>
                <a:cubicBezTo>
                  <a:pt x="8019" y="58132"/>
                  <a:pt x="22160" y="42420"/>
                  <a:pt x="48869" y="28280"/>
                </a:cubicBezTo>
                <a:cubicBezTo>
                  <a:pt x="75578" y="14140"/>
                  <a:pt x="161991" y="0"/>
                  <a:pt x="161991" y="0"/>
                </a:cubicBezTo>
                <a:lnTo>
                  <a:pt x="161991" y="0"/>
                </a:lnTo>
              </a:path>
            </a:pathLst>
          </a:cu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Выноска 2 16"/>
          <p:cNvSpPr/>
          <p:nvPr/>
        </p:nvSpPr>
        <p:spPr>
          <a:xfrm>
            <a:off x="5335588" y="4270375"/>
            <a:ext cx="1512887" cy="30638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42954"/>
              <a:gd name="adj6" fmla="val -8049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Хатанга</a:t>
            </a:r>
          </a:p>
        </p:txBody>
      </p:sp>
      <p:sp>
        <p:nvSpPr>
          <p:cNvPr id="16" name="Полилиния 15"/>
          <p:cNvSpPr/>
          <p:nvPr/>
        </p:nvSpPr>
        <p:spPr>
          <a:xfrm>
            <a:off x="5476875" y="2714625"/>
            <a:ext cx="142875" cy="528638"/>
          </a:xfrm>
          <a:custGeom>
            <a:avLst/>
            <a:gdLst>
              <a:gd name="connsiteX0" fmla="*/ 0 w 142750"/>
              <a:gd name="connsiteY0" fmla="*/ 527901 h 527901"/>
              <a:gd name="connsiteX1" fmla="*/ 84841 w 142750"/>
              <a:gd name="connsiteY1" fmla="*/ 433633 h 527901"/>
              <a:gd name="connsiteX2" fmla="*/ 141402 w 142750"/>
              <a:gd name="connsiteY2" fmla="*/ 320511 h 527901"/>
              <a:gd name="connsiteX3" fmla="*/ 122549 w 142750"/>
              <a:gd name="connsiteY3" fmla="*/ 207389 h 527901"/>
              <a:gd name="connsiteX4" fmla="*/ 94268 w 142750"/>
              <a:gd name="connsiteY4" fmla="*/ 103694 h 527901"/>
              <a:gd name="connsiteX5" fmla="*/ 94268 w 142750"/>
              <a:gd name="connsiteY5" fmla="*/ 37707 h 527901"/>
              <a:gd name="connsiteX6" fmla="*/ 94268 w 142750"/>
              <a:gd name="connsiteY6" fmla="*/ 0 h 527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750" h="527901">
                <a:moveTo>
                  <a:pt x="0" y="527901"/>
                </a:moveTo>
                <a:cubicBezTo>
                  <a:pt x="30637" y="498049"/>
                  <a:pt x="61274" y="468198"/>
                  <a:pt x="84841" y="433633"/>
                </a:cubicBezTo>
                <a:cubicBezTo>
                  <a:pt x="108408" y="399068"/>
                  <a:pt x="135117" y="358218"/>
                  <a:pt x="141402" y="320511"/>
                </a:cubicBezTo>
                <a:cubicBezTo>
                  <a:pt x="147687" y="282804"/>
                  <a:pt x="130405" y="243525"/>
                  <a:pt x="122549" y="207389"/>
                </a:cubicBezTo>
                <a:cubicBezTo>
                  <a:pt x="114693" y="171253"/>
                  <a:pt x="98981" y="131974"/>
                  <a:pt x="94268" y="103694"/>
                </a:cubicBezTo>
                <a:cubicBezTo>
                  <a:pt x="89555" y="75414"/>
                  <a:pt x="94268" y="37707"/>
                  <a:pt x="94268" y="37707"/>
                </a:cubicBezTo>
                <a:lnTo>
                  <a:pt x="94268" y="0"/>
                </a:lnTo>
              </a:path>
            </a:pathLst>
          </a:cu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797550" y="2724150"/>
            <a:ext cx="207963" cy="519113"/>
          </a:xfrm>
          <a:custGeom>
            <a:avLst/>
            <a:gdLst>
              <a:gd name="connsiteX0" fmla="*/ 0 w 208452"/>
              <a:gd name="connsiteY0" fmla="*/ 518475 h 518475"/>
              <a:gd name="connsiteX1" fmla="*/ 84841 w 208452"/>
              <a:gd name="connsiteY1" fmla="*/ 461914 h 518475"/>
              <a:gd name="connsiteX2" fmla="*/ 84841 w 208452"/>
              <a:gd name="connsiteY2" fmla="*/ 395926 h 518475"/>
              <a:gd name="connsiteX3" fmla="*/ 94268 w 208452"/>
              <a:gd name="connsiteY3" fmla="*/ 320512 h 518475"/>
              <a:gd name="connsiteX4" fmla="*/ 150828 w 208452"/>
              <a:gd name="connsiteY4" fmla="*/ 235670 h 518475"/>
              <a:gd name="connsiteX5" fmla="*/ 207389 w 208452"/>
              <a:gd name="connsiteY5" fmla="*/ 226244 h 518475"/>
              <a:gd name="connsiteX6" fmla="*/ 188536 w 208452"/>
              <a:gd name="connsiteY6" fmla="*/ 188536 h 518475"/>
              <a:gd name="connsiteX7" fmla="*/ 197962 w 208452"/>
              <a:gd name="connsiteY7" fmla="*/ 113122 h 518475"/>
              <a:gd name="connsiteX8" fmla="*/ 179109 w 208452"/>
              <a:gd name="connsiteY8" fmla="*/ 56561 h 518475"/>
              <a:gd name="connsiteX9" fmla="*/ 122548 w 208452"/>
              <a:gd name="connsiteY9" fmla="*/ 37708 h 518475"/>
              <a:gd name="connsiteX10" fmla="*/ 75414 w 208452"/>
              <a:gd name="connsiteY10" fmla="*/ 0 h 51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8452" h="518475">
                <a:moveTo>
                  <a:pt x="0" y="518475"/>
                </a:moveTo>
                <a:cubicBezTo>
                  <a:pt x="35350" y="500407"/>
                  <a:pt x="70701" y="482339"/>
                  <a:pt x="84841" y="461914"/>
                </a:cubicBezTo>
                <a:cubicBezTo>
                  <a:pt x="98981" y="441489"/>
                  <a:pt x="83270" y="419493"/>
                  <a:pt x="84841" y="395926"/>
                </a:cubicBezTo>
                <a:cubicBezTo>
                  <a:pt x="86412" y="372359"/>
                  <a:pt x="83270" y="347221"/>
                  <a:pt x="94268" y="320512"/>
                </a:cubicBezTo>
                <a:cubicBezTo>
                  <a:pt x="105266" y="293803"/>
                  <a:pt x="131975" y="251381"/>
                  <a:pt x="150828" y="235670"/>
                </a:cubicBezTo>
                <a:cubicBezTo>
                  <a:pt x="169681" y="219959"/>
                  <a:pt x="201104" y="234100"/>
                  <a:pt x="207389" y="226244"/>
                </a:cubicBezTo>
                <a:cubicBezTo>
                  <a:pt x="213674" y="218388"/>
                  <a:pt x="190107" y="207390"/>
                  <a:pt x="188536" y="188536"/>
                </a:cubicBezTo>
                <a:cubicBezTo>
                  <a:pt x="186965" y="169682"/>
                  <a:pt x="199533" y="135118"/>
                  <a:pt x="197962" y="113122"/>
                </a:cubicBezTo>
                <a:cubicBezTo>
                  <a:pt x="196391" y="91126"/>
                  <a:pt x="191678" y="69130"/>
                  <a:pt x="179109" y="56561"/>
                </a:cubicBezTo>
                <a:cubicBezTo>
                  <a:pt x="166540" y="43992"/>
                  <a:pt x="139830" y="47135"/>
                  <a:pt x="122548" y="37708"/>
                </a:cubicBezTo>
                <a:cubicBezTo>
                  <a:pt x="105266" y="28281"/>
                  <a:pt x="90340" y="14140"/>
                  <a:pt x="75414" y="0"/>
                </a:cubicBezTo>
              </a:path>
            </a:pathLst>
          </a:cu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Выноска 2 20"/>
          <p:cNvSpPr/>
          <p:nvPr/>
        </p:nvSpPr>
        <p:spPr>
          <a:xfrm>
            <a:off x="5480050" y="3860800"/>
            <a:ext cx="1368425" cy="30638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86007"/>
              <a:gd name="adj6" fmla="val 3631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</a:t>
            </a:r>
            <a:r>
              <a:rPr lang="ru-RU" dirty="0" err="1"/>
              <a:t>Анабар</a:t>
            </a:r>
            <a:endParaRPr lang="ru-RU" dirty="0"/>
          </a:p>
        </p:txBody>
      </p:sp>
      <p:sp>
        <p:nvSpPr>
          <p:cNvPr id="22" name="Выноска 2 21"/>
          <p:cNvSpPr/>
          <p:nvPr/>
        </p:nvSpPr>
        <p:spPr>
          <a:xfrm>
            <a:off x="5353050" y="1898650"/>
            <a:ext cx="1368425" cy="30638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72524"/>
              <a:gd name="adj6" fmla="val 33259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</a:t>
            </a:r>
            <a:r>
              <a:rPr lang="ru-RU" dirty="0" err="1"/>
              <a:t>Оленёк</a:t>
            </a:r>
            <a:endParaRPr lang="ru-RU" dirty="0"/>
          </a:p>
        </p:txBody>
      </p:sp>
      <p:sp>
        <p:nvSpPr>
          <p:cNvPr id="20" name="Полилиния 19"/>
          <p:cNvSpPr/>
          <p:nvPr/>
        </p:nvSpPr>
        <p:spPr>
          <a:xfrm>
            <a:off x="6022975" y="2592388"/>
            <a:ext cx="1019175" cy="1479550"/>
          </a:xfrm>
          <a:custGeom>
            <a:avLst/>
            <a:gdLst>
              <a:gd name="connsiteX0" fmla="*/ 848412 w 1018095"/>
              <a:gd name="connsiteY0" fmla="*/ 1480008 h 1480008"/>
              <a:gd name="connsiteX1" fmla="*/ 923827 w 1018095"/>
              <a:gd name="connsiteY1" fmla="*/ 1432874 h 1480008"/>
              <a:gd name="connsiteX2" fmla="*/ 961534 w 1018095"/>
              <a:gd name="connsiteY2" fmla="*/ 1329180 h 1480008"/>
              <a:gd name="connsiteX3" fmla="*/ 999241 w 1018095"/>
              <a:gd name="connsiteY3" fmla="*/ 1244338 h 1480008"/>
              <a:gd name="connsiteX4" fmla="*/ 1018095 w 1018095"/>
              <a:gd name="connsiteY4" fmla="*/ 1140643 h 1480008"/>
              <a:gd name="connsiteX5" fmla="*/ 1018095 w 1018095"/>
              <a:gd name="connsiteY5" fmla="*/ 1046375 h 1480008"/>
              <a:gd name="connsiteX6" fmla="*/ 999241 w 1018095"/>
              <a:gd name="connsiteY6" fmla="*/ 980388 h 1480008"/>
              <a:gd name="connsiteX7" fmla="*/ 933253 w 1018095"/>
              <a:gd name="connsiteY7" fmla="*/ 961534 h 1480008"/>
              <a:gd name="connsiteX8" fmla="*/ 848412 w 1018095"/>
              <a:gd name="connsiteY8" fmla="*/ 961534 h 1480008"/>
              <a:gd name="connsiteX9" fmla="*/ 782425 w 1018095"/>
              <a:gd name="connsiteY9" fmla="*/ 980388 h 1480008"/>
              <a:gd name="connsiteX10" fmla="*/ 659876 w 1018095"/>
              <a:gd name="connsiteY10" fmla="*/ 1055802 h 1480008"/>
              <a:gd name="connsiteX11" fmla="*/ 584462 w 1018095"/>
              <a:gd name="connsiteY11" fmla="*/ 1065229 h 1480008"/>
              <a:gd name="connsiteX12" fmla="*/ 499620 w 1018095"/>
              <a:gd name="connsiteY12" fmla="*/ 1065229 h 1480008"/>
              <a:gd name="connsiteX13" fmla="*/ 320511 w 1018095"/>
              <a:gd name="connsiteY13" fmla="*/ 999241 h 1480008"/>
              <a:gd name="connsiteX14" fmla="*/ 254524 w 1018095"/>
              <a:gd name="connsiteY14" fmla="*/ 933254 h 1480008"/>
              <a:gd name="connsiteX15" fmla="*/ 207390 w 1018095"/>
              <a:gd name="connsiteY15" fmla="*/ 857839 h 1480008"/>
              <a:gd name="connsiteX16" fmla="*/ 169682 w 1018095"/>
              <a:gd name="connsiteY16" fmla="*/ 791852 h 1480008"/>
              <a:gd name="connsiteX17" fmla="*/ 131975 w 1018095"/>
              <a:gd name="connsiteY17" fmla="*/ 688157 h 1480008"/>
              <a:gd name="connsiteX18" fmla="*/ 131975 w 1018095"/>
              <a:gd name="connsiteY18" fmla="*/ 612742 h 1480008"/>
              <a:gd name="connsiteX19" fmla="*/ 131975 w 1018095"/>
              <a:gd name="connsiteY19" fmla="*/ 537328 h 1480008"/>
              <a:gd name="connsiteX20" fmla="*/ 131975 w 1018095"/>
              <a:gd name="connsiteY20" fmla="*/ 461914 h 1480008"/>
              <a:gd name="connsiteX21" fmla="*/ 141402 w 1018095"/>
              <a:gd name="connsiteY21" fmla="*/ 358219 h 1480008"/>
              <a:gd name="connsiteX22" fmla="*/ 160256 w 1018095"/>
              <a:gd name="connsiteY22" fmla="*/ 282804 h 1480008"/>
              <a:gd name="connsiteX23" fmla="*/ 169682 w 1018095"/>
              <a:gd name="connsiteY23" fmla="*/ 226243 h 1480008"/>
              <a:gd name="connsiteX24" fmla="*/ 141402 w 1018095"/>
              <a:gd name="connsiteY24" fmla="*/ 141402 h 1480008"/>
              <a:gd name="connsiteX25" fmla="*/ 84841 w 1018095"/>
              <a:gd name="connsiteY25" fmla="*/ 103695 h 1480008"/>
              <a:gd name="connsiteX26" fmla="*/ 28280 w 1018095"/>
              <a:gd name="connsiteY26" fmla="*/ 56561 h 1480008"/>
              <a:gd name="connsiteX27" fmla="*/ 9427 w 1018095"/>
              <a:gd name="connsiteY27" fmla="*/ 28281 h 1480008"/>
              <a:gd name="connsiteX28" fmla="*/ 0 w 1018095"/>
              <a:gd name="connsiteY28" fmla="*/ 0 h 148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8095" h="1480008">
                <a:moveTo>
                  <a:pt x="848412" y="1480008"/>
                </a:moveTo>
                <a:cubicBezTo>
                  <a:pt x="876692" y="1469010"/>
                  <a:pt x="904973" y="1458012"/>
                  <a:pt x="923827" y="1432874"/>
                </a:cubicBezTo>
                <a:cubicBezTo>
                  <a:pt x="942681" y="1407736"/>
                  <a:pt x="948965" y="1360603"/>
                  <a:pt x="961534" y="1329180"/>
                </a:cubicBezTo>
                <a:cubicBezTo>
                  <a:pt x="974103" y="1297757"/>
                  <a:pt x="989814" y="1275761"/>
                  <a:pt x="999241" y="1244338"/>
                </a:cubicBezTo>
                <a:cubicBezTo>
                  <a:pt x="1008668" y="1212915"/>
                  <a:pt x="1014953" y="1173637"/>
                  <a:pt x="1018095" y="1140643"/>
                </a:cubicBezTo>
                <a:cubicBezTo>
                  <a:pt x="1021237" y="1107649"/>
                  <a:pt x="1021237" y="1073084"/>
                  <a:pt x="1018095" y="1046375"/>
                </a:cubicBezTo>
                <a:cubicBezTo>
                  <a:pt x="1014953" y="1019666"/>
                  <a:pt x="1013381" y="994528"/>
                  <a:pt x="999241" y="980388"/>
                </a:cubicBezTo>
                <a:cubicBezTo>
                  <a:pt x="985101" y="966248"/>
                  <a:pt x="958391" y="964676"/>
                  <a:pt x="933253" y="961534"/>
                </a:cubicBezTo>
                <a:cubicBezTo>
                  <a:pt x="908115" y="958392"/>
                  <a:pt x="873550" y="958392"/>
                  <a:pt x="848412" y="961534"/>
                </a:cubicBezTo>
                <a:cubicBezTo>
                  <a:pt x="823274" y="964676"/>
                  <a:pt x="813848" y="964677"/>
                  <a:pt x="782425" y="980388"/>
                </a:cubicBezTo>
                <a:cubicBezTo>
                  <a:pt x="751002" y="996099"/>
                  <a:pt x="692870" y="1041662"/>
                  <a:pt x="659876" y="1055802"/>
                </a:cubicBezTo>
                <a:cubicBezTo>
                  <a:pt x="626882" y="1069942"/>
                  <a:pt x="611171" y="1063658"/>
                  <a:pt x="584462" y="1065229"/>
                </a:cubicBezTo>
                <a:cubicBezTo>
                  <a:pt x="557753" y="1066800"/>
                  <a:pt x="543612" y="1076227"/>
                  <a:pt x="499620" y="1065229"/>
                </a:cubicBezTo>
                <a:cubicBezTo>
                  <a:pt x="455628" y="1054231"/>
                  <a:pt x="361360" y="1021237"/>
                  <a:pt x="320511" y="999241"/>
                </a:cubicBezTo>
                <a:cubicBezTo>
                  <a:pt x="279662" y="977245"/>
                  <a:pt x="273377" y="956821"/>
                  <a:pt x="254524" y="933254"/>
                </a:cubicBezTo>
                <a:cubicBezTo>
                  <a:pt x="235671" y="909687"/>
                  <a:pt x="221530" y="881406"/>
                  <a:pt x="207390" y="857839"/>
                </a:cubicBezTo>
                <a:cubicBezTo>
                  <a:pt x="193250" y="834272"/>
                  <a:pt x="182251" y="820132"/>
                  <a:pt x="169682" y="791852"/>
                </a:cubicBezTo>
                <a:cubicBezTo>
                  <a:pt x="157113" y="763572"/>
                  <a:pt x="138259" y="718009"/>
                  <a:pt x="131975" y="688157"/>
                </a:cubicBezTo>
                <a:cubicBezTo>
                  <a:pt x="125691" y="658305"/>
                  <a:pt x="131975" y="612742"/>
                  <a:pt x="131975" y="612742"/>
                </a:cubicBezTo>
                <a:lnTo>
                  <a:pt x="131975" y="537328"/>
                </a:lnTo>
                <a:cubicBezTo>
                  <a:pt x="131975" y="512190"/>
                  <a:pt x="130404" y="491765"/>
                  <a:pt x="131975" y="461914"/>
                </a:cubicBezTo>
                <a:cubicBezTo>
                  <a:pt x="133546" y="432063"/>
                  <a:pt x="136689" y="388071"/>
                  <a:pt x="141402" y="358219"/>
                </a:cubicBezTo>
                <a:cubicBezTo>
                  <a:pt x="146115" y="328367"/>
                  <a:pt x="155543" y="304800"/>
                  <a:pt x="160256" y="282804"/>
                </a:cubicBezTo>
                <a:cubicBezTo>
                  <a:pt x="164969" y="260808"/>
                  <a:pt x="172824" y="249810"/>
                  <a:pt x="169682" y="226243"/>
                </a:cubicBezTo>
                <a:cubicBezTo>
                  <a:pt x="166540" y="202676"/>
                  <a:pt x="155542" y="161827"/>
                  <a:pt x="141402" y="141402"/>
                </a:cubicBezTo>
                <a:cubicBezTo>
                  <a:pt x="127262" y="120977"/>
                  <a:pt x="103695" y="117835"/>
                  <a:pt x="84841" y="103695"/>
                </a:cubicBezTo>
                <a:cubicBezTo>
                  <a:pt x="65987" y="89555"/>
                  <a:pt x="40849" y="69130"/>
                  <a:pt x="28280" y="56561"/>
                </a:cubicBezTo>
                <a:cubicBezTo>
                  <a:pt x="15711" y="43992"/>
                  <a:pt x="14140" y="37708"/>
                  <a:pt x="9427" y="28281"/>
                </a:cubicBezTo>
                <a:cubicBezTo>
                  <a:pt x="4714" y="18854"/>
                  <a:pt x="2357" y="9427"/>
                  <a:pt x="0" y="0"/>
                </a:cubicBezTo>
              </a:path>
            </a:pathLst>
          </a:custGeom>
          <a:noFill/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Выноска 2 23"/>
          <p:cNvSpPr/>
          <p:nvPr/>
        </p:nvSpPr>
        <p:spPr>
          <a:xfrm>
            <a:off x="7524750" y="3951288"/>
            <a:ext cx="1150938" cy="30638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72144"/>
              <a:gd name="adj6" fmla="val -34738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Лена</a:t>
            </a:r>
          </a:p>
        </p:txBody>
      </p:sp>
      <p:sp>
        <p:nvSpPr>
          <p:cNvPr id="23" name="Полилиния 22"/>
          <p:cNvSpPr/>
          <p:nvPr/>
        </p:nvSpPr>
        <p:spPr>
          <a:xfrm>
            <a:off x="6457950" y="2592388"/>
            <a:ext cx="238125" cy="519112"/>
          </a:xfrm>
          <a:custGeom>
            <a:avLst/>
            <a:gdLst>
              <a:gd name="connsiteX0" fmla="*/ 226243 w 237953"/>
              <a:gd name="connsiteY0" fmla="*/ 518474 h 518474"/>
              <a:gd name="connsiteX1" fmla="*/ 235670 w 237953"/>
              <a:gd name="connsiteY1" fmla="*/ 414780 h 518474"/>
              <a:gd name="connsiteX2" fmla="*/ 188536 w 237953"/>
              <a:gd name="connsiteY2" fmla="*/ 358219 h 518474"/>
              <a:gd name="connsiteX3" fmla="*/ 103695 w 237953"/>
              <a:gd name="connsiteY3" fmla="*/ 329938 h 518474"/>
              <a:gd name="connsiteX4" fmla="*/ 65987 w 237953"/>
              <a:gd name="connsiteY4" fmla="*/ 263951 h 518474"/>
              <a:gd name="connsiteX5" fmla="*/ 47134 w 237953"/>
              <a:gd name="connsiteY5" fmla="*/ 197963 h 518474"/>
              <a:gd name="connsiteX6" fmla="*/ 9427 w 237953"/>
              <a:gd name="connsiteY6" fmla="*/ 122549 h 518474"/>
              <a:gd name="connsiteX7" fmla="*/ 9427 w 237953"/>
              <a:gd name="connsiteY7" fmla="*/ 56561 h 518474"/>
              <a:gd name="connsiteX8" fmla="*/ 9427 w 237953"/>
              <a:gd name="connsiteY8" fmla="*/ 18854 h 518474"/>
              <a:gd name="connsiteX9" fmla="*/ 0 w 237953"/>
              <a:gd name="connsiteY9" fmla="*/ 0 h 51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7953" h="518474">
                <a:moveTo>
                  <a:pt x="226243" y="518474"/>
                </a:moveTo>
                <a:cubicBezTo>
                  <a:pt x="234098" y="479981"/>
                  <a:pt x="241954" y="441489"/>
                  <a:pt x="235670" y="414780"/>
                </a:cubicBezTo>
                <a:cubicBezTo>
                  <a:pt x="229386" y="388071"/>
                  <a:pt x="210532" y="372359"/>
                  <a:pt x="188536" y="358219"/>
                </a:cubicBezTo>
                <a:cubicBezTo>
                  <a:pt x="166540" y="344079"/>
                  <a:pt x="124120" y="345649"/>
                  <a:pt x="103695" y="329938"/>
                </a:cubicBezTo>
                <a:cubicBezTo>
                  <a:pt x="83270" y="314227"/>
                  <a:pt x="75414" y="285947"/>
                  <a:pt x="65987" y="263951"/>
                </a:cubicBezTo>
                <a:cubicBezTo>
                  <a:pt x="56560" y="241955"/>
                  <a:pt x="56561" y="221530"/>
                  <a:pt x="47134" y="197963"/>
                </a:cubicBezTo>
                <a:cubicBezTo>
                  <a:pt x="37707" y="174396"/>
                  <a:pt x="15711" y="146116"/>
                  <a:pt x="9427" y="122549"/>
                </a:cubicBezTo>
                <a:cubicBezTo>
                  <a:pt x="3142" y="98982"/>
                  <a:pt x="9427" y="56561"/>
                  <a:pt x="9427" y="56561"/>
                </a:cubicBezTo>
                <a:cubicBezTo>
                  <a:pt x="9427" y="39279"/>
                  <a:pt x="10998" y="28281"/>
                  <a:pt x="9427" y="18854"/>
                </a:cubicBezTo>
                <a:cubicBezTo>
                  <a:pt x="7856" y="9427"/>
                  <a:pt x="3928" y="4713"/>
                  <a:pt x="0" y="0"/>
                </a:cubicBezTo>
              </a:path>
            </a:pathLst>
          </a:cu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Выноска 2 25"/>
          <p:cNvSpPr/>
          <p:nvPr/>
        </p:nvSpPr>
        <p:spPr>
          <a:xfrm>
            <a:off x="7056438" y="908050"/>
            <a:ext cx="936625" cy="30638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617193"/>
              <a:gd name="adj6" fmla="val -51543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Яна</a:t>
            </a:r>
          </a:p>
        </p:txBody>
      </p:sp>
      <p:sp>
        <p:nvSpPr>
          <p:cNvPr id="27" name="Полилиния 26"/>
          <p:cNvSpPr/>
          <p:nvPr/>
        </p:nvSpPr>
        <p:spPr>
          <a:xfrm>
            <a:off x="6899275" y="2252663"/>
            <a:ext cx="322263" cy="700087"/>
          </a:xfrm>
          <a:custGeom>
            <a:avLst/>
            <a:gdLst>
              <a:gd name="connsiteX0" fmla="*/ 320903 w 320903"/>
              <a:gd name="connsiteY0" fmla="*/ 678730 h 699255"/>
              <a:gd name="connsiteX1" fmla="*/ 207781 w 320903"/>
              <a:gd name="connsiteY1" fmla="*/ 697584 h 699255"/>
              <a:gd name="connsiteX2" fmla="*/ 85233 w 320903"/>
              <a:gd name="connsiteY2" fmla="*/ 641023 h 699255"/>
              <a:gd name="connsiteX3" fmla="*/ 75806 w 320903"/>
              <a:gd name="connsiteY3" fmla="*/ 575035 h 699255"/>
              <a:gd name="connsiteX4" fmla="*/ 104086 w 320903"/>
              <a:gd name="connsiteY4" fmla="*/ 499621 h 699255"/>
              <a:gd name="connsiteX5" fmla="*/ 160647 w 320903"/>
              <a:gd name="connsiteY5" fmla="*/ 433633 h 699255"/>
              <a:gd name="connsiteX6" fmla="*/ 170074 w 320903"/>
              <a:gd name="connsiteY6" fmla="*/ 386499 h 699255"/>
              <a:gd name="connsiteX7" fmla="*/ 141794 w 320903"/>
              <a:gd name="connsiteY7" fmla="*/ 311085 h 699255"/>
              <a:gd name="connsiteX8" fmla="*/ 47526 w 320903"/>
              <a:gd name="connsiteY8" fmla="*/ 273378 h 699255"/>
              <a:gd name="connsiteX9" fmla="*/ 19245 w 320903"/>
              <a:gd name="connsiteY9" fmla="*/ 197963 h 699255"/>
              <a:gd name="connsiteX10" fmla="*/ 392 w 320903"/>
              <a:gd name="connsiteY10" fmla="*/ 131975 h 699255"/>
              <a:gd name="connsiteX11" fmla="*/ 9818 w 320903"/>
              <a:gd name="connsiteY11" fmla="*/ 84841 h 699255"/>
              <a:gd name="connsiteX12" fmla="*/ 47526 w 320903"/>
              <a:gd name="connsiteY12" fmla="*/ 28281 h 699255"/>
              <a:gd name="connsiteX13" fmla="*/ 56952 w 320903"/>
              <a:gd name="connsiteY13" fmla="*/ 0 h 69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0903" h="699255">
                <a:moveTo>
                  <a:pt x="320903" y="678730"/>
                </a:moveTo>
                <a:cubicBezTo>
                  <a:pt x="283981" y="691299"/>
                  <a:pt x="247059" y="703869"/>
                  <a:pt x="207781" y="697584"/>
                </a:cubicBezTo>
                <a:cubicBezTo>
                  <a:pt x="168503" y="691300"/>
                  <a:pt x="107229" y="661448"/>
                  <a:pt x="85233" y="641023"/>
                </a:cubicBezTo>
                <a:cubicBezTo>
                  <a:pt x="63237" y="620598"/>
                  <a:pt x="72664" y="598602"/>
                  <a:pt x="75806" y="575035"/>
                </a:cubicBezTo>
                <a:cubicBezTo>
                  <a:pt x="78948" y="551468"/>
                  <a:pt x="89946" y="523188"/>
                  <a:pt x="104086" y="499621"/>
                </a:cubicBezTo>
                <a:cubicBezTo>
                  <a:pt x="118226" y="476054"/>
                  <a:pt x="149649" y="452487"/>
                  <a:pt x="160647" y="433633"/>
                </a:cubicBezTo>
                <a:cubicBezTo>
                  <a:pt x="171645" y="414779"/>
                  <a:pt x="173216" y="406924"/>
                  <a:pt x="170074" y="386499"/>
                </a:cubicBezTo>
                <a:cubicBezTo>
                  <a:pt x="166932" y="366074"/>
                  <a:pt x="162219" y="329938"/>
                  <a:pt x="141794" y="311085"/>
                </a:cubicBezTo>
                <a:cubicBezTo>
                  <a:pt x="121369" y="292231"/>
                  <a:pt x="67951" y="292232"/>
                  <a:pt x="47526" y="273378"/>
                </a:cubicBezTo>
                <a:cubicBezTo>
                  <a:pt x="27101" y="254524"/>
                  <a:pt x="27101" y="221530"/>
                  <a:pt x="19245" y="197963"/>
                </a:cubicBezTo>
                <a:cubicBezTo>
                  <a:pt x="11389" y="174396"/>
                  <a:pt x="1963" y="150829"/>
                  <a:pt x="392" y="131975"/>
                </a:cubicBezTo>
                <a:cubicBezTo>
                  <a:pt x="-1179" y="113121"/>
                  <a:pt x="1962" y="102123"/>
                  <a:pt x="9818" y="84841"/>
                </a:cubicBezTo>
                <a:cubicBezTo>
                  <a:pt x="17674" y="67559"/>
                  <a:pt x="39670" y="42421"/>
                  <a:pt x="47526" y="28281"/>
                </a:cubicBezTo>
                <a:cubicBezTo>
                  <a:pt x="55382" y="14141"/>
                  <a:pt x="56167" y="7070"/>
                  <a:pt x="56952" y="0"/>
                </a:cubicBezTo>
              </a:path>
            </a:pathLst>
          </a:cu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Выноска 2 28"/>
          <p:cNvSpPr/>
          <p:nvPr/>
        </p:nvSpPr>
        <p:spPr>
          <a:xfrm>
            <a:off x="7596188" y="3209925"/>
            <a:ext cx="1825625" cy="30638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65989"/>
              <a:gd name="adj6" fmla="val -25284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Индигирка</a:t>
            </a:r>
          </a:p>
        </p:txBody>
      </p:sp>
      <p:sp>
        <p:nvSpPr>
          <p:cNvPr id="30" name="Полилиния 29"/>
          <p:cNvSpPr/>
          <p:nvPr/>
        </p:nvSpPr>
        <p:spPr>
          <a:xfrm>
            <a:off x="7375525" y="2055813"/>
            <a:ext cx="166688" cy="735012"/>
          </a:xfrm>
          <a:custGeom>
            <a:avLst/>
            <a:gdLst>
              <a:gd name="connsiteX0" fmla="*/ 165257 w 165257"/>
              <a:gd name="connsiteY0" fmla="*/ 735291 h 735291"/>
              <a:gd name="connsiteX1" fmla="*/ 89843 w 165257"/>
              <a:gd name="connsiteY1" fmla="*/ 669303 h 735291"/>
              <a:gd name="connsiteX2" fmla="*/ 5002 w 165257"/>
              <a:gd name="connsiteY2" fmla="*/ 565609 h 735291"/>
              <a:gd name="connsiteX3" fmla="*/ 14428 w 165257"/>
              <a:gd name="connsiteY3" fmla="*/ 471341 h 735291"/>
              <a:gd name="connsiteX4" fmla="*/ 52136 w 165257"/>
              <a:gd name="connsiteY4" fmla="*/ 348792 h 735291"/>
              <a:gd name="connsiteX5" fmla="*/ 61562 w 165257"/>
              <a:gd name="connsiteY5" fmla="*/ 245097 h 735291"/>
              <a:gd name="connsiteX6" fmla="*/ 61562 w 165257"/>
              <a:gd name="connsiteY6" fmla="*/ 169683 h 735291"/>
              <a:gd name="connsiteX7" fmla="*/ 42709 w 165257"/>
              <a:gd name="connsiteY7" fmla="*/ 94268 h 735291"/>
              <a:gd name="connsiteX8" fmla="*/ 23855 w 165257"/>
              <a:gd name="connsiteY8" fmla="*/ 56561 h 735291"/>
              <a:gd name="connsiteX9" fmla="*/ 5002 w 165257"/>
              <a:gd name="connsiteY9" fmla="*/ 0 h 73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57" h="735291">
                <a:moveTo>
                  <a:pt x="165257" y="735291"/>
                </a:moveTo>
                <a:cubicBezTo>
                  <a:pt x="140904" y="716437"/>
                  <a:pt x="116552" y="697583"/>
                  <a:pt x="89843" y="669303"/>
                </a:cubicBezTo>
                <a:cubicBezTo>
                  <a:pt x="63134" y="641023"/>
                  <a:pt x="17571" y="598603"/>
                  <a:pt x="5002" y="565609"/>
                </a:cubicBezTo>
                <a:cubicBezTo>
                  <a:pt x="-7567" y="532615"/>
                  <a:pt x="6572" y="507477"/>
                  <a:pt x="14428" y="471341"/>
                </a:cubicBezTo>
                <a:cubicBezTo>
                  <a:pt x="22284" y="435205"/>
                  <a:pt x="44280" y="386499"/>
                  <a:pt x="52136" y="348792"/>
                </a:cubicBezTo>
                <a:cubicBezTo>
                  <a:pt x="59992" y="311085"/>
                  <a:pt x="59991" y="274948"/>
                  <a:pt x="61562" y="245097"/>
                </a:cubicBezTo>
                <a:cubicBezTo>
                  <a:pt x="63133" y="215246"/>
                  <a:pt x="64704" y="194821"/>
                  <a:pt x="61562" y="169683"/>
                </a:cubicBezTo>
                <a:cubicBezTo>
                  <a:pt x="58420" y="144545"/>
                  <a:pt x="48993" y="113122"/>
                  <a:pt x="42709" y="94268"/>
                </a:cubicBezTo>
                <a:cubicBezTo>
                  <a:pt x="36425" y="75414"/>
                  <a:pt x="30140" y="72272"/>
                  <a:pt x="23855" y="56561"/>
                </a:cubicBezTo>
                <a:cubicBezTo>
                  <a:pt x="17570" y="40850"/>
                  <a:pt x="11286" y="20425"/>
                  <a:pt x="5002" y="0"/>
                </a:cubicBezTo>
              </a:path>
            </a:pathLst>
          </a:cu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Выноска 2 31"/>
          <p:cNvSpPr/>
          <p:nvPr/>
        </p:nvSpPr>
        <p:spPr>
          <a:xfrm>
            <a:off x="7759700" y="2805113"/>
            <a:ext cx="1597025" cy="30638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3672"/>
              <a:gd name="adj6" fmla="val -16438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Колыма</a:t>
            </a:r>
          </a:p>
        </p:txBody>
      </p:sp>
      <p:sp>
        <p:nvSpPr>
          <p:cNvPr id="31" name="Полилиния 30"/>
          <p:cNvSpPr/>
          <p:nvPr/>
        </p:nvSpPr>
        <p:spPr>
          <a:xfrm>
            <a:off x="8069263" y="1649413"/>
            <a:ext cx="285750" cy="434975"/>
          </a:xfrm>
          <a:custGeom>
            <a:avLst/>
            <a:gdLst>
              <a:gd name="connsiteX0" fmla="*/ 0 w 285596"/>
              <a:gd name="connsiteY0" fmla="*/ 414779 h 434177"/>
              <a:gd name="connsiteX1" fmla="*/ 141402 w 285596"/>
              <a:gd name="connsiteY1" fmla="*/ 433633 h 434177"/>
              <a:gd name="connsiteX2" fmla="*/ 122549 w 285596"/>
              <a:gd name="connsiteY2" fmla="*/ 395925 h 434177"/>
              <a:gd name="connsiteX3" fmla="*/ 122549 w 285596"/>
              <a:gd name="connsiteY3" fmla="*/ 348791 h 434177"/>
              <a:gd name="connsiteX4" fmla="*/ 113122 w 285596"/>
              <a:gd name="connsiteY4" fmla="*/ 292231 h 434177"/>
              <a:gd name="connsiteX5" fmla="*/ 103695 w 285596"/>
              <a:gd name="connsiteY5" fmla="*/ 226243 h 434177"/>
              <a:gd name="connsiteX6" fmla="*/ 103695 w 285596"/>
              <a:gd name="connsiteY6" fmla="*/ 150829 h 434177"/>
              <a:gd name="connsiteX7" fmla="*/ 169683 w 285596"/>
              <a:gd name="connsiteY7" fmla="*/ 103695 h 434177"/>
              <a:gd name="connsiteX8" fmla="*/ 245097 w 285596"/>
              <a:gd name="connsiteY8" fmla="*/ 103695 h 434177"/>
              <a:gd name="connsiteX9" fmla="*/ 282804 w 285596"/>
              <a:gd name="connsiteY9" fmla="*/ 28280 h 434177"/>
              <a:gd name="connsiteX10" fmla="*/ 282804 w 285596"/>
              <a:gd name="connsiteY10" fmla="*/ 0 h 434177"/>
              <a:gd name="connsiteX11" fmla="*/ 282804 w 285596"/>
              <a:gd name="connsiteY11" fmla="*/ 0 h 43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5596" h="434177">
                <a:moveTo>
                  <a:pt x="0" y="414779"/>
                </a:moveTo>
                <a:cubicBezTo>
                  <a:pt x="60488" y="425777"/>
                  <a:pt x="120977" y="436775"/>
                  <a:pt x="141402" y="433633"/>
                </a:cubicBezTo>
                <a:cubicBezTo>
                  <a:pt x="161827" y="430491"/>
                  <a:pt x="125691" y="410065"/>
                  <a:pt x="122549" y="395925"/>
                </a:cubicBezTo>
                <a:cubicBezTo>
                  <a:pt x="119407" y="381785"/>
                  <a:pt x="124120" y="366073"/>
                  <a:pt x="122549" y="348791"/>
                </a:cubicBezTo>
                <a:cubicBezTo>
                  <a:pt x="120978" y="331509"/>
                  <a:pt x="116264" y="312656"/>
                  <a:pt x="113122" y="292231"/>
                </a:cubicBezTo>
                <a:cubicBezTo>
                  <a:pt x="109980" y="271806"/>
                  <a:pt x="105266" y="249810"/>
                  <a:pt x="103695" y="226243"/>
                </a:cubicBezTo>
                <a:cubicBezTo>
                  <a:pt x="102124" y="202676"/>
                  <a:pt x="92697" y="171254"/>
                  <a:pt x="103695" y="150829"/>
                </a:cubicBezTo>
                <a:cubicBezTo>
                  <a:pt x="114693" y="130404"/>
                  <a:pt x="146116" y="111551"/>
                  <a:pt x="169683" y="103695"/>
                </a:cubicBezTo>
                <a:cubicBezTo>
                  <a:pt x="193250" y="95839"/>
                  <a:pt x="226244" y="116264"/>
                  <a:pt x="245097" y="103695"/>
                </a:cubicBezTo>
                <a:cubicBezTo>
                  <a:pt x="263951" y="91126"/>
                  <a:pt x="276520" y="45562"/>
                  <a:pt x="282804" y="28280"/>
                </a:cubicBezTo>
                <a:cubicBezTo>
                  <a:pt x="289088" y="10998"/>
                  <a:pt x="282804" y="0"/>
                  <a:pt x="282804" y="0"/>
                </a:cubicBezTo>
                <a:lnTo>
                  <a:pt x="282804" y="0"/>
                </a:lnTo>
              </a:path>
            </a:pathLst>
          </a:cu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Выноска 2 33"/>
          <p:cNvSpPr/>
          <p:nvPr/>
        </p:nvSpPr>
        <p:spPr>
          <a:xfrm>
            <a:off x="7759700" y="1212850"/>
            <a:ext cx="1544638" cy="30638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32518"/>
              <a:gd name="adj6" fmla="val 23504"/>
            </a:avLst>
          </a:prstGeom>
          <a:solidFill>
            <a:schemeClr val="tx2">
              <a:lumMod val="25000"/>
            </a:schemeClr>
          </a:solidFill>
          <a:ln w="5715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р. Анадырь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2" grpId="0" animBg="1"/>
      <p:bldP spid="17" grpId="0" animBg="1"/>
      <p:bldP spid="16" grpId="0" animBg="1"/>
      <p:bldP spid="19" grpId="0" animBg="1"/>
      <p:bldP spid="21" grpId="0" animBg="1"/>
      <p:bldP spid="22" grpId="0" animBg="1"/>
      <p:bldP spid="20" grpId="0" animBg="1"/>
      <p:bldP spid="24" grpId="0" animBg="1"/>
      <p:bldP spid="23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1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107950" y="9525"/>
            <a:ext cx="8496300" cy="923925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latin typeface="Segoe Print"/>
              </a:rPr>
              <a:t>Животный мир тундры</a:t>
            </a:r>
          </a:p>
        </p:txBody>
      </p:sp>
      <p:pic>
        <p:nvPicPr>
          <p:cNvPr id="4" name="Рисунок 3" descr="северный олень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0"/>
            <a:ext cx="9170988" cy="685800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mg-fotki.yandex.ru/get/4114/valentina-vs2010.1/0_26b72_9898c67d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13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soutien67.free.fr/svt/animaux/zoo/vertebres/mammiferes/photos/lemming%2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news.nationalgeographic.com/news/bigphotos/images/070409-arctic-foxes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0" name="Picture 14" descr="http://img.videla.ru/rosomaha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27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ekaterinburg.ucoz.ru/Novocti/01/sok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0013"/>
            <a:ext cx="9139238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rulez-t.info/uploads/posts/2009-04/1240430411_zapolar_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://img-fotki.yandex.ru/get/4413/27000080.1f/0_59428_32356149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http://www.national-atlas.ru/dvd/maps/10-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-128588"/>
            <a:ext cx="9971088" cy="747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 2 4"/>
          <p:cNvSpPr/>
          <p:nvPr/>
        </p:nvSpPr>
        <p:spPr>
          <a:xfrm>
            <a:off x="2124075" y="403225"/>
            <a:ext cx="1368425" cy="44926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42442"/>
              <a:gd name="adj6" fmla="val 25008"/>
            </a:avLst>
          </a:prstGeom>
          <a:solidFill>
            <a:schemeClr val="accent5">
              <a:lumMod val="50000"/>
            </a:schemeClr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Кольский полуостров</a:t>
            </a:r>
          </a:p>
        </p:txBody>
      </p:sp>
      <p:sp>
        <p:nvSpPr>
          <p:cNvPr id="8" name="Выноска 2 7"/>
          <p:cNvSpPr/>
          <p:nvPr/>
        </p:nvSpPr>
        <p:spPr>
          <a:xfrm>
            <a:off x="3136900" y="890588"/>
            <a:ext cx="1439863" cy="4445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27480"/>
              <a:gd name="adj6" fmla="val 50660"/>
            </a:avLst>
          </a:prstGeom>
          <a:solidFill>
            <a:schemeClr val="accent5">
              <a:lumMod val="50000"/>
            </a:schemeClr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полуостров Ямал</a:t>
            </a:r>
          </a:p>
        </p:txBody>
      </p:sp>
      <p:sp>
        <p:nvSpPr>
          <p:cNvPr id="9" name="Выноска 2 8"/>
          <p:cNvSpPr/>
          <p:nvPr/>
        </p:nvSpPr>
        <p:spPr>
          <a:xfrm>
            <a:off x="3719513" y="1412875"/>
            <a:ext cx="1400175" cy="50323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24378"/>
              <a:gd name="adj6" fmla="val 34895"/>
            </a:avLst>
          </a:prstGeom>
          <a:solidFill>
            <a:schemeClr val="accent5">
              <a:lumMod val="50000"/>
            </a:schemeClr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Гыданский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полуостров</a:t>
            </a:r>
          </a:p>
        </p:txBody>
      </p:sp>
      <p:sp>
        <p:nvSpPr>
          <p:cNvPr id="10" name="Выноска 2 9"/>
          <p:cNvSpPr/>
          <p:nvPr/>
        </p:nvSpPr>
        <p:spPr>
          <a:xfrm>
            <a:off x="5724525" y="422275"/>
            <a:ext cx="1400175" cy="4826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41629"/>
              <a:gd name="adj6" fmla="val -40739"/>
            </a:avLst>
          </a:prstGeom>
          <a:solidFill>
            <a:schemeClr val="accent5">
              <a:lumMod val="50000"/>
            </a:schemeClr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полуостров Таймыр </a:t>
            </a:r>
          </a:p>
        </p:txBody>
      </p:sp>
      <p:sp>
        <p:nvSpPr>
          <p:cNvPr id="11" name="Выноска 2 10"/>
          <p:cNvSpPr/>
          <p:nvPr/>
        </p:nvSpPr>
        <p:spPr>
          <a:xfrm>
            <a:off x="7885113" y="417513"/>
            <a:ext cx="1400175" cy="4826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55896"/>
              <a:gd name="adj6" fmla="val 33320"/>
            </a:avLst>
          </a:prstGeom>
          <a:solidFill>
            <a:schemeClr val="accent5">
              <a:lumMod val="50000"/>
            </a:schemeClr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Чукотский полуостров</a:t>
            </a:r>
          </a:p>
        </p:txBody>
      </p:sp>
      <p:sp>
        <p:nvSpPr>
          <p:cNvPr id="12" name="Выноска 2 11"/>
          <p:cNvSpPr/>
          <p:nvPr/>
        </p:nvSpPr>
        <p:spPr>
          <a:xfrm>
            <a:off x="2355850" y="2955925"/>
            <a:ext cx="1366838" cy="48101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10266"/>
              <a:gd name="adj6" fmla="val 26430"/>
            </a:avLst>
          </a:prstGeom>
          <a:solidFill>
            <a:schemeClr val="accent5">
              <a:lumMod val="50000"/>
            </a:schemeClr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полуостров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Канин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1450"/>
            <a:ext cx="9144000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mg-fotki.yandex.ru/get/5809/116377392.3/0_636ec_79f60e55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818/49928960.2/0_64478_d7df041c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://www.murman.ru/flora/pictures/p2001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lick?url=http%3A%2F%2F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8" y="0"/>
            <a:ext cx="9158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www.proza.ru/pics/2011/03/17/1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46588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http://b.foto.radikal.ru/0606/07e0325fd36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4900"/>
            <a:ext cx="444658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http://papa-vlad.narod.ru/data/tsvet-i-forma/TSveta-goluboj.files/0006-005-Golubi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6588" y="3644900"/>
            <a:ext cx="469741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http://www.failopomoika.com/forums/monthly_03_2007/user7408/post114676_img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46588" y="-3175"/>
            <a:ext cx="46863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zapovednik-pitomnik.ru/upload/iblock/0da/inqvxut%20ruohghkj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8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Приложение4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219200"/>
            <a:ext cx="67056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09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096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09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Приложение5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219200"/>
            <a:ext cx="67056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9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19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98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ttp://img-fotki.yandex.ru/get/4909/ravile2.2/0_5e0aa_34e0a01e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www.national-atlas.ru/dvd/maps/10-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-242888"/>
            <a:ext cx="9720263" cy="728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 2 3"/>
          <p:cNvSpPr/>
          <p:nvPr/>
        </p:nvSpPr>
        <p:spPr>
          <a:xfrm>
            <a:off x="3059113" y="976313"/>
            <a:ext cx="1296987" cy="36036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35053"/>
              <a:gd name="adj6" fmla="val -8082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Колгуев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 2 5"/>
          <p:cNvSpPr/>
          <p:nvPr/>
        </p:nvSpPr>
        <p:spPr>
          <a:xfrm>
            <a:off x="4716463" y="1196975"/>
            <a:ext cx="1158875" cy="36036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1489"/>
              <a:gd name="adj6" fmla="val -60924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о. Белый</a:t>
            </a:r>
          </a:p>
        </p:txBody>
      </p:sp>
      <p:sp>
        <p:nvSpPr>
          <p:cNvPr id="7" name="Выноска 2 6"/>
          <p:cNvSpPr/>
          <p:nvPr/>
        </p:nvSpPr>
        <p:spPr>
          <a:xfrm>
            <a:off x="3776663" y="3221038"/>
            <a:ext cx="1158875" cy="36036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96455"/>
              <a:gd name="adj6" fmla="val -31658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о. Вайгач</a:t>
            </a:r>
          </a:p>
        </p:txBody>
      </p:sp>
      <p:sp>
        <p:nvSpPr>
          <p:cNvPr id="8" name="Выноска 2 7"/>
          <p:cNvSpPr/>
          <p:nvPr/>
        </p:nvSpPr>
        <p:spPr>
          <a:xfrm>
            <a:off x="6588125" y="652463"/>
            <a:ext cx="1439863" cy="50323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43283"/>
              <a:gd name="adj6" fmla="val -77943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о. Большой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Бегичев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www.national-atlas.ru/dvd/maps/10-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-236538"/>
            <a:ext cx="9720263" cy="728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 2 3"/>
          <p:cNvSpPr/>
          <p:nvPr/>
        </p:nvSpPr>
        <p:spPr>
          <a:xfrm>
            <a:off x="5003800" y="333375"/>
            <a:ext cx="1512888" cy="71913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21961"/>
              <a:gd name="adj6" fmla="val 3205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Сибирская низменность</a:t>
            </a:r>
          </a:p>
        </p:txBody>
      </p:sp>
      <p:sp>
        <p:nvSpPr>
          <p:cNvPr id="6" name="Выноска 2 5"/>
          <p:cNvSpPr/>
          <p:nvPr/>
        </p:nvSpPr>
        <p:spPr>
          <a:xfrm>
            <a:off x="6156325" y="1092200"/>
            <a:ext cx="1584325" cy="4953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30674"/>
              <a:gd name="adj6" fmla="val 31768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Индигирская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низменность</a:t>
            </a:r>
          </a:p>
        </p:txBody>
      </p:sp>
      <p:sp>
        <p:nvSpPr>
          <p:cNvPr id="7" name="Выноска 2 6"/>
          <p:cNvSpPr/>
          <p:nvPr/>
        </p:nvSpPr>
        <p:spPr>
          <a:xfrm>
            <a:off x="7631113" y="2636838"/>
            <a:ext cx="1512887" cy="45243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02479"/>
              <a:gd name="adj6" fmla="val -27965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Колымская низменность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national-atlas.ru/dvd/maps/10-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-242888"/>
            <a:ext cx="9815513" cy="736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 2 3"/>
          <p:cNvSpPr/>
          <p:nvPr/>
        </p:nvSpPr>
        <p:spPr>
          <a:xfrm>
            <a:off x="3059113" y="1371600"/>
            <a:ext cx="1152525" cy="306388"/>
          </a:xfrm>
          <a:prstGeom prst="borderCallout2">
            <a:avLst/>
          </a:prstGeom>
          <a:solidFill>
            <a:schemeClr val="accent5">
              <a:lumMod val="5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Хибины</a:t>
            </a:r>
          </a:p>
        </p:txBody>
      </p:sp>
      <p:sp>
        <p:nvSpPr>
          <p:cNvPr id="6" name="Выноска 2 5"/>
          <p:cNvSpPr/>
          <p:nvPr/>
        </p:nvSpPr>
        <p:spPr>
          <a:xfrm>
            <a:off x="5364163" y="2708275"/>
            <a:ext cx="1295400" cy="57626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4174"/>
              <a:gd name="adj6" fmla="val -24109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горы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Бырранга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8736658">
            <a:off x="1647032" y="3383756"/>
            <a:ext cx="2266950" cy="350837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Уральские горы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0" y="692150"/>
            <a:ext cx="9144000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 bright="-2000" contrast="24000"/>
          </a:blip>
          <a:srcRect/>
          <a:stretch>
            <a:fillRect/>
          </a:stretch>
        </p:blipFill>
        <p:spPr bwMode="auto">
          <a:xfrm>
            <a:off x="11113" y="908050"/>
            <a:ext cx="913288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lum bright="-4000" contrast="20000"/>
          </a:blip>
          <a:srcRect/>
          <a:stretch>
            <a:fillRect/>
          </a:stretch>
        </p:blipFill>
        <p:spPr bwMode="auto">
          <a:xfrm>
            <a:off x="0" y="979488"/>
            <a:ext cx="914400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4288" y="87313"/>
            <a:ext cx="8686801" cy="1827212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buFont typeface="Wingdings 2" charset="2"/>
              <a:buNone/>
              <a:defRPr/>
            </a:pPr>
            <a:r>
              <a:rPr lang="ru-RU" sz="1800" dirty="0" smtClean="0"/>
              <a:t>     </a:t>
            </a:r>
            <a:r>
              <a:rPr lang="ru-RU" sz="2400" b="1" dirty="0" smtClean="0"/>
              <a:t>Количество        Испаряемость          </a:t>
            </a:r>
          </a:p>
          <a:p>
            <a:pPr marL="0" indent="0" eaLnBrk="1" fontAlgn="auto" hangingPunct="1">
              <a:buFont typeface="Wingdings 2" charset="2"/>
              <a:buNone/>
              <a:defRPr/>
            </a:pPr>
            <a:r>
              <a:rPr lang="ru-RU" sz="2400" b="1" dirty="0" smtClean="0"/>
              <a:t>       осадков </a:t>
            </a:r>
          </a:p>
          <a:p>
            <a:pPr marL="0" indent="0" eaLnBrk="1" fontAlgn="auto" hangingPunct="1">
              <a:buFont typeface="Wingdings 2" charset="2"/>
              <a:buNone/>
              <a:defRPr/>
            </a:pPr>
            <a:r>
              <a:rPr lang="ru-RU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400 мм в год             200 мм в год               </a:t>
            </a:r>
            <a:endParaRPr lang="ru-RU" sz="24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2771775" y="1373188"/>
            <a:ext cx="576263" cy="288925"/>
          </a:xfrm>
          <a:prstGeom prst="mathMinus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Равно 6"/>
          <p:cNvSpPr/>
          <p:nvPr/>
        </p:nvSpPr>
        <p:spPr>
          <a:xfrm>
            <a:off x="6011863" y="1263650"/>
            <a:ext cx="720725" cy="506413"/>
          </a:xfrm>
          <a:prstGeom prst="mathEqual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59563" y="1285875"/>
            <a:ext cx="24844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200 мм в год</a:t>
            </a:r>
            <a:endParaRPr lang="ru-RU" sz="24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67175" y="2087563"/>
            <a:ext cx="86518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solidFill>
                  <a:srgbClr val="FF0000"/>
                </a:solidFill>
                <a:latin typeface="Verdana" pitchFamily="34" charset="0"/>
              </a:rPr>
              <a:t>?</a:t>
            </a:r>
          </a:p>
        </p:txBody>
      </p:sp>
      <p:pic>
        <p:nvPicPr>
          <p:cNvPr id="13" name="Picture 8" descr="3893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087563"/>
            <a:ext cx="5848350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Winter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TC102455519[[fn=Зима]]</Template>
  <TotalTime>418</TotalTime>
  <Words>83</Words>
  <Application>Microsoft Office PowerPoint</Application>
  <PresentationFormat>Экран (4:3)</PresentationFormat>
  <Paragraphs>40</Paragraphs>
  <Slides>29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Verdana</vt:lpstr>
      <vt:lpstr>Wingdings 2</vt:lpstr>
      <vt:lpstr>Calibri</vt:lpstr>
      <vt:lpstr>Segoe Print</vt:lpstr>
      <vt:lpstr>Times New Roman</vt:lpstr>
      <vt:lpstr>Winter</vt:lpstr>
      <vt:lpstr>Winter</vt:lpstr>
      <vt:lpstr>Тундра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Животный мир тундры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Тундра</dc:title>
  <dc:creator>alex</dc:creator>
  <cp:lastModifiedBy>User</cp:lastModifiedBy>
  <cp:revision>115</cp:revision>
  <dcterms:created xsi:type="dcterms:W3CDTF">2012-10-28T10:52:11Z</dcterms:created>
  <dcterms:modified xsi:type="dcterms:W3CDTF">2013-01-28T16:38:31Z</dcterms:modified>
</cp:coreProperties>
</file>