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6" r:id="rId9"/>
    <p:sldId id="267" r:id="rId10"/>
    <p:sldId id="265" r:id="rId11"/>
    <p:sldId id="268" r:id="rId12"/>
    <p:sldId id="269" r:id="rId13"/>
    <p:sldId id="270" r:id="rId14"/>
    <p:sldId id="271" r:id="rId15"/>
    <p:sldId id="273" r:id="rId16"/>
    <p:sldId id="272" r:id="rId17"/>
    <p:sldId id="274" r:id="rId18"/>
    <p:sldId id="276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3333CC"/>
    <a:srgbClr val="990033"/>
    <a:srgbClr val="006666"/>
    <a:srgbClr val="006600"/>
    <a:srgbClr val="0066FF"/>
    <a:srgbClr val="003366"/>
    <a:srgbClr val="CC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47449-7D50-4BA5-B00D-4D38D70439C5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20609-D1AE-4540-B357-1C0DC7C72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BE4FE-FE6C-48AB-BDD3-C956BB460AB2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C335C-390C-4A67-A95B-AFD8423299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4F462-0833-4B75-BA92-F7E55C19E686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251C4-582F-4E01-93A1-E5664E512C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3E2E-EDD5-4DD5-8122-3B9BEB3D4E5F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D72E8-182E-4084-B768-A6E9FA1282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EEB83-2480-479F-B9D1-DCB37E32144B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0ECDC-B8B0-4868-9729-60FB5D913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17CEA-160B-404A-B2BF-70B6885870B1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45823-EC42-43AB-AD09-58812D9AF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74872-05CE-422B-8B8F-D530CDB4C840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E01A0-79D1-4814-B5B2-229D0E4BA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7A4CA-4615-41ED-8B34-6F268EC94A32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652FE-F9E9-4F64-AA87-755BE3F4C8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11B42-71B6-40A4-A48C-2497357AC5F5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4BEC5-1941-4334-8B87-A6D286812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233C1-340D-4456-8B08-C6D5B40F3BFF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8D5FB-B332-4782-ACD5-62D6C7C149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27F54-5855-4DEC-BD01-EA6E46E76730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CD05A-8E2C-4B7B-8C6E-00053EE23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3E2A04-2BAE-4127-8ED2-25A37772E317}" type="datetimeFigureOut">
              <a:rPr lang="ru-RU"/>
              <a:pPr>
                <a:defRPr/>
              </a:pPr>
              <a:t>02.12.2012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098D15-C14A-4115-BA80-11C735935A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tantia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428604"/>
            <a:ext cx="7772400" cy="14700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lin Gothic Medium" pitchFamily="34" charset="0"/>
              </a:rPr>
              <a:t>Устный литературный журнал № </a:t>
            </a:r>
            <a:r>
              <a:rPr lang="en-US" sz="5400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lin Gothic Medium" pitchFamily="34" charset="0"/>
              </a:rPr>
              <a:t>2</a:t>
            </a:r>
            <a:r>
              <a:rPr lang="ru-RU" sz="5400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Franklin Gothic Medium" pitchFamily="34" charset="0"/>
              </a:rPr>
              <a:t>.</a:t>
            </a:r>
            <a:endParaRPr lang="ru-RU" sz="5400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Franklin Gothic Medium" pitchFamily="34" charset="0"/>
            </a:endParaRPr>
          </a:p>
        </p:txBody>
      </p:sp>
      <p:pic>
        <p:nvPicPr>
          <p:cNvPr id="1026" name="Picture 2" descr="C:\Documents and Settings\Admin\Рабочий стол\86904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3188"/>
            <a:ext cx="9144000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1486" y="4214818"/>
            <a:ext cx="241577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4357694"/>
            <a:ext cx="1143008" cy="209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42852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4214818"/>
            <a:ext cx="1714512" cy="238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142852"/>
            <a:ext cx="6000792" cy="1143000"/>
          </a:xfrm>
        </p:spPr>
        <p:txBody>
          <a:bodyPr/>
          <a:lstStyle/>
          <a:p>
            <a:r>
              <a:rPr lang="ru-RU" sz="3600" dirty="0" smtClean="0">
                <a:solidFill>
                  <a:srgbClr val="990033"/>
                </a:solidFill>
              </a:rPr>
              <a:t>Фильмы по произведениям </a:t>
            </a:r>
            <a:r>
              <a:rPr lang="ru-RU" sz="3600" dirty="0" err="1" smtClean="0">
                <a:solidFill>
                  <a:srgbClr val="990033"/>
                </a:solidFill>
              </a:rPr>
              <a:t>Астрид</a:t>
            </a:r>
            <a:r>
              <a:rPr lang="ru-RU" sz="3600" dirty="0" smtClean="0">
                <a:solidFill>
                  <a:srgbClr val="990033"/>
                </a:solidFill>
              </a:rPr>
              <a:t> Линдгрен</a:t>
            </a:r>
            <a:endParaRPr lang="ru-RU" sz="3600" dirty="0">
              <a:solidFill>
                <a:srgbClr val="990033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1643074" cy="262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357298"/>
            <a:ext cx="2071702" cy="276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286256"/>
            <a:ext cx="1643074" cy="234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4286256"/>
            <a:ext cx="1500198" cy="236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1428736"/>
            <a:ext cx="2524126" cy="252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4286256"/>
            <a:ext cx="1694986" cy="233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2928934"/>
            <a:ext cx="2644147" cy="381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143512"/>
            <a:ext cx="8229600" cy="1571636"/>
          </a:xfrm>
        </p:spPr>
        <p:txBody>
          <a:bodyPr/>
          <a:lstStyle/>
          <a:p>
            <a:r>
              <a:rPr lang="ru-RU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Астрид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Линдгрен ушла из жизни </a:t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28 января 2002 года в возрасте 95 лет. </a:t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Она похоронена в родных краях, в </a:t>
            </a:r>
            <a:r>
              <a:rPr lang="ru-RU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Виммербю</a:t>
            </a:r>
            <a: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ru-RU" sz="2800" dirty="0">
              <a:latin typeface="Calibri" pitchFamily="34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28604"/>
            <a:ext cx="71438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14290"/>
            <a:ext cx="419103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2643206" cy="1982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714884"/>
            <a:ext cx="3071834" cy="204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14290"/>
            <a:ext cx="2500330" cy="326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3186" y="4143380"/>
            <a:ext cx="2690813" cy="218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5368840" cy="258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9" y="500042"/>
            <a:ext cx="2969439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49908"/>
            <a:ext cx="4429156" cy="2950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714752"/>
            <a:ext cx="406993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313"/>
            <a:ext cx="5021263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 descr="H:\Финляндия-Швеция 2010\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71810"/>
            <a:ext cx="4786345" cy="3589759"/>
          </a:xfrm>
          <a:prstGeom prst="rect">
            <a:avLst/>
          </a:prstGeom>
          <a:noFill/>
        </p:spPr>
      </p:pic>
      <p:sp>
        <p:nvSpPr>
          <p:cNvPr id="9" name="Текст 6"/>
          <p:cNvSpPr>
            <a:spLocks noGrp="1"/>
          </p:cNvSpPr>
          <p:nvPr>
            <p:ph type="body" idx="1"/>
          </p:nvPr>
        </p:nvSpPr>
        <p:spPr>
          <a:xfrm>
            <a:off x="5143504" y="1071546"/>
            <a:ext cx="3786214" cy="857256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rgbClr val="663300"/>
                </a:solidFill>
                <a:latin typeface="+mj-lt"/>
              </a:rPr>
              <a:t>Швеция</a:t>
            </a:r>
            <a:endParaRPr lang="ru-RU" sz="4400" dirty="0">
              <a:solidFill>
                <a:srgbClr val="663300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4643446"/>
            <a:ext cx="31371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dirty="0" smtClean="0">
                <a:solidFill>
                  <a:srgbClr val="663300"/>
                </a:solidFill>
                <a:latin typeface="+mj-lt"/>
              </a:rPr>
              <a:t>Стокгольм</a:t>
            </a:r>
            <a:endParaRPr lang="ru-RU" sz="4800" dirty="0">
              <a:solidFill>
                <a:srgbClr val="6633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:\Финляндия-Швеция 2010\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14290"/>
            <a:ext cx="3643338" cy="2732504"/>
          </a:xfrm>
          <a:prstGeom prst="rect">
            <a:avLst/>
          </a:prstGeom>
          <a:noFill/>
        </p:spPr>
      </p:pic>
      <p:pic>
        <p:nvPicPr>
          <p:cNvPr id="31747" name="Picture 3" descr="H:\Финляндия-Швеция 2010\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857628"/>
            <a:ext cx="3714776" cy="2786082"/>
          </a:xfrm>
          <a:prstGeom prst="rect">
            <a:avLst/>
          </a:prstGeom>
          <a:noFill/>
        </p:spPr>
      </p:pic>
      <p:pic>
        <p:nvPicPr>
          <p:cNvPr id="31748" name="Picture 4" descr="H:\Финляндия-Швеция 2010\1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429000"/>
            <a:ext cx="4286247" cy="3214686"/>
          </a:xfrm>
          <a:prstGeom prst="rect">
            <a:avLst/>
          </a:prstGeom>
          <a:noFill/>
        </p:spPr>
      </p:pic>
      <p:pic>
        <p:nvPicPr>
          <p:cNvPr id="31749" name="Picture 5" descr="H:\Финляндия-Швеция 2010\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214290"/>
            <a:ext cx="2518190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:\Финляндия-Швеция 2010\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001056" cy="6000792"/>
          </a:xfrm>
          <a:prstGeom prst="rect">
            <a:avLst/>
          </a:prstGeom>
          <a:noFill/>
        </p:spPr>
      </p:pic>
      <p:pic>
        <p:nvPicPr>
          <p:cNvPr id="32771" name="Picture 3" descr="H:\Финляндия-Швеция 2010\1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8096306" cy="6072230"/>
          </a:xfrm>
          <a:prstGeom prst="rect">
            <a:avLst/>
          </a:prstGeom>
          <a:noFill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82182"/>
            <a:ext cx="7929618" cy="594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3" y="375025"/>
            <a:ext cx="8262995" cy="619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57166"/>
            <a:ext cx="8595711" cy="61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8794" y="214290"/>
            <a:ext cx="5004009" cy="503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785918" y="5357826"/>
            <a:ext cx="45720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105 лет со дня рождения 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волшебницы из Швеции-</a:t>
            </a:r>
            <a:b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Астрид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Линдгрен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2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  <a:gradFill rotWithShape="1">
            <a:gsLst>
              <a:gs pos="0">
                <a:srgbClr val="BBB3DF">
                  <a:alpha val="58000"/>
                </a:srgbClr>
              </a:gs>
              <a:gs pos="50000">
                <a:schemeClr val="bg1">
                  <a:alpha val="55000"/>
                </a:schemeClr>
              </a:gs>
              <a:gs pos="100000">
                <a:srgbClr val="BBB3DF">
                  <a:alpha val="58000"/>
                </a:srgbClr>
              </a:gs>
            </a:gsLst>
            <a:lin ang="5400000" scaled="1"/>
          </a:gradFill>
        </p:spPr>
        <p:txBody>
          <a:bodyPr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b="1" smtClean="0">
                <a:solidFill>
                  <a:srgbClr val="DC310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Познакомься и с другими книгами Астрид Линдгрен</a:t>
            </a:r>
          </a:p>
        </p:txBody>
      </p:sp>
      <p:pic>
        <p:nvPicPr>
          <p:cNvPr id="25605" name="Picture 3" descr="Мио, мой Мио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1341438"/>
            <a:ext cx="1873250" cy="2665412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5606" name="Picture 4" descr="Мадикен и Пим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341438"/>
            <a:ext cx="1779588" cy="2663825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7" name="Picture 5" descr="Приключения Кат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2225" y="1341438"/>
            <a:ext cx="1798638" cy="2663825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08" name="Picture 6" descr="Мы - на остроке Салькрок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1341438"/>
            <a:ext cx="1728787" cy="2655887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5609" name="Picture 7" descr="Расмус-бродяг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2997200"/>
            <a:ext cx="1800225" cy="2663825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5610" name="Picture 10" descr="Приключения Эмиля из Лённеберг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1863" y="2708275"/>
            <a:ext cx="1925637" cy="2663825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11" name="Picture 11" descr="Нет в лесу никаких разбойник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363" y="4221163"/>
            <a:ext cx="1657350" cy="2519362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12" name="Picture 12" descr="Суперсыщик Калле Блумквист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2650" y="4076700"/>
            <a:ext cx="1803400" cy="262890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25613" name="Picture 13" descr="Черстин и я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2590800"/>
            <a:ext cx="1800225" cy="2617788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14" name="Picture 14" descr="Карлсон который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4400" y="4114800"/>
            <a:ext cx="19050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5615" name="Picture 9" descr="Рони дочь разбойника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39975" y="4149725"/>
            <a:ext cx="1958975" cy="2565400"/>
          </a:xfrm>
          <a:prstGeom prst="rect">
            <a:avLst/>
          </a:prstGeom>
          <a:noFill/>
          <a:ln w="6350">
            <a:solidFill>
              <a:srgbClr val="00008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Линдгрен А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428604"/>
            <a:ext cx="3960813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85984" y="4357694"/>
            <a:ext cx="500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ru-RU" sz="3200" b="1" dirty="0" err="1" smtClean="0">
                <a:solidFill>
                  <a:srgbClr val="000099"/>
                </a:solidFill>
                <a:latin typeface="+mj-lt"/>
              </a:rPr>
              <a:t>Астрид</a:t>
            </a:r>
            <a:r>
              <a:rPr lang="ru-RU" sz="3200" b="1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ru-RU" sz="3200" b="1" dirty="0" smtClean="0">
                <a:solidFill>
                  <a:srgbClr val="000099"/>
                </a:solidFill>
                <a:latin typeface="+mj-lt"/>
              </a:rPr>
              <a:t>Анна </a:t>
            </a:r>
            <a:r>
              <a:rPr lang="en-US" sz="3200" b="1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ru-RU" sz="3200" b="1" dirty="0" err="1" smtClean="0">
                <a:solidFill>
                  <a:srgbClr val="000099"/>
                </a:solidFill>
                <a:latin typeface="+mj-lt"/>
              </a:rPr>
              <a:t>Эмилия</a:t>
            </a:r>
            <a:endParaRPr lang="en-US" sz="3200" b="1" dirty="0" smtClean="0">
              <a:solidFill>
                <a:srgbClr val="000099"/>
              </a:solidFill>
              <a:latin typeface="+mj-lt"/>
            </a:endParaRPr>
          </a:p>
          <a:p>
            <a:pPr eaLnBrk="1" hangingPunct="1"/>
            <a:r>
              <a:rPr lang="en-US" sz="3200" b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latin typeface="+mj-lt"/>
              </a:rPr>
              <a:t>         </a:t>
            </a:r>
            <a:r>
              <a:rPr lang="ru-RU" sz="3200" b="1" dirty="0" smtClean="0">
                <a:solidFill>
                  <a:srgbClr val="000099"/>
                </a:solidFill>
                <a:latin typeface="+mj-lt"/>
              </a:rPr>
              <a:t> Линдгрен</a:t>
            </a:r>
          </a:p>
        </p:txBody>
      </p:sp>
      <p:pic>
        <p:nvPicPr>
          <p:cNvPr id="7" name="Picture 8" descr="top_eng-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72100"/>
            <a:ext cx="91440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85720" y="4643446"/>
            <a:ext cx="164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kern="10" dirty="0" smtClean="0">
                <a:ln w="317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ECE104">
                      <a:alpha val="79999"/>
                    </a:srgbClr>
                  </a:outerShdw>
                </a:effectLst>
                <a:latin typeface="+mj-lt"/>
                <a:cs typeface="Times New Roman"/>
              </a:rPr>
              <a:t>1907</a:t>
            </a:r>
            <a:endParaRPr lang="ru-RU" sz="3600" kern="10" dirty="0">
              <a:ln w="3175">
                <a:solidFill>
                  <a:schemeClr val="hlink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ECE104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00958" y="4643446"/>
            <a:ext cx="11587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kern="10" dirty="0" smtClean="0">
                <a:ln w="317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45791" dir="2021404" algn="ctr" rotWithShape="0">
                    <a:srgbClr val="ECE104">
                      <a:alpha val="79999"/>
                    </a:srgbClr>
                  </a:outerShdw>
                </a:effectLst>
                <a:latin typeface="+mj-lt"/>
                <a:cs typeface="Times New Roman"/>
              </a:rPr>
              <a:t>2002</a:t>
            </a:r>
            <a:endParaRPr lang="ru-RU" sz="3600" kern="10" dirty="0">
              <a:ln w="3175">
                <a:solidFill>
                  <a:schemeClr val="hlink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45791" dir="2021404" algn="ctr" rotWithShape="0">
                  <a:srgbClr val="ECE104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000108"/>
            <a:ext cx="7572428" cy="429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642918"/>
            <a:ext cx="410527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28604"/>
            <a:ext cx="4655396" cy="584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143116"/>
            <a:ext cx="3303185" cy="4443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13" y="285728"/>
            <a:ext cx="233364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2449304" cy="34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4429156" cy="303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Заголовок 12"/>
          <p:cNvSpPr>
            <a:spLocks noGrp="1"/>
          </p:cNvSpPr>
          <p:nvPr>
            <p:ph type="ctrTitle"/>
          </p:nvPr>
        </p:nvSpPr>
        <p:spPr>
          <a:xfrm>
            <a:off x="285720" y="4357694"/>
            <a:ext cx="8272466" cy="1470025"/>
          </a:xfrm>
        </p:spPr>
        <p:txBody>
          <a:bodyPr/>
          <a:lstStyle/>
          <a:p>
            <a:r>
              <a:rPr lang="ru-RU" sz="4000" i="1" dirty="0" smtClean="0">
                <a:solidFill>
                  <a:srgbClr val="663300"/>
                </a:solidFill>
                <a:latin typeface="Georgia" pitchFamily="18" charset="0"/>
              </a:rPr>
              <a:t>«Не хочу писать для взрослых!»</a:t>
            </a:r>
            <a:r>
              <a:rPr lang="ru-RU" i="1" dirty="0" smtClean="0">
                <a:solidFill>
                  <a:srgbClr val="663300"/>
                </a:solidFill>
                <a:latin typeface="Calibri" pitchFamily="34" charset="0"/>
              </a:rPr>
              <a:t/>
            </a:r>
            <a:br>
              <a:rPr lang="ru-RU" i="1" dirty="0" smtClean="0">
                <a:solidFill>
                  <a:srgbClr val="663300"/>
                </a:solidFill>
                <a:latin typeface="Calibri" pitchFamily="34" charset="0"/>
              </a:rPr>
            </a:br>
            <a:r>
              <a:rPr lang="ru-RU" i="1" dirty="0" smtClean="0">
                <a:solidFill>
                  <a:srgbClr val="663300"/>
                </a:solidFill>
                <a:latin typeface="Calibri" pitchFamily="34" charset="0"/>
              </a:rPr>
              <a:t>                                       </a:t>
            </a:r>
            <a:r>
              <a:rPr lang="ru-RU" sz="2800" i="1" dirty="0" err="1" smtClean="0">
                <a:solidFill>
                  <a:srgbClr val="663300"/>
                </a:solidFill>
                <a:latin typeface="Georgia" pitchFamily="18" charset="0"/>
                <a:cs typeface="Arial" pitchFamily="34" charset="0"/>
              </a:rPr>
              <a:t>Астрид</a:t>
            </a:r>
            <a:r>
              <a:rPr lang="ru-RU" sz="2800" i="1" dirty="0" smtClean="0">
                <a:solidFill>
                  <a:srgbClr val="663300"/>
                </a:solidFill>
                <a:latin typeface="Georgia" pitchFamily="18" charset="0"/>
                <a:cs typeface="Arial" pitchFamily="34" charset="0"/>
              </a:rPr>
              <a:t> Линдгрен</a:t>
            </a:r>
            <a:endParaRPr lang="ru-RU" sz="2800" i="1" dirty="0">
              <a:solidFill>
                <a:srgbClr val="663300"/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142852"/>
            <a:ext cx="4619658" cy="346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14290"/>
            <a:ext cx="2150641" cy="312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714752"/>
            <a:ext cx="2214578" cy="296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786190"/>
            <a:ext cx="213030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786314" y="5143512"/>
            <a:ext cx="4157634" cy="1428752"/>
          </a:xfrm>
        </p:spPr>
        <p:txBody>
          <a:bodyPr/>
          <a:lstStyle/>
          <a:p>
            <a:r>
              <a:rPr lang="ru-RU" sz="3200" dirty="0" smtClean="0">
                <a:solidFill>
                  <a:srgbClr val="003366"/>
                </a:solidFill>
                <a:latin typeface="Calibri" pitchFamily="34" charset="0"/>
              </a:rPr>
              <a:t>1955-68 г.г.</a:t>
            </a:r>
            <a:br>
              <a:rPr lang="ru-RU" sz="3200" dirty="0" smtClean="0">
                <a:solidFill>
                  <a:srgbClr val="003366"/>
                </a:solidFill>
                <a:latin typeface="Calibri" pitchFamily="34" charset="0"/>
              </a:rPr>
            </a:br>
            <a:r>
              <a:rPr lang="ru-RU" sz="3200" dirty="0" smtClean="0">
                <a:solidFill>
                  <a:srgbClr val="003366"/>
                </a:solidFill>
                <a:latin typeface="Calibri" pitchFamily="34" charset="0"/>
              </a:rPr>
              <a:t>первая книга на русском языке</a:t>
            </a:r>
            <a:endParaRPr lang="ru-RU" sz="3200" dirty="0">
              <a:solidFill>
                <a:srgbClr val="003366"/>
              </a:solidFill>
              <a:latin typeface="Calibri" pitchFamily="34" charset="0"/>
            </a:endParaRPr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57166"/>
            <a:ext cx="320833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173279" cy="607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500042"/>
            <a:ext cx="4786346" cy="5857916"/>
          </a:xfrm>
        </p:spPr>
        <p:txBody>
          <a:bodyPr/>
          <a:lstStyle/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Затем появились повести о </a:t>
            </a: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400" dirty="0" smtClean="0">
              <a:solidFill>
                <a:srgbClr val="006666"/>
              </a:solidFill>
              <a:latin typeface="Calibri" pitchFamily="34" charset="0"/>
            </a:endParaRP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err="1" smtClean="0">
                <a:solidFill>
                  <a:srgbClr val="006666"/>
                </a:solidFill>
                <a:latin typeface="Calibri" pitchFamily="34" charset="0"/>
              </a:rPr>
              <a:t>Расмусе-бродяге</a:t>
            </a: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 (1956)</a:t>
            </a: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400" dirty="0" smtClean="0">
              <a:solidFill>
                <a:srgbClr val="006666"/>
              </a:solidFill>
              <a:latin typeface="Calibri" pitchFamily="34" charset="0"/>
            </a:endParaRPr>
          </a:p>
          <a:p>
            <a:pPr marL="0" indent="-27305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 трилогия об Эмиле из </a:t>
            </a:r>
            <a:r>
              <a:rPr lang="ru-RU" sz="2400" dirty="0" err="1" smtClean="0">
                <a:solidFill>
                  <a:srgbClr val="006666"/>
                </a:solidFill>
                <a:latin typeface="Calibri" pitchFamily="34" charset="0"/>
              </a:rPr>
              <a:t>Леннеберги</a:t>
            </a:r>
            <a:endParaRPr lang="ru-RU" sz="2400" dirty="0" smtClean="0">
              <a:solidFill>
                <a:srgbClr val="006666"/>
              </a:solidFill>
              <a:latin typeface="Calibri" pitchFamily="34" charset="0"/>
            </a:endParaRPr>
          </a:p>
          <a:p>
            <a:pPr marL="0" indent="-27305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                      (1963-1970)</a:t>
            </a: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400" dirty="0" smtClean="0">
              <a:solidFill>
                <a:srgbClr val="006666"/>
              </a:solidFill>
              <a:latin typeface="Calibri" pitchFamily="34" charset="0"/>
            </a:endParaRP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книги «Братья  Львиное сердце»</a:t>
            </a: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(1979)</a:t>
            </a: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 «</a:t>
            </a:r>
            <a:r>
              <a:rPr lang="ru-RU" sz="2400" dirty="0" err="1" smtClean="0">
                <a:solidFill>
                  <a:srgbClr val="006666"/>
                </a:solidFill>
                <a:latin typeface="Calibri" pitchFamily="34" charset="0"/>
              </a:rPr>
              <a:t>Роня</a:t>
            </a: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, дочь разбойника»</a:t>
            </a: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(1981) </a:t>
            </a: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Всего более 36 книг.</a:t>
            </a: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sz="2400" dirty="0" smtClean="0">
              <a:solidFill>
                <a:srgbClr val="006666"/>
              </a:solidFill>
              <a:latin typeface="Calibri" pitchFamily="34" charset="0"/>
            </a:endParaRPr>
          </a:p>
          <a:p>
            <a:pPr marL="0" indent="-273050"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sz="2400" dirty="0" smtClean="0">
                <a:solidFill>
                  <a:srgbClr val="006666"/>
                </a:solidFill>
                <a:latin typeface="Calibri" pitchFamily="34" charset="0"/>
              </a:rPr>
              <a:t>Её книги полюбили не только дети, но и взрослые всего мира.</a:t>
            </a:r>
          </a:p>
          <a:p>
            <a:pPr marL="0" indent="-273050" eaLnBrk="1" hangingPunct="1">
              <a:lnSpc>
                <a:spcPct val="90000"/>
              </a:lnSpc>
              <a:spcBef>
                <a:spcPct val="0"/>
              </a:spcBef>
            </a:pPr>
            <a:endParaRPr lang="ru-RU" dirty="0" smtClean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42852"/>
            <a:ext cx="1788899" cy="230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p1882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857232"/>
            <a:ext cx="190868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200px-Rony-lindgr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143380"/>
            <a:ext cx="1865014" cy="237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4626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143248"/>
            <a:ext cx="1785950" cy="227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5572140"/>
            <a:ext cx="7629524" cy="1112835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Андерсен наших дней.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85786" y="5786430"/>
            <a:ext cx="7000924" cy="928718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Волшебница из Швеции.</a:t>
            </a:r>
            <a:endParaRPr lang="ru-RU" sz="4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5" descr="Рисунок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25727"/>
            <a:ext cx="4508500" cy="5589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76</Words>
  <Application>Microsoft Office PowerPoint</Application>
  <PresentationFormat>Экран (4:3)</PresentationFormat>
  <Paragraphs>29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Устный литературный журнал № 2.</vt:lpstr>
      <vt:lpstr>Слайд 2</vt:lpstr>
      <vt:lpstr>Слайд 3</vt:lpstr>
      <vt:lpstr>Слайд 4</vt:lpstr>
      <vt:lpstr>«Не хочу писать для взрослых!»                                        Астрид Линдгрен</vt:lpstr>
      <vt:lpstr>Слайд 6</vt:lpstr>
      <vt:lpstr>1955-68 г.г. первая книга на русском языке</vt:lpstr>
      <vt:lpstr>Слайд 8</vt:lpstr>
      <vt:lpstr>Андерсен наших дней.</vt:lpstr>
      <vt:lpstr>Слайд 10</vt:lpstr>
      <vt:lpstr>Фильмы по произведениям Астрид Линдгрен</vt:lpstr>
      <vt:lpstr>Астрид Линдгрен ушла из жизни  28 января 2002 года в возрасте 95 лет.  Она похоронена в родных краях, в Виммербю </vt:lpstr>
      <vt:lpstr>Слайд 13</vt:lpstr>
      <vt:lpstr>Слайд 14</vt:lpstr>
      <vt:lpstr>Слайд 15</vt:lpstr>
      <vt:lpstr>Слайд 16</vt:lpstr>
      <vt:lpstr>Слайд 17</vt:lpstr>
      <vt:lpstr>Познакомься и с другими книгами Астрид Линдгрен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Устный литературный журнал № 1.</dc:title>
  <cp:lastModifiedBy>Рундзя </cp:lastModifiedBy>
  <cp:revision>62</cp:revision>
  <dcterms:modified xsi:type="dcterms:W3CDTF">2012-12-02T09:22:57Z</dcterms:modified>
</cp:coreProperties>
</file>