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034323-F98D-4414-B5A6-18BA4215F6E7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A0B773-C5EC-4442-B0B5-D2401BEB8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F134BA-349A-4681-93F2-05931C3B8C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D61F7-F606-4993-B966-80ED981388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45A73A-F91B-4855-959F-DBB3125175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038BE-9CE6-4551-9267-A3AFE70B8F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850139-4C16-4530-8193-DF9D02FB65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88F5E-BB17-4515-A378-0FBCD8529C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49657-9F3B-41DF-B5DF-FC9B46579B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27AEB-5768-4865-A644-13AFCD7F98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39620-84C6-484D-93E3-3FCFE49B0A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374D4D-5DEE-487F-9489-400C4CE8C5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1AC3A6-3F24-42C2-B680-4A9C098A89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B91E91-D008-4F57-8DF3-D2BE7EC3B6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254DE-F5A5-40D7-AB1F-B44F93BBE7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ECFA6-38C3-4955-80E6-34FD7CA28A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17C8B-89CE-4713-B4ED-5B6D5360AC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C841-F289-4C8D-BA64-7BE66C00B7F9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7AE1-D4BB-42F1-A1E2-E667BCDE9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E2EB-97EF-4152-8E77-B5C220E4859B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8845-BED6-4CA8-B332-688E867A2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7498-814B-4379-B2F6-EE649F6EAEE1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3A16-B134-4A18-802B-3D1E1F0F1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EA95-41C2-47C0-A73D-5609909FEB1A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CD15-E8FE-4720-AB9B-D0B75608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0C89-2261-41CF-92B1-8FB9DA0F4048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3E64-8706-4346-9FCA-FEB8E4D90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2244-F9AA-4D81-A238-DEC103CF529F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F54-342E-4705-B90E-B791CAF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F997-7FF9-4ECA-93C4-ADE449396C65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B540-1723-4078-921C-C6834AA87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E854-D385-4D49-869A-DEBFE0FCD0BB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E6DE-CB38-4E11-BC3C-1BDC812E8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0F1B-7188-491C-BC60-E665DC54689E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7614-534B-4E8E-BC05-5BACFB3BD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79FF-3BC4-4B69-9F87-7F35F8DB9A56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309A-D065-4F1C-AF79-2E87A06E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A57F-81AB-4495-851E-22DDBF5AE188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2433-CF9D-4E13-A4E4-05C140F44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BFE3D7-C42B-4C28-B032-2BDFDE3A56DC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BC07FA-74FA-445B-999E-E83BD885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r>
              <a:rPr lang="ru-RU" sz="5400" b="1" smtClean="0">
                <a:solidFill>
                  <a:srgbClr val="7030A0"/>
                </a:solidFill>
              </a:rPr>
              <a:t>Виды попугаев и последовательность рисования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3714750"/>
            <a:ext cx="6400800" cy="1752600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Составила: Степаниденко</a:t>
            </a:r>
          </a:p>
          <a:p>
            <a:r>
              <a:rPr lang="ru-RU" sz="2800" b="1" smtClean="0">
                <a:solidFill>
                  <a:srgbClr val="7030A0"/>
                </a:solidFill>
              </a:rPr>
              <a:t>Наталья Сергеевна,</a:t>
            </a:r>
          </a:p>
          <a:p>
            <a:r>
              <a:rPr lang="ru-RU" sz="2800" b="1" smtClean="0">
                <a:solidFill>
                  <a:srgbClr val="7030A0"/>
                </a:solidFill>
              </a:rPr>
              <a:t>учитель начальных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0729" y="5661248"/>
            <a:ext cx="50095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Юбилейный, Московской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2012 – 2013 учебный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000372"/>
            <a:ext cx="690836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(Урок – презентация для учащихся 2 класса)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5735638"/>
            <a:ext cx="4638675" cy="1128712"/>
          </a:xfrm>
          <a:prstGeom prst="rect">
            <a:avLst/>
          </a:prstGeom>
          <a:noFill/>
        </p:spPr>
      </p:pic>
      <p:pic>
        <p:nvPicPr>
          <p:cNvPr id="29699" name="Рисунок 3" descr="DSC_079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42875"/>
            <a:ext cx="5715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75" y="5735638"/>
            <a:ext cx="2432050" cy="1128712"/>
          </a:xfrm>
          <a:prstGeom prst="rect">
            <a:avLst/>
          </a:prstGeom>
          <a:noFill/>
        </p:spPr>
      </p:pic>
      <p:pic>
        <p:nvPicPr>
          <p:cNvPr id="31747" name="Рисунок 4" descr="DSC_079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14313"/>
            <a:ext cx="59293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8" y="5583238"/>
            <a:ext cx="2938462" cy="1135062"/>
          </a:xfrm>
          <a:prstGeom prst="rect">
            <a:avLst/>
          </a:prstGeom>
          <a:noFill/>
        </p:spPr>
      </p:pic>
      <p:pic>
        <p:nvPicPr>
          <p:cNvPr id="33795" name="Рисунок 3" descr="DSC_07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8572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488" y="5735638"/>
            <a:ext cx="3279775" cy="1128712"/>
          </a:xfrm>
          <a:prstGeom prst="rect">
            <a:avLst/>
          </a:prstGeom>
          <a:noFill/>
        </p:spPr>
      </p:pic>
      <p:pic>
        <p:nvPicPr>
          <p:cNvPr id="35843" name="Рисунок 4" descr="DSC_07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42875"/>
            <a:ext cx="5643562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488" y="5735638"/>
            <a:ext cx="2974975" cy="1128712"/>
          </a:xfrm>
          <a:prstGeom prst="rect">
            <a:avLst/>
          </a:prstGeom>
          <a:noFill/>
        </p:spPr>
      </p:pic>
      <p:pic>
        <p:nvPicPr>
          <p:cNvPr id="37891" name="Рисунок 3" descr="DSC_078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14313"/>
            <a:ext cx="55721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75" y="5735638"/>
            <a:ext cx="1944688" cy="1128712"/>
          </a:xfrm>
          <a:prstGeom prst="rect">
            <a:avLst/>
          </a:prstGeom>
          <a:noFill/>
        </p:spPr>
      </p:pic>
      <p:pic>
        <p:nvPicPr>
          <p:cNvPr id="39939" name="Рисунок 4" descr="DSC_07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42875"/>
            <a:ext cx="5715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5735638"/>
            <a:ext cx="5670550" cy="1128712"/>
          </a:xfrm>
          <a:prstGeom prst="rect">
            <a:avLst/>
          </a:prstGeom>
          <a:noFill/>
        </p:spPr>
      </p:pic>
      <p:pic>
        <p:nvPicPr>
          <p:cNvPr id="41987" name="Рисунок 3" descr="DSC_08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8715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934670"/>
            <a:ext cx="87355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Основные и составные цвета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44035" name="Рисунок 2" descr="DSC_08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864393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5429264"/>
            <a:ext cx="57281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Последовательность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рисования попугая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6083" name="AutoShape 2" descr="https://encrypted-tbn1.gstatic.com/images?q=tbn:ANd9GcQHaXchrfHU7IapqEQ6xgcgbP8GqxyyXiJGQRdCALTJCifgda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84" name="AutoShape 4" descr="https://encrypted-tbn1.gstatic.com/images?q=tbn:ANd9GcQHaXchrfHU7IapqEQ6xgcgbP8GqxyyXiJGQRdCALTJCifgda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85" name="AutoShape 6" descr="https://encrypted-tbn1.gstatic.com/images?q=tbn:ANd9GcQHaXchrfHU7IapqEQ6xgcgbP8GqxyyXiJGQRdCALTJCifgda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86" name="AutoShape 8" descr="https://encrypted-tbn2.gstatic.com/images?q=tbn:ANd9GcSDkFWzEfWVRQwbuPyQS299ku4ykmpY_ZYySB1hT7KrbSgxgdW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6087" name="Picture 10" descr="http://t2.gstatic.com/images?q=tbn:ANd9GcRk_Oug8jq_aG_p1Km65nH4v-vjk7Xn6izjpDvo2pbyFyRSNlNvhoWGTdx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42875"/>
            <a:ext cx="7572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"/>
            <a:ext cx="59769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5583238"/>
            <a:ext cx="2000250" cy="113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75" y="5583238"/>
            <a:ext cx="2938463" cy="1135062"/>
          </a:xfrm>
          <a:prstGeom prst="rect">
            <a:avLst/>
          </a:prstGeom>
          <a:noFill/>
        </p:spPr>
      </p:pic>
      <p:pic>
        <p:nvPicPr>
          <p:cNvPr id="1638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423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6163" y="5735638"/>
            <a:ext cx="5297487" cy="1128712"/>
          </a:xfrm>
          <a:prstGeom prst="rect">
            <a:avLst/>
          </a:prstGeom>
          <a:noFill/>
        </p:spPr>
      </p:pic>
      <p:pic>
        <p:nvPicPr>
          <p:cNvPr id="17411" name="Рисунок 3" descr="DSC_08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14313"/>
            <a:ext cx="600075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5735638"/>
            <a:ext cx="7948613" cy="1128712"/>
          </a:xfrm>
          <a:prstGeom prst="rect">
            <a:avLst/>
          </a:prstGeom>
          <a:noFill/>
        </p:spPr>
      </p:pic>
      <p:pic>
        <p:nvPicPr>
          <p:cNvPr id="19459" name="Рисунок 4" descr="DSC_08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14313"/>
            <a:ext cx="52149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75" y="5516563"/>
            <a:ext cx="2462213" cy="1128712"/>
          </a:xfrm>
          <a:prstGeom prst="rect">
            <a:avLst/>
          </a:prstGeom>
          <a:noFill/>
        </p:spPr>
      </p:pic>
      <p:pic>
        <p:nvPicPr>
          <p:cNvPr id="21507" name="Рисунок 3" descr="DSC_08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8572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163" y="5657850"/>
            <a:ext cx="3582987" cy="1127125"/>
          </a:xfrm>
          <a:prstGeom prst="rect">
            <a:avLst/>
          </a:prstGeom>
          <a:noFill/>
        </p:spPr>
      </p:pic>
      <p:pic>
        <p:nvPicPr>
          <p:cNvPr id="23555" name="Рисунок 4" descr="DSC_08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42875"/>
            <a:ext cx="61436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5657850"/>
            <a:ext cx="3236912" cy="1127125"/>
          </a:xfrm>
          <a:prstGeom prst="rect">
            <a:avLst/>
          </a:prstGeom>
          <a:noFill/>
        </p:spPr>
      </p:pic>
      <p:pic>
        <p:nvPicPr>
          <p:cNvPr id="25603" name="Рисунок 3" descr="DSC_08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42875"/>
            <a:ext cx="59293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113" y="5583238"/>
            <a:ext cx="5065712" cy="1135062"/>
          </a:xfrm>
          <a:prstGeom prst="rect">
            <a:avLst/>
          </a:prstGeom>
          <a:noFill/>
        </p:spPr>
      </p:pic>
      <p:pic>
        <p:nvPicPr>
          <p:cNvPr id="27651" name="Рисунок 4" descr="DSC_07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14313"/>
            <a:ext cx="84296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</Words>
  <Application>Microsoft Office PowerPoint</Application>
  <PresentationFormat>Экран (4:3)</PresentationFormat>
  <Paragraphs>19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Виды попугаев и последовательность рисования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попугаев и последовательность рисования</dc:title>
  <dc:creator>рыбки</dc:creator>
  <cp:lastModifiedBy>User</cp:lastModifiedBy>
  <cp:revision>47</cp:revision>
  <dcterms:created xsi:type="dcterms:W3CDTF">2013-01-13T07:27:22Z</dcterms:created>
  <dcterms:modified xsi:type="dcterms:W3CDTF">2013-02-11T16:18:05Z</dcterms:modified>
</cp:coreProperties>
</file>