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68" r:id="rId3"/>
    <p:sldId id="357" r:id="rId4"/>
    <p:sldId id="354" r:id="rId5"/>
    <p:sldId id="360" r:id="rId6"/>
    <p:sldId id="344" r:id="rId7"/>
    <p:sldId id="316" r:id="rId8"/>
    <p:sldId id="366" r:id="rId9"/>
    <p:sldId id="365" r:id="rId10"/>
    <p:sldId id="364" r:id="rId11"/>
    <p:sldId id="281" r:id="rId12"/>
    <p:sldId id="315" r:id="rId13"/>
    <p:sldId id="367" r:id="rId14"/>
    <p:sldId id="3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5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70998-FAE5-419B-9DFC-93D0AC59EB07}" type="datetimeFigureOut">
              <a:rPr lang="ru-RU" smtClean="0"/>
              <a:pPr/>
              <a:t>21.10.2012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05AE6B-DAA2-4B71-9CF6-9951DCA68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517FA-7519-4810-AC7B-27FF3BADF611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43646-CB6B-43DC-A21B-16CDB009B4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043646-CB6B-43DC-A21B-16CDB009B4C1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54088" y="239713"/>
            <a:ext cx="7773987" cy="6889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38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38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786188"/>
            <a:ext cx="4038600" cy="2339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786188"/>
            <a:ext cx="4038600" cy="2339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4107D-24F8-4DD4-B0BC-9046C2AA48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8172C-91BA-4AEA-8C1E-99096F66567C}" type="datetimeFigureOut">
              <a:rPr lang="ru-RU" smtClean="0"/>
              <a:pPr/>
              <a:t>21.10.2012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192E9-0622-41CC-AC5F-2FF0A1678B6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hyperlink" Target="&#1088;&#1099;&#1073;&#1082;&#1072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&#1042;&#1086;&#1074;&#1082;&#1072;%20&#1080;%20&#1089;&#1090;&#1072;&#1088;&#1091;&#1093;&#1072;.wmv" TargetMode="External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12" Type="http://schemas.openxmlformats.org/officeDocument/2006/relationships/image" Target="../media/image61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11" Type="http://schemas.openxmlformats.org/officeDocument/2006/relationships/image" Target="../media/image60.png"/><Relationship Id="rId5" Type="http://schemas.openxmlformats.org/officeDocument/2006/relationships/image" Target="../media/image55.jpeg"/><Relationship Id="rId10" Type="http://schemas.openxmlformats.org/officeDocument/2006/relationships/image" Target="../media/image59.png"/><Relationship Id="rId4" Type="http://schemas.openxmlformats.org/officeDocument/2006/relationships/image" Target="../media/image54.jpeg"/><Relationship Id="rId9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search_images" TargetMode="External"/><Relationship Id="rId7" Type="http://schemas.openxmlformats.org/officeDocument/2006/relationships/hyperlink" Target="http://chernushka59.ru/fotogallery%20&#1092;&#1086;&#1090;&#1086;&#1075;&#1088;&#1072;&#1092;&#1080;&#1080;%20&#1075;.&#1063;&#1077;&#1088;&#1085;&#1091;&#1096;&#1082;&#1072;" TargetMode="External"/><Relationship Id="rId2" Type="http://schemas.openxmlformats.org/officeDocument/2006/relationships/hyperlink" Target="http://www.muviki.ru/show/3185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k.com/" TargetMode="External"/><Relationship Id="rId5" Type="http://schemas.openxmlformats.org/officeDocument/2006/relationships/hyperlink" Target="http://galereika.net/photo/krasivye_kartinki/zhivotnye" TargetMode="External"/><Relationship Id="rId4" Type="http://schemas.openxmlformats.org/officeDocument/2006/relationships/hyperlink" Target="http://kseniya-spb.web-box.ru/video-materialy/zhiti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79;&#1086;&#1083;&#1086;&#1090;&#1072;&#1103;%20&#1088;&#1099;&#1073;&#1082;&#1072;.mp4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61;&#1086;&#1079;&#1103;&#1080;&#1085;\&#1056;&#1072;&#1073;&#1086;&#1095;&#1080;&#1081;%20&#1089;&#1090;&#1086;&#1083;\&#1092;&#1077;&#1089;&#1090;&#1080;&#1074;&#1072;&#1083;&#1100;%202012-13\1%20&#1089;&#1077;&#1085;&#1090;&#1103;&#1073;&#1088;&#1103;\TuriginaNA_rasgovor\&#1055;&#1088;&#1077;&#1079;&#1077;&#1085;&#1090;&#1072;&#1094;&#1080;&#1103;.%20ppt\&#1052;&#1086;&#1103;%20&#1084;&#1072;&#1084;&#1072;%20&#1040;&#1089;&#1089;&#1086;&#1083;&#1100;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18" Type="http://schemas.openxmlformats.org/officeDocument/2006/relationships/image" Target="../media/image4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17" Type="http://schemas.openxmlformats.org/officeDocument/2006/relationships/image" Target="../media/image39.jpe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8.jpeg"/><Relationship Id="rId1" Type="http://schemas.openxmlformats.org/officeDocument/2006/relationships/audio" Target="file:///D:\&#1061;&#1086;&#1079;&#1103;&#1080;&#1085;\&#1056;&#1072;&#1073;&#1086;&#1095;&#1080;&#1081;%20&#1089;&#1090;&#1086;&#1083;\&#1092;&#1077;&#1089;&#1090;&#1080;&#1074;&#1072;&#1083;&#1100;%202012-13\1%20&#1089;&#1077;&#1085;&#1090;&#1103;&#1073;&#1088;&#1103;\TuriginaNA_rasgovor\&#1055;&#1088;&#1077;&#1079;&#1077;&#1085;&#1090;&#1072;&#1094;&#1080;&#1103;.%20ppt\&#1076;&#1077;&#1090;&#1089;&#1082;&#1080;&#1081;%20&#1089;&#1084;&#1077;&#1093;.mp3" TargetMode="Externa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5" Type="http://schemas.openxmlformats.org/officeDocument/2006/relationships/image" Target="../media/image3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Relationship Id="rId1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10" Type="http://schemas.openxmlformats.org/officeDocument/2006/relationships/image" Target="../media/image49.pn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491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FE5F7"/>
          </a:solidFill>
          <a:scene3d>
            <a:camera prst="orthographicFront"/>
            <a:lightRig rig="threePt" dir="t"/>
          </a:scene3d>
          <a:sp3d contourW="88900">
            <a:contourClr>
              <a:srgbClr val="7030A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 cstate="print"/>
          <a:srcRect l="23697" t="28085" r="15744" b="12233"/>
          <a:stretch>
            <a:fillRect/>
          </a:stretch>
        </p:blipFill>
        <p:spPr bwMode="auto">
          <a:xfrm>
            <a:off x="323528" y="1052736"/>
            <a:ext cx="8424936" cy="52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Мои документы\Анимация\Рисунок2.gif">
            <a:hlinkClick r:id="rId4" action="ppaction://hlinkfil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30180">
            <a:off x="7074189" y="4050603"/>
            <a:ext cx="1562438" cy="1656184"/>
          </a:xfrm>
          <a:prstGeom prst="rect">
            <a:avLst/>
          </a:prstGeom>
          <a:noFill/>
        </p:spPr>
      </p:pic>
      <p:sp>
        <p:nvSpPr>
          <p:cNvPr id="40" name="Прямоугольник 39"/>
          <p:cNvSpPr/>
          <p:nvPr/>
        </p:nvSpPr>
        <p:spPr>
          <a:xfrm>
            <a:off x="1691680" y="4077072"/>
            <a:ext cx="37444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Турыгина</a:t>
            </a:r>
            <a:r>
              <a:rPr lang="ru-RU" b="1" dirty="0" smtClean="0"/>
              <a:t> Надежда Анатольевна</a:t>
            </a:r>
          </a:p>
          <a:p>
            <a:r>
              <a:rPr lang="ru-RU" b="1" dirty="0" smtClean="0"/>
              <a:t>учитель начальных классов высшей кв. категории </a:t>
            </a:r>
          </a:p>
          <a:p>
            <a:r>
              <a:rPr lang="ru-RU" b="1" dirty="0" smtClean="0"/>
              <a:t>МБОУ «СОШ №1»</a:t>
            </a:r>
          </a:p>
          <a:p>
            <a:r>
              <a:rPr lang="ru-RU" b="1" dirty="0" smtClean="0"/>
              <a:t>г.Чернушка Пермский край</a:t>
            </a:r>
            <a:endParaRPr lang="ru-RU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899592" y="116633"/>
            <a:ext cx="720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Всероссийский фестиваль педагогических идей «Открытый урок».                                        Конкурс «Презентация к уроку».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УГ 2012\УГ 2012 СОШ 1 Турыгина Н.А\Разговор\55124713.jpg"/>
          <p:cNvPicPr>
            <a:picLocks noChangeAspect="1" noChangeArrowheads="1"/>
          </p:cNvPicPr>
          <p:nvPr/>
        </p:nvPicPr>
        <p:blipFill>
          <a:blip r:embed="rId2" cstate="print"/>
          <a:srcRect l="11883" t="2989" r="19658" b="10272"/>
          <a:stretch>
            <a:fillRect/>
          </a:stretch>
        </p:blipFill>
        <p:spPr bwMode="auto">
          <a:xfrm>
            <a:off x="1259632" y="548680"/>
            <a:ext cx="6480720" cy="5802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УГ 2012\разное\Ксения Петербуржская\49661357.jpg"/>
          <p:cNvPicPr>
            <a:picLocks noChangeAspect="1" noChangeArrowheads="1"/>
          </p:cNvPicPr>
          <p:nvPr/>
        </p:nvPicPr>
        <p:blipFill>
          <a:blip r:embed="rId2" cstate="print"/>
          <a:srcRect b="3226"/>
          <a:stretch>
            <a:fillRect/>
          </a:stretch>
        </p:blipFill>
        <p:spPr bwMode="auto">
          <a:xfrm>
            <a:off x="323528" y="260648"/>
            <a:ext cx="4104456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rozamira.ucoz.ru/_pu/3/12926583.jpg"/>
          <p:cNvPicPr/>
          <p:nvPr/>
        </p:nvPicPr>
        <p:blipFill>
          <a:blip r:embed="rId3" cstate="print"/>
          <a:srcRect b="5556"/>
          <a:stretch>
            <a:fillRect/>
          </a:stretch>
        </p:blipFill>
        <p:spPr bwMode="auto">
          <a:xfrm>
            <a:off x="5004048" y="404664"/>
            <a:ext cx="3528392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932040" y="5733256"/>
            <a:ext cx="3779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64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Часовня св. Блаженной Ксении Петербургской на Смоленском кладбище Васильевского острова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школа\Работа\презентации\литература\гераскина\Приложение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2424112" cy="164465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4099" name="Picture 3" descr="D:\школа\Работа\презентации\литература\гераскина\Приложение\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88640"/>
            <a:ext cx="2460625" cy="1635125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4100" name="Picture 3" descr="D:\школа\Работа\презентации\литература\гераскина\Приложение\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76672"/>
            <a:ext cx="2592388" cy="1643062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4101" name="Picture 8" descr="D:\школа\Работа\презентации\литература\гераскина\Приложение\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653136"/>
            <a:ext cx="2495550" cy="1743075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4103" name="Picture 10" descr="D:\школа\Работа\презентации\литература\гераскина\Приложение\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2492896"/>
            <a:ext cx="2617788" cy="172720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4104" name="Picture 14" descr="D:\школа\Работа\презентации\литература\гераскина\Приложение\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509120"/>
            <a:ext cx="2376264" cy="1648145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4105" name="Picture 2" descr="D:\школа\Работа\презентации\литература\гераскина\Приложение\17.jp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4581128"/>
            <a:ext cx="2427971" cy="1656184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grpSp>
        <p:nvGrpSpPr>
          <p:cNvPr id="13" name="Группа 12"/>
          <p:cNvGrpSpPr/>
          <p:nvPr/>
        </p:nvGrpSpPr>
        <p:grpSpPr>
          <a:xfrm>
            <a:off x="2771800" y="1628800"/>
            <a:ext cx="3816424" cy="2880320"/>
            <a:chOff x="2987824" y="3789040"/>
            <a:chExt cx="3259728" cy="3068960"/>
          </a:xfrm>
          <a:noFill/>
        </p:grpSpPr>
        <p:pic>
          <p:nvPicPr>
            <p:cNvPr id="11" name="Рисунок 26" descr="f2e574db2233.png"/>
            <p:cNvPicPr>
              <a:picLocks noChangeAspect="1"/>
            </p:cNvPicPr>
            <p:nvPr/>
          </p:nvPicPr>
          <p:blipFill>
            <a:blip r:embed="rId10" cstate="print"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4499992" y="3789040"/>
              <a:ext cx="1747560" cy="288448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" descr="D:\школа\Работа\презентации\литература\Внекл. чтение 3 класс\гераскина\___________39_______________\Вовка 39 царство\37dd6d7ed4ce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987824" y="4410075"/>
              <a:ext cx="1835150" cy="2447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Picture 9" descr="D:\школа\Работа\презентации\литература\гераскина\Приложение\0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1520" y="2420888"/>
            <a:ext cx="2497138" cy="172085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6806b_ca3f0cf8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Интернет - ресурсы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2"/>
              </a:rPr>
              <a:t>http://www.muviki.ru/show/31859.html</a:t>
            </a:r>
            <a:r>
              <a:rPr lang="ru-RU" dirty="0" smtClean="0"/>
              <a:t> м/</a:t>
            </a:r>
            <a:r>
              <a:rPr lang="ru-RU" dirty="0" err="1" smtClean="0"/>
              <a:t>ф</a:t>
            </a:r>
            <a:r>
              <a:rPr lang="ru-RU" dirty="0" smtClean="0"/>
              <a:t> «Вовка в тридесятом царстве»</a:t>
            </a:r>
          </a:p>
          <a:p>
            <a:r>
              <a:rPr lang="en-US" dirty="0" smtClean="0">
                <a:hlinkClick r:id="rId3"/>
              </a:rPr>
              <a:t>http://go.mail.ru/search_images</a:t>
            </a:r>
            <a:r>
              <a:rPr lang="ru-RU" dirty="0" smtClean="0"/>
              <a:t>  картинки героев м/</a:t>
            </a:r>
            <a:r>
              <a:rPr lang="ru-RU" dirty="0" err="1" smtClean="0"/>
              <a:t>ф</a:t>
            </a:r>
            <a:r>
              <a:rPr lang="ru-RU" dirty="0" smtClean="0"/>
              <a:t>, материнских рук</a:t>
            </a:r>
          </a:p>
          <a:p>
            <a:r>
              <a:rPr lang="en-US" dirty="0" smtClean="0">
                <a:hlinkClick r:id="rId4"/>
              </a:rPr>
              <a:t>http://kseniya-spb.web-box.ru/video-materialy/zhitie/</a:t>
            </a:r>
            <a:r>
              <a:rPr lang="ru-RU" dirty="0" smtClean="0"/>
              <a:t> сайт Ксении Петербургской</a:t>
            </a:r>
          </a:p>
          <a:p>
            <a:r>
              <a:rPr lang="en-US" dirty="0" smtClean="0">
                <a:hlinkClick r:id="rId5"/>
              </a:rPr>
              <a:t>http://galereika.net/photo/krasivye_kartinki/zhivotnye</a:t>
            </a:r>
            <a:r>
              <a:rPr lang="ru-RU" dirty="0" smtClean="0"/>
              <a:t> картинки животных</a:t>
            </a:r>
          </a:p>
          <a:p>
            <a:r>
              <a:rPr lang="en-US" dirty="0" smtClean="0">
                <a:hlinkClick r:id="rId6"/>
              </a:rPr>
              <a:t>http://vk.com</a:t>
            </a:r>
            <a:r>
              <a:rPr lang="ru-RU" dirty="0" smtClean="0"/>
              <a:t> – группа </a:t>
            </a:r>
            <a:r>
              <a:rPr lang="en-US" dirty="0" err="1" smtClean="0"/>
              <a:t>vkontakte</a:t>
            </a:r>
            <a:r>
              <a:rPr lang="en-US" dirty="0" smtClean="0"/>
              <a:t> </a:t>
            </a:r>
            <a:r>
              <a:rPr lang="ru-RU" dirty="0" smtClean="0"/>
              <a:t>«Волшебство </a:t>
            </a:r>
            <a:r>
              <a:rPr lang="ru-RU" dirty="0" err="1" smtClean="0"/>
              <a:t>волшебство</a:t>
            </a:r>
            <a:r>
              <a:rPr lang="ru-RU" dirty="0" smtClean="0"/>
              <a:t>» / «Волшебство рядом»</a:t>
            </a:r>
          </a:p>
          <a:p>
            <a:r>
              <a:rPr lang="en-US" dirty="0" smtClean="0">
                <a:hlinkClick r:id="rId7"/>
              </a:rPr>
              <a:t>http://chernushka59.ru/fotogallery</a:t>
            </a:r>
            <a:r>
              <a:rPr lang="ru-RU" dirty="0" smtClean="0">
                <a:hlinkClick r:id="rId7"/>
              </a:rPr>
              <a:t> </a:t>
            </a:r>
            <a:r>
              <a:rPr lang="ru-RU" dirty="0" smtClean="0"/>
              <a:t> фотографии г.Чернушка Пермский край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УГ 2012\УГ 2012 СОШ 1 Турыгина Н.А\Разговор\55124713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11883" t="2989" r="19658" b="10272"/>
          <a:stretch>
            <a:fillRect/>
          </a:stretch>
        </p:blipFill>
        <p:spPr bwMode="auto">
          <a:xfrm>
            <a:off x="1043608" y="404664"/>
            <a:ext cx="6802418" cy="6090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Led_1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Led_3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Led_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69142" y="0"/>
            <a:ext cx="457485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Led_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406317"/>
            <a:ext cx="4572000" cy="3451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4" descr="CRW_4314-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47664" y="1052736"/>
            <a:ext cx="6336704" cy="4752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Моя мама Ассо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04448" y="6254080"/>
            <a:ext cx="43204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Пользователь\Рабочий стол\УГ 2012\разное\макроклуб\Jiv_pl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572000" cy="3501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000162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72001" y="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3" descr="A022"/>
          <p:cNvSpPr>
            <a:spLocks noGrp="1" noChangeAspect="1" noChangeArrowheads="1"/>
          </p:cNvSpPr>
          <p:nvPr isPhoto="1"/>
        </p:nvSpPr>
        <p:spPr bwMode="auto">
          <a:xfrm>
            <a:off x="0" y="3501008"/>
            <a:ext cx="4571999" cy="3356992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Пользователь\Рабочий стол\УГ 2012\разное\макроклуб\Suryia-Roscoe_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Рисунок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1340768"/>
            <a:ext cx="6048672" cy="4536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D:\2\HWScan00034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18650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1" descr="D:\2\HWScan00035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74994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6" descr="Осень2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499992" y="0"/>
            <a:ext cx="4644008" cy="3362871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7" name="Picture 2" descr="C:\Documents and Settings\Пользователь\Рабочий стол\УГ 2012\УГ 2012 СОШ 1 Турыгина Н.А\Разговор\Чернушка\Пруд\пруд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3356992"/>
            <a:ext cx="4499993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67" descr="DSC_81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67744" y="332656"/>
            <a:ext cx="4405580" cy="60576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14" descr="CАЛЮТC~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788024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17" descr="дорога_IMG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016" y="3356993"/>
            <a:ext cx="4427984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38" descr="ШК-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6992"/>
            <a:ext cx="489552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9" name="Содержимое 12" descr="Школа№1-.JPG"/>
          <p:cNvPicPr>
            <a:picLocks noGrp="1" noChangeAspect="1"/>
          </p:cNvPicPr>
          <p:nvPr>
            <p:ph sz="quarter" idx="1"/>
          </p:nvPr>
        </p:nvPicPr>
        <p:blipFill>
          <a:blip r:embed="rId5" cstate="print"/>
          <a:stretch>
            <a:fillRect/>
          </a:stretch>
        </p:blipFill>
        <p:spPr>
          <a:xfrm>
            <a:off x="4644008" y="0"/>
            <a:ext cx="4499992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" name="Picture 2" descr="C:\Documents and Settings\Пользователь\Рабочий стол\УГ 2012\УГ 2012 СОШ 1 Турыгина Н.А\Разговор\Чернушка\Чернушка1\Чернушинский район - 2000 г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1124744"/>
            <a:ext cx="5846136" cy="42010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УГ 2012\УГ 2012 СОШ 1 Турыгина Н.А\Разговор\55124713.jpg"/>
          <p:cNvPicPr>
            <a:picLocks noChangeAspect="1" noChangeArrowheads="1"/>
          </p:cNvPicPr>
          <p:nvPr/>
        </p:nvPicPr>
        <p:blipFill>
          <a:blip r:embed="rId2" cstate="print"/>
          <a:srcRect l="11883" t="2989" r="19658" b="10272"/>
          <a:stretch>
            <a:fillRect/>
          </a:stretch>
        </p:blipFill>
        <p:spPr bwMode="auto">
          <a:xfrm>
            <a:off x="1259632" y="548680"/>
            <a:ext cx="6480720" cy="5802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1" descr="Юля 0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23334">
            <a:off x="4413374" y="2427307"/>
            <a:ext cx="2469348" cy="185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4" name="Picture 14" descr="P40200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4725144"/>
            <a:ext cx="2543175" cy="1908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99" name="Picture 19" descr="P905008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05987">
            <a:off x="6659299" y="293281"/>
            <a:ext cx="2286000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89" name="Picture 9" descr="IMG_556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>
          <a:xfrm rot="20876421">
            <a:off x="148044" y="1336229"/>
            <a:ext cx="2198687" cy="1649413"/>
          </a:xfrm>
          <a:effectLst>
            <a:softEdge rad="112500"/>
          </a:effectLst>
        </p:spPr>
      </p:pic>
      <p:pic>
        <p:nvPicPr>
          <p:cNvPr id="97292" name="Picture 12" descr="школа 35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8" cstate="print"/>
          <a:srcRect/>
          <a:stretch>
            <a:fillRect/>
          </a:stretch>
        </p:blipFill>
        <p:spPr>
          <a:xfrm rot="20950993">
            <a:off x="1870095" y="2673878"/>
            <a:ext cx="2902157" cy="2176145"/>
          </a:xfrm>
          <a:effectLst>
            <a:softEdge rad="112500"/>
          </a:effectLst>
        </p:spPr>
      </p:pic>
      <p:pic>
        <p:nvPicPr>
          <p:cNvPr id="97296" name="Picture 16" descr="IMG_58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690338">
            <a:off x="219232" y="4324604"/>
            <a:ext cx="2714792" cy="2037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98" name="Picture 18" descr="PC02007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988585">
            <a:off x="819898" y="192501"/>
            <a:ext cx="2332136" cy="1749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90" name="Picture 10" descr="IMG_569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11" cstate="print"/>
          <a:srcRect/>
          <a:stretch>
            <a:fillRect/>
          </a:stretch>
        </p:blipFill>
        <p:spPr>
          <a:xfrm rot="20890866">
            <a:off x="154929" y="2857828"/>
            <a:ext cx="2338833" cy="1754919"/>
          </a:xfrm>
          <a:effectLst>
            <a:softEdge rad="112500"/>
          </a:effectLst>
        </p:spPr>
      </p:pic>
      <p:pic>
        <p:nvPicPr>
          <p:cNvPr id="97295" name="Picture 15" descr="лагерь 0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013046">
            <a:off x="5954934" y="1177376"/>
            <a:ext cx="2639915" cy="198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Содержимое 4" descr="18022011225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 rot="537559">
            <a:off x="4156666" y="4327819"/>
            <a:ext cx="3073252" cy="2304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17" name="Содержимое 5" descr="18022011224.jpg"/>
          <p:cNvPicPr>
            <a:picLocks noGrp="1" noChangeAspect="1"/>
          </p:cNvPicPr>
          <p:nvPr>
            <p:ph sz="quarter" idx="2"/>
          </p:nvPr>
        </p:nvPicPr>
        <p:blipFill>
          <a:blip r:embed="rId14" cstate="print"/>
          <a:stretch>
            <a:fillRect/>
          </a:stretch>
        </p:blipFill>
        <p:spPr>
          <a:xfrm rot="505087">
            <a:off x="3772926" y="191406"/>
            <a:ext cx="2767655" cy="2075741"/>
          </a:xfrm>
          <a:effectLst>
            <a:softEdge rad="112500"/>
          </a:effectLst>
        </p:spPr>
      </p:pic>
      <p:pic>
        <p:nvPicPr>
          <p:cNvPr id="18" name="Содержимое 4" descr="школа 135.jpg"/>
          <p:cNvPicPr>
            <a:picLocks noChangeAspect="1"/>
          </p:cNvPicPr>
          <p:nvPr/>
        </p:nvPicPr>
        <p:blipFill>
          <a:blip r:embed="rId15" cstate="print"/>
          <a:srcRect r="20872"/>
          <a:stretch>
            <a:fillRect/>
          </a:stretch>
        </p:blipFill>
        <p:spPr>
          <a:xfrm>
            <a:off x="1979712" y="4437112"/>
            <a:ext cx="259228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Содержимое 9" descr="школа 209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1149940">
            <a:off x="6674629" y="3055196"/>
            <a:ext cx="2415334" cy="1811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300" name="Picture 20" descr="P317025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21085598">
            <a:off x="2181230" y="1089745"/>
            <a:ext cx="2573337" cy="193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детский сме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8" cstate="print"/>
          <a:stretch>
            <a:fillRect/>
          </a:stretch>
        </p:blipFill>
        <p:spPr>
          <a:xfrm>
            <a:off x="8532440" y="6074568"/>
            <a:ext cx="611560" cy="61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8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ands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96136" y="3861048"/>
            <a:ext cx="3145532" cy="20970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an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0"/>
            <a:ext cx="2551640" cy="1698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addy-and-daughter.jpeg"/>
          <p:cNvPicPr>
            <a:picLocks noChangeAspect="1"/>
          </p:cNvPicPr>
          <p:nvPr/>
        </p:nvPicPr>
        <p:blipFill>
          <a:blip r:embed="rId4" cstate="print"/>
          <a:srcRect l="4964" t="6619" r="5675" b="13950"/>
          <a:stretch>
            <a:fillRect/>
          </a:stretch>
        </p:blipFill>
        <p:spPr>
          <a:xfrm>
            <a:off x="3203848" y="4797152"/>
            <a:ext cx="3091271" cy="2060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BS72MT3e223RFtTgx2Xlm87a6NRfH5.jpg"/>
          <p:cNvPicPr>
            <a:picLocks noChangeAspect="1"/>
          </p:cNvPicPr>
          <p:nvPr/>
        </p:nvPicPr>
        <p:blipFill>
          <a:blip r:embed="rId5" cstate="print"/>
          <a:srcRect b="17553"/>
          <a:stretch>
            <a:fillRect/>
          </a:stretch>
        </p:blipFill>
        <p:spPr>
          <a:xfrm>
            <a:off x="539552" y="2204864"/>
            <a:ext cx="1800200" cy="22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93524_174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4221088"/>
            <a:ext cx="2833438" cy="1956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295_1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6" y="188640"/>
            <a:ext cx="2747832" cy="21020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0_75bd4_b104827b_X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6200000">
            <a:off x="5930861" y="-18093"/>
            <a:ext cx="2160240" cy="27177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Содержимое 3" descr="рука в руке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40152" y="1988840"/>
            <a:ext cx="2611995" cy="1854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297025374_motivator-13569.jpg"/>
          <p:cNvPicPr>
            <a:picLocks noChangeAspect="1"/>
          </p:cNvPicPr>
          <p:nvPr/>
        </p:nvPicPr>
        <p:blipFill>
          <a:blip r:embed="rId10" cstate="print"/>
          <a:srcRect l="8165" t="6086" r="8142" b="16317"/>
          <a:stretch>
            <a:fillRect/>
          </a:stretch>
        </p:blipFill>
        <p:spPr>
          <a:xfrm>
            <a:off x="2843808" y="1628800"/>
            <a:ext cx="2736304" cy="3403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102</Words>
  <Application>Microsoft Office PowerPoint</Application>
  <PresentationFormat>Экран (4:3)</PresentationFormat>
  <Paragraphs>15</Paragraphs>
  <Slides>14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Интернет - ресурсы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Хозяин</cp:lastModifiedBy>
  <cp:revision>77</cp:revision>
  <dcterms:created xsi:type="dcterms:W3CDTF">2011-06-12T10:24:08Z</dcterms:created>
  <dcterms:modified xsi:type="dcterms:W3CDTF">2012-10-21T09:58:40Z</dcterms:modified>
</cp:coreProperties>
</file>