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3637915-EE01-45BC-A8E4-DCD5EAE3B642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1CE4296-A730-4345-AA7C-B66CB5AA62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8D141B-AE18-4E68-8A6F-72F815223DA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4448439-7A63-4E7F-9C76-EDC801C3C21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Какой цифрой обозначен знак “Пешеходный переход”? 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490AE33-354C-4A6C-8CA3-DF7A249717B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8524D-FA51-4BD1-AEA3-891B353026AE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635E4-0D26-4082-B5DF-CCF94C7442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3FF9C-45C9-4401-8572-BB161008998B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F0F65-0F3E-4EF6-AF42-01C0376710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C7761-4508-4342-ACA7-EA52E64DF0C2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70476-1951-42F7-BD5E-58C17668E0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6902D-3EE3-4D0A-8214-8D4FEED14FA5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6EDF8-82FD-4172-BDD2-8AFAAE0978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C52C7-676F-4D7B-88A6-56CFC69EC70D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02F2F-039C-4B76-9E62-E3732558C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6F643-34BF-46F4-BD4F-D1EDC48F822A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C8235-9797-4111-9950-F5B92610DC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97F20-9E4A-495D-BA11-5915DF57081E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F105E-32DD-4A5C-9511-2A7193FAD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15FFF-5A38-48B3-A489-A2B201F4672F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124FF-0BF5-4E50-BCC4-24EB29E393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61F4F-854A-444F-9421-8836C21909A3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CD55F-1A17-490F-B9EF-20F7C53586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467A9-D022-476A-9693-B1CBFBBE2064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9A370-92F3-4C9F-AB55-5AFF0B2ABD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3A4FC-C96B-46BF-A85B-C50E254F171C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E0365-C908-487A-98FB-B686FF8591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1195748-E3F5-4197-98E3-A87449B62D57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B7C628-0A3A-48F3-A448-CB159C7E9E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img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1916113"/>
            <a:ext cx="7704138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WordArt 7"/>
          <p:cNvSpPr>
            <a:spLocks noChangeArrowheads="1" noChangeShapeType="1"/>
          </p:cNvSpPr>
          <p:nvPr/>
        </p:nvSpPr>
        <p:spPr bwMode="auto">
          <a:xfrm>
            <a:off x="179388" y="115888"/>
            <a:ext cx="8713787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Азбука безопасности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"/>
          <p:cNvSpPr txBox="1">
            <a:spLocks noChangeArrowheads="1"/>
          </p:cNvSpPr>
          <p:nvPr/>
        </p:nvSpPr>
        <p:spPr bwMode="auto">
          <a:xfrm>
            <a:off x="1692275" y="4365625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1</a:t>
            </a:r>
          </a:p>
        </p:txBody>
      </p:sp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6443663" y="4437063"/>
            <a:ext cx="8620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b="1">
                <a:latin typeface="Calibri" pitchFamily="34" charset="0"/>
              </a:rPr>
              <a:t>2</a:t>
            </a:r>
          </a:p>
        </p:txBody>
      </p:sp>
      <p:pic>
        <p:nvPicPr>
          <p:cNvPr id="26627" name="Picture 6" descr="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0"/>
            <a:ext cx="7488238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WordArt 7"/>
          <p:cNvSpPr>
            <a:spLocks noChangeArrowheads="1" noChangeShapeType="1" noTextEdit="1"/>
          </p:cNvSpPr>
          <p:nvPr/>
        </p:nvSpPr>
        <p:spPr bwMode="auto">
          <a:xfrm>
            <a:off x="468313" y="5876925"/>
            <a:ext cx="3598862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solidFill>
                  <a:srgbClr val="FF66CC"/>
                </a:solidFill>
                <a:latin typeface="Arial"/>
                <a:cs typeface="Arial"/>
              </a:rPr>
              <a:t>бабушка</a:t>
            </a:r>
          </a:p>
        </p:txBody>
      </p:sp>
      <p:sp>
        <p:nvSpPr>
          <p:cNvPr id="26629" name="WordArt 8"/>
          <p:cNvSpPr>
            <a:spLocks noChangeArrowheads="1" noChangeShapeType="1" noTextEdit="1"/>
          </p:cNvSpPr>
          <p:nvPr/>
        </p:nvSpPr>
        <p:spPr bwMode="auto">
          <a:xfrm>
            <a:off x="5940425" y="6092825"/>
            <a:ext cx="24479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solidFill>
                  <a:srgbClr val="FF66CC"/>
                </a:solidFill>
                <a:latin typeface="Arial"/>
                <a:cs typeface="Arial"/>
              </a:rPr>
              <a:t>внук</a:t>
            </a:r>
          </a:p>
        </p:txBody>
      </p:sp>
      <p:sp>
        <p:nvSpPr>
          <p:cNvPr id="26630" name="Прямоугольник 8"/>
          <p:cNvSpPr>
            <a:spLocks noChangeArrowheads="1"/>
          </p:cNvSpPr>
          <p:nvPr/>
        </p:nvSpPr>
        <p:spPr bwMode="auto">
          <a:xfrm>
            <a:off x="539750" y="4149725"/>
            <a:ext cx="5719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. </a:t>
            </a:r>
            <a:r>
              <a:rPr lang="ru-RU" sz="2000" b="1" i="1">
                <a:latin typeface="Calibri" pitchFamily="34" charset="0"/>
              </a:rPr>
              <a:t>Кто идет правильно: бабушка или внук</a:t>
            </a:r>
            <a:r>
              <a:rPr lang="ru-RU">
                <a:latin typeface="Calibri" pitchFamily="34" charset="0"/>
              </a:rPr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"/>
          <p:cNvSpPr txBox="1">
            <a:spLocks noChangeArrowheads="1"/>
          </p:cNvSpPr>
          <p:nvPr/>
        </p:nvSpPr>
        <p:spPr bwMode="auto">
          <a:xfrm>
            <a:off x="1547813" y="5302250"/>
            <a:ext cx="8620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b="1">
                <a:latin typeface="Calibri" pitchFamily="34" charset="0"/>
              </a:rPr>
              <a:t>1</a:t>
            </a:r>
          </a:p>
        </p:txBody>
      </p:sp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6443663" y="5302250"/>
            <a:ext cx="8620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b="1">
                <a:latin typeface="Calibri" pitchFamily="34" charset="0"/>
              </a:rPr>
              <a:t>2</a:t>
            </a:r>
          </a:p>
        </p:txBody>
      </p:sp>
      <p:pic>
        <p:nvPicPr>
          <p:cNvPr id="27651" name="Picture 7" descr="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0"/>
            <a:ext cx="7127875" cy="422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WordArt 8"/>
          <p:cNvSpPr>
            <a:spLocks noChangeArrowheads="1" noChangeShapeType="1" noTextEdit="1"/>
          </p:cNvSpPr>
          <p:nvPr/>
        </p:nvSpPr>
        <p:spPr bwMode="auto">
          <a:xfrm>
            <a:off x="179388" y="4437063"/>
            <a:ext cx="3960812" cy="11525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latin typeface="Impact"/>
              </a:rPr>
              <a:t>налево,направо</a:t>
            </a:r>
          </a:p>
        </p:txBody>
      </p:sp>
      <p:sp>
        <p:nvSpPr>
          <p:cNvPr id="27653" name="WordArt 9"/>
          <p:cNvSpPr>
            <a:spLocks noChangeArrowheads="1" noChangeShapeType="1" noTextEdit="1"/>
          </p:cNvSpPr>
          <p:nvPr/>
        </p:nvSpPr>
        <p:spPr bwMode="auto">
          <a:xfrm>
            <a:off x="4787900" y="4508500"/>
            <a:ext cx="4248150" cy="108108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600FF"/>
                </a:solidFill>
                <a:latin typeface="Impact"/>
              </a:rPr>
              <a:t>направо,налево</a:t>
            </a:r>
          </a:p>
        </p:txBody>
      </p:sp>
      <p:sp>
        <p:nvSpPr>
          <p:cNvPr id="27654" name="Прямоугольник 8"/>
          <p:cNvSpPr>
            <a:spLocks noChangeArrowheads="1"/>
          </p:cNvSpPr>
          <p:nvPr/>
        </p:nvSpPr>
        <p:spPr bwMode="auto">
          <a:xfrm>
            <a:off x="2195513" y="5805488"/>
            <a:ext cx="457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. </a:t>
            </a:r>
            <a:r>
              <a:rPr lang="ru-RU" sz="2000" b="1" i="1">
                <a:latin typeface="Calibri" pitchFamily="34" charset="0"/>
              </a:rPr>
              <a:t>Переходя дорогу, куда нужно посмотреть сначала, куда потом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4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836613"/>
            <a:ext cx="2347912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5" descr="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92500" y="836613"/>
            <a:ext cx="2274888" cy="331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6" descr="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27763" y="908050"/>
            <a:ext cx="2347912" cy="30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1403350" y="4292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1</a:t>
            </a:r>
          </a:p>
        </p:txBody>
      </p:sp>
      <p:sp>
        <p:nvSpPr>
          <p:cNvPr id="16389" name="Text Box 8"/>
          <p:cNvSpPr txBox="1">
            <a:spLocks noChangeArrowheads="1"/>
          </p:cNvSpPr>
          <p:nvPr/>
        </p:nvSpPr>
        <p:spPr bwMode="auto">
          <a:xfrm>
            <a:off x="4211638" y="4292600"/>
            <a:ext cx="8620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2</a:t>
            </a:r>
          </a:p>
        </p:txBody>
      </p:sp>
      <p:sp>
        <p:nvSpPr>
          <p:cNvPr id="16390" name="Text Box 9"/>
          <p:cNvSpPr txBox="1">
            <a:spLocks noChangeArrowheads="1"/>
          </p:cNvSpPr>
          <p:nvPr/>
        </p:nvSpPr>
        <p:spPr bwMode="auto">
          <a:xfrm>
            <a:off x="7019925" y="4292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3</a:t>
            </a:r>
          </a:p>
        </p:txBody>
      </p:sp>
      <p:sp>
        <p:nvSpPr>
          <p:cNvPr id="16391" name="Прямоугольник 9"/>
          <p:cNvSpPr>
            <a:spLocks noChangeArrowheads="1"/>
          </p:cNvSpPr>
          <p:nvPr/>
        </p:nvSpPr>
        <p:spPr bwMode="auto">
          <a:xfrm>
            <a:off x="2339975" y="333375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Под какой цифрой правильно расположены сигналы светофора?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5"/>
          <p:cNvSpPr txBox="1">
            <a:spLocks noChangeArrowheads="1"/>
          </p:cNvSpPr>
          <p:nvPr/>
        </p:nvSpPr>
        <p:spPr bwMode="auto">
          <a:xfrm>
            <a:off x="1403350" y="4292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1</a:t>
            </a:r>
          </a:p>
        </p:txBody>
      </p:sp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4211638" y="4292600"/>
            <a:ext cx="8620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2</a:t>
            </a: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7019925" y="4292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3</a:t>
            </a:r>
          </a:p>
        </p:txBody>
      </p:sp>
      <p:pic>
        <p:nvPicPr>
          <p:cNvPr id="18436" name="Picture 8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981075"/>
            <a:ext cx="2855912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9" descr="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908050"/>
            <a:ext cx="2808288" cy="280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0" descr="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836613"/>
            <a:ext cx="2820988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Прямоугольник 9"/>
          <p:cNvSpPr>
            <a:spLocks noChangeArrowheads="1"/>
          </p:cNvSpPr>
          <p:nvPr/>
        </p:nvSpPr>
        <p:spPr bwMode="auto">
          <a:xfrm>
            <a:off x="2051050" y="333375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Какой цифрой обозначен знак “Пешеходный переход”?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5"/>
          <p:cNvSpPr txBox="1">
            <a:spLocks noChangeArrowheads="1"/>
          </p:cNvSpPr>
          <p:nvPr/>
        </p:nvSpPr>
        <p:spPr bwMode="auto">
          <a:xfrm>
            <a:off x="2268538" y="4292600"/>
            <a:ext cx="8620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1</a:t>
            </a:r>
          </a:p>
        </p:txBody>
      </p:sp>
      <p:sp>
        <p:nvSpPr>
          <p:cNvPr id="20482" name="Text Box 6"/>
          <p:cNvSpPr txBox="1">
            <a:spLocks noChangeArrowheads="1"/>
          </p:cNvSpPr>
          <p:nvPr/>
        </p:nvSpPr>
        <p:spPr bwMode="auto">
          <a:xfrm>
            <a:off x="6156325" y="4221163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b="1">
                <a:latin typeface="Calibri" pitchFamily="34" charset="0"/>
              </a:rPr>
              <a:t>2</a:t>
            </a:r>
          </a:p>
        </p:txBody>
      </p:sp>
      <p:pic>
        <p:nvPicPr>
          <p:cNvPr id="20483" name="Picture 8" descr="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836613"/>
            <a:ext cx="3000375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9" descr="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05413" y="981075"/>
            <a:ext cx="2703512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Прямоугольник 7"/>
          <p:cNvSpPr>
            <a:spLocks noChangeArrowheads="1"/>
          </p:cNvSpPr>
          <p:nvPr/>
        </p:nvSpPr>
        <p:spPr bwMode="auto">
          <a:xfrm>
            <a:off x="2268538" y="333375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. Какой из этих знаков запрещает движение на велосипеде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5"/>
          <p:cNvSpPr txBox="1">
            <a:spLocks noChangeArrowheads="1"/>
          </p:cNvSpPr>
          <p:nvPr/>
        </p:nvSpPr>
        <p:spPr bwMode="auto">
          <a:xfrm>
            <a:off x="1403350" y="4292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1</a:t>
            </a:r>
          </a:p>
        </p:txBody>
      </p:sp>
      <p:sp>
        <p:nvSpPr>
          <p:cNvPr id="21506" name="Text Box 6"/>
          <p:cNvSpPr txBox="1">
            <a:spLocks noChangeArrowheads="1"/>
          </p:cNvSpPr>
          <p:nvPr/>
        </p:nvSpPr>
        <p:spPr bwMode="auto">
          <a:xfrm>
            <a:off x="4211638" y="4292600"/>
            <a:ext cx="8620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2</a:t>
            </a:r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7019925" y="4292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3</a:t>
            </a:r>
          </a:p>
        </p:txBody>
      </p:sp>
      <p:sp>
        <p:nvSpPr>
          <p:cNvPr id="21508" name="WordArt 8"/>
          <p:cNvSpPr>
            <a:spLocks noChangeArrowheads="1" noChangeShapeType="1" noTextEdit="1"/>
          </p:cNvSpPr>
          <p:nvPr/>
        </p:nvSpPr>
        <p:spPr bwMode="auto">
          <a:xfrm>
            <a:off x="539750" y="620713"/>
            <a:ext cx="1871663" cy="1871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10</a:t>
            </a:r>
          </a:p>
        </p:txBody>
      </p:sp>
      <p:sp>
        <p:nvSpPr>
          <p:cNvPr id="21509" name="WordArt 9"/>
          <p:cNvSpPr>
            <a:spLocks noChangeArrowheads="1" noChangeShapeType="1" noTextEdit="1"/>
          </p:cNvSpPr>
          <p:nvPr/>
        </p:nvSpPr>
        <p:spPr bwMode="auto">
          <a:xfrm>
            <a:off x="755650" y="2924175"/>
            <a:ext cx="1655763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лет</a:t>
            </a:r>
          </a:p>
        </p:txBody>
      </p:sp>
      <p:sp>
        <p:nvSpPr>
          <p:cNvPr id="21510" name="WordArt 10"/>
          <p:cNvSpPr>
            <a:spLocks noChangeArrowheads="1" noChangeShapeType="1" noTextEdit="1"/>
          </p:cNvSpPr>
          <p:nvPr/>
        </p:nvSpPr>
        <p:spPr bwMode="auto">
          <a:xfrm>
            <a:off x="3492500" y="692150"/>
            <a:ext cx="1800225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12</a:t>
            </a:r>
          </a:p>
        </p:txBody>
      </p:sp>
      <p:sp>
        <p:nvSpPr>
          <p:cNvPr id="21511" name="WordArt 11"/>
          <p:cNvSpPr>
            <a:spLocks noChangeArrowheads="1" noChangeShapeType="1" noTextEdit="1"/>
          </p:cNvSpPr>
          <p:nvPr/>
        </p:nvSpPr>
        <p:spPr bwMode="auto">
          <a:xfrm>
            <a:off x="3635375" y="2997200"/>
            <a:ext cx="1873250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лет</a:t>
            </a:r>
          </a:p>
        </p:txBody>
      </p:sp>
      <p:sp>
        <p:nvSpPr>
          <p:cNvPr id="21512" name="WordArt 15"/>
          <p:cNvSpPr>
            <a:spLocks noChangeArrowheads="1" noChangeShapeType="1" noTextEdit="1"/>
          </p:cNvSpPr>
          <p:nvPr/>
        </p:nvSpPr>
        <p:spPr bwMode="auto">
          <a:xfrm>
            <a:off x="6516688" y="765175"/>
            <a:ext cx="1871662" cy="172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14</a:t>
            </a:r>
          </a:p>
        </p:txBody>
      </p:sp>
      <p:sp>
        <p:nvSpPr>
          <p:cNvPr id="21513" name="WordArt 16"/>
          <p:cNvSpPr>
            <a:spLocks noChangeArrowheads="1" noChangeShapeType="1" noTextEdit="1"/>
          </p:cNvSpPr>
          <p:nvPr/>
        </p:nvSpPr>
        <p:spPr bwMode="auto">
          <a:xfrm>
            <a:off x="6877050" y="3068638"/>
            <a:ext cx="165576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лет</a:t>
            </a:r>
          </a:p>
        </p:txBody>
      </p:sp>
      <p:sp>
        <p:nvSpPr>
          <p:cNvPr id="21514" name="Прямоугольник 12"/>
          <p:cNvSpPr>
            <a:spLocks noChangeArrowheads="1"/>
          </p:cNvSpPr>
          <p:nvPr/>
        </p:nvSpPr>
        <p:spPr bwMode="auto">
          <a:xfrm>
            <a:off x="2411413" y="5805488"/>
            <a:ext cx="457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i="1">
                <a:latin typeface="Calibri" pitchFamily="34" charset="0"/>
              </a:rPr>
              <a:t>Со скольких лет можно ехать на велосипеде по проезжей части?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5"/>
          <p:cNvSpPr txBox="1">
            <a:spLocks noChangeArrowheads="1"/>
          </p:cNvSpPr>
          <p:nvPr/>
        </p:nvSpPr>
        <p:spPr bwMode="auto">
          <a:xfrm>
            <a:off x="1835150" y="5084763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1</a:t>
            </a:r>
          </a:p>
        </p:txBody>
      </p:sp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6516688" y="5157788"/>
            <a:ext cx="8620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2</a:t>
            </a:r>
          </a:p>
        </p:txBody>
      </p:sp>
      <p:pic>
        <p:nvPicPr>
          <p:cNvPr id="22531" name="Picture 8" descr="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15888"/>
            <a:ext cx="7416800" cy="341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WordArt 9"/>
          <p:cNvSpPr>
            <a:spLocks noChangeArrowheads="1" noChangeShapeType="1" noTextEdit="1"/>
          </p:cNvSpPr>
          <p:nvPr/>
        </p:nvSpPr>
        <p:spPr bwMode="auto">
          <a:xfrm>
            <a:off x="539750" y="3933825"/>
            <a:ext cx="3744913" cy="115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спереди</a:t>
            </a:r>
          </a:p>
        </p:txBody>
      </p:sp>
      <p:sp>
        <p:nvSpPr>
          <p:cNvPr id="22533" name="WordArt 10"/>
          <p:cNvSpPr>
            <a:spLocks noChangeArrowheads="1" noChangeShapeType="1" noTextEdit="1"/>
          </p:cNvSpPr>
          <p:nvPr/>
        </p:nvSpPr>
        <p:spPr bwMode="auto">
          <a:xfrm>
            <a:off x="5508625" y="3933825"/>
            <a:ext cx="3167063" cy="87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сзади</a:t>
            </a:r>
          </a:p>
        </p:txBody>
      </p:sp>
      <p:sp>
        <p:nvSpPr>
          <p:cNvPr id="22534" name="Прямоугольник 8"/>
          <p:cNvSpPr>
            <a:spLocks noChangeArrowheads="1"/>
          </p:cNvSpPr>
          <p:nvPr/>
        </p:nvSpPr>
        <p:spPr bwMode="auto">
          <a:xfrm>
            <a:off x="2484438" y="5805488"/>
            <a:ext cx="4356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i="1">
                <a:latin typeface="Calibri" pitchFamily="34" charset="0"/>
              </a:rPr>
              <a:t>С какой стороны нужно обходить автобус?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5"/>
          <p:cNvSpPr txBox="1">
            <a:spLocks noChangeArrowheads="1"/>
          </p:cNvSpPr>
          <p:nvPr/>
        </p:nvSpPr>
        <p:spPr bwMode="auto">
          <a:xfrm>
            <a:off x="1692275" y="4365625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1</a:t>
            </a:r>
          </a:p>
        </p:txBody>
      </p:sp>
      <p:sp>
        <p:nvSpPr>
          <p:cNvPr id="23554" name="Text Box 6"/>
          <p:cNvSpPr txBox="1">
            <a:spLocks noChangeArrowheads="1"/>
          </p:cNvSpPr>
          <p:nvPr/>
        </p:nvSpPr>
        <p:spPr bwMode="auto">
          <a:xfrm>
            <a:off x="6443663" y="4292600"/>
            <a:ext cx="8620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2</a:t>
            </a:r>
          </a:p>
        </p:txBody>
      </p:sp>
      <p:pic>
        <p:nvPicPr>
          <p:cNvPr id="23555" name="Picture 8" descr="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60350"/>
            <a:ext cx="8640763" cy="377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Прямоугольник 6"/>
          <p:cNvSpPr>
            <a:spLocks noChangeArrowheads="1"/>
          </p:cNvSpPr>
          <p:nvPr/>
        </p:nvSpPr>
        <p:spPr bwMode="auto">
          <a:xfrm>
            <a:off x="2411413" y="4652963"/>
            <a:ext cx="457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i="1">
                <a:latin typeface="Calibri" pitchFamily="34" charset="0"/>
              </a:rPr>
              <a:t>Какая поза является наиболее безопасной в случае аварии автомобиля?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/>
          <p:cNvSpPr txBox="1">
            <a:spLocks noChangeArrowheads="1"/>
          </p:cNvSpPr>
          <p:nvPr/>
        </p:nvSpPr>
        <p:spPr bwMode="auto">
          <a:xfrm>
            <a:off x="1692275" y="4365625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1</a:t>
            </a:r>
          </a:p>
        </p:txBody>
      </p:sp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6443663" y="4292600"/>
            <a:ext cx="8620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2</a:t>
            </a:r>
          </a:p>
        </p:txBody>
      </p:sp>
      <p:pic>
        <p:nvPicPr>
          <p:cNvPr id="24579" name="Picture 8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6463" y="476250"/>
            <a:ext cx="410368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9" descr="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4813"/>
            <a:ext cx="4427538" cy="365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Прямоугольник 7"/>
          <p:cNvSpPr>
            <a:spLocks noChangeArrowheads="1"/>
          </p:cNvSpPr>
          <p:nvPr/>
        </p:nvSpPr>
        <p:spPr bwMode="auto">
          <a:xfrm>
            <a:off x="2484438" y="4437063"/>
            <a:ext cx="43021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i="1">
                <a:latin typeface="Calibri" pitchFamily="34" charset="0"/>
              </a:rPr>
              <a:t>На каком рисунке дети нарушают правила поведения на дороге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2"/>
          <p:cNvSpPr txBox="1">
            <a:spLocks noChangeArrowheads="1"/>
          </p:cNvSpPr>
          <p:nvPr/>
        </p:nvSpPr>
        <p:spPr bwMode="auto">
          <a:xfrm>
            <a:off x="1403350" y="4292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1</a:t>
            </a:r>
          </a:p>
        </p:txBody>
      </p:sp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4211638" y="4292600"/>
            <a:ext cx="8620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2</a:t>
            </a: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7019925" y="42926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Calibri" pitchFamily="34" charset="0"/>
              </a:rPr>
              <a:t>3</a:t>
            </a:r>
          </a:p>
        </p:txBody>
      </p:sp>
      <p:pic>
        <p:nvPicPr>
          <p:cNvPr id="25604" name="Picture 15" descr="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388" y="692150"/>
            <a:ext cx="2625725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16" descr="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9475" y="765175"/>
            <a:ext cx="2520950" cy="360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17" descr="1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7763" y="549275"/>
            <a:ext cx="2736850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7" name="Прямоугольник 9"/>
          <p:cNvSpPr>
            <a:spLocks noChangeArrowheads="1"/>
          </p:cNvSpPr>
          <p:nvPr/>
        </p:nvSpPr>
        <p:spPr bwMode="auto">
          <a:xfrm>
            <a:off x="2124075" y="5732463"/>
            <a:ext cx="457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i="1">
                <a:latin typeface="Calibri" pitchFamily="34" charset="0"/>
              </a:rPr>
              <a:t>Какой жест регулировщика соответствует зеленому сигналу светофора?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109</Words>
  <Application>Microsoft Office PowerPoint</Application>
  <PresentationFormat>Экран (4:3)</PresentationFormat>
  <Paragraphs>38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Calibri</vt:lpstr>
      <vt:lpstr>Arial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2</cp:revision>
  <dcterms:created xsi:type="dcterms:W3CDTF">2012-11-21T13:25:48Z</dcterms:created>
  <dcterms:modified xsi:type="dcterms:W3CDTF">2013-02-09T13:49:28Z</dcterms:modified>
</cp:coreProperties>
</file>