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diagrams/quickStyle8.xml" ContentType="application/vnd.openxmlformats-officedocument.drawingml.diagramStyl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0" r:id="rId6"/>
    <p:sldId id="261" r:id="rId7"/>
    <p:sldId id="288" r:id="rId8"/>
    <p:sldId id="262" r:id="rId9"/>
    <p:sldId id="263" r:id="rId10"/>
    <p:sldId id="264" r:id="rId11"/>
    <p:sldId id="280" r:id="rId12"/>
    <p:sldId id="279" r:id="rId13"/>
    <p:sldId id="281" r:id="rId14"/>
    <p:sldId id="282" r:id="rId15"/>
    <p:sldId id="269" r:id="rId16"/>
    <p:sldId id="276" r:id="rId17"/>
    <p:sldId id="286" r:id="rId18"/>
    <p:sldId id="284" r:id="rId19"/>
    <p:sldId id="278" r:id="rId20"/>
    <p:sldId id="265" r:id="rId2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79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7509715-E39D-4296-AA6C-C4E64E405537}" type="doc">
      <dgm:prSet loTypeId="urn:microsoft.com/office/officeart/2005/8/layout/venn1" loCatId="relationship" qsTypeId="urn:microsoft.com/office/officeart/2005/8/quickstyle/simple1" qsCatId="simple" csTypeId="urn:microsoft.com/office/officeart/2005/8/colors/colorful5" csCatId="colorful" phldr="1"/>
      <dgm:spPr/>
    </dgm:pt>
    <dgm:pt modelId="{636BB6E5-7122-4BB9-92EF-1D55D4D810BC}">
      <dgm:prSet phldrT="[Текст]" custT="1"/>
      <dgm:spPr/>
      <dgm:t>
        <a:bodyPr/>
        <a:lstStyle/>
        <a:p>
          <a:r>
            <a:rPr lang="ru-RU" sz="4400" dirty="0" smtClean="0"/>
            <a:t>Академическая</a:t>
          </a:r>
          <a:endParaRPr lang="ru-RU" sz="4400" dirty="0"/>
        </a:p>
      </dgm:t>
    </dgm:pt>
    <dgm:pt modelId="{9AA0AED9-05E1-4D52-95B4-E747D1ABAE37}" type="parTrans" cxnId="{913691D1-F591-4429-B23D-28F4EB51601A}">
      <dgm:prSet/>
      <dgm:spPr/>
      <dgm:t>
        <a:bodyPr/>
        <a:lstStyle/>
        <a:p>
          <a:endParaRPr lang="ru-RU"/>
        </a:p>
      </dgm:t>
    </dgm:pt>
    <dgm:pt modelId="{15548169-6FE3-4DA2-93C7-3D662D27F58E}" type="sibTrans" cxnId="{913691D1-F591-4429-B23D-28F4EB51601A}">
      <dgm:prSet/>
      <dgm:spPr/>
      <dgm:t>
        <a:bodyPr/>
        <a:lstStyle/>
        <a:p>
          <a:endParaRPr lang="ru-RU"/>
        </a:p>
      </dgm:t>
    </dgm:pt>
    <dgm:pt modelId="{C0716C15-F697-4517-9B90-2846B2419A2D}">
      <dgm:prSet phldrT="[Текст]" custT="1"/>
      <dgm:spPr/>
      <dgm:t>
        <a:bodyPr/>
        <a:lstStyle/>
        <a:p>
          <a:pPr algn="l"/>
          <a:r>
            <a:rPr lang="ru-RU" sz="4400" dirty="0" smtClean="0"/>
            <a:t>Личностная</a:t>
          </a:r>
          <a:endParaRPr lang="ru-RU" sz="4400" dirty="0"/>
        </a:p>
      </dgm:t>
    </dgm:pt>
    <dgm:pt modelId="{549C4574-6B61-41FC-BEE2-9EFCA8B9148B}" type="parTrans" cxnId="{D5282A1A-AE60-44C4-85BB-4D2B38DF1CE8}">
      <dgm:prSet/>
      <dgm:spPr/>
      <dgm:t>
        <a:bodyPr/>
        <a:lstStyle/>
        <a:p>
          <a:endParaRPr lang="ru-RU"/>
        </a:p>
      </dgm:t>
    </dgm:pt>
    <dgm:pt modelId="{066A8389-D56D-4A33-AA46-790567F55C5E}" type="sibTrans" cxnId="{D5282A1A-AE60-44C4-85BB-4D2B38DF1CE8}">
      <dgm:prSet/>
      <dgm:spPr/>
      <dgm:t>
        <a:bodyPr/>
        <a:lstStyle/>
        <a:p>
          <a:endParaRPr lang="ru-RU"/>
        </a:p>
      </dgm:t>
    </dgm:pt>
    <dgm:pt modelId="{C517A8D5-B5BC-4ADD-A3A2-3BB4FFFD91E4}">
      <dgm:prSet phldrT="[Текст]" custT="1"/>
      <dgm:spPr/>
      <dgm:t>
        <a:bodyPr/>
        <a:lstStyle/>
        <a:p>
          <a:r>
            <a:rPr lang="ru-RU" sz="4400" dirty="0" smtClean="0"/>
            <a:t>Социальная</a:t>
          </a:r>
          <a:endParaRPr lang="ru-RU" sz="4400" dirty="0"/>
        </a:p>
      </dgm:t>
    </dgm:pt>
    <dgm:pt modelId="{A295239E-D568-4BD6-8C68-E5047ED8CE59}" type="parTrans" cxnId="{15E29074-6C59-4C34-8B1B-9C09A86C1F30}">
      <dgm:prSet/>
      <dgm:spPr/>
      <dgm:t>
        <a:bodyPr/>
        <a:lstStyle/>
        <a:p>
          <a:endParaRPr lang="ru-RU"/>
        </a:p>
      </dgm:t>
    </dgm:pt>
    <dgm:pt modelId="{2F58C984-C5E6-4716-BBD1-CD37B8A4354E}" type="sibTrans" cxnId="{15E29074-6C59-4C34-8B1B-9C09A86C1F30}">
      <dgm:prSet/>
      <dgm:spPr/>
      <dgm:t>
        <a:bodyPr/>
        <a:lstStyle/>
        <a:p>
          <a:endParaRPr lang="ru-RU"/>
        </a:p>
      </dgm:t>
    </dgm:pt>
    <dgm:pt modelId="{B79A9175-BE1E-473E-81A1-B87BA669029E}" type="pres">
      <dgm:prSet presAssocID="{97509715-E39D-4296-AA6C-C4E64E405537}" presName="compositeShape" presStyleCnt="0">
        <dgm:presLayoutVars>
          <dgm:chMax val="7"/>
          <dgm:dir/>
          <dgm:resizeHandles val="exact"/>
        </dgm:presLayoutVars>
      </dgm:prSet>
      <dgm:spPr/>
    </dgm:pt>
    <dgm:pt modelId="{79EC9DE2-4CE7-4438-A511-6AAACD55342A}" type="pres">
      <dgm:prSet presAssocID="{636BB6E5-7122-4BB9-92EF-1D55D4D810BC}" presName="circ1" presStyleLbl="vennNode1" presStyleIdx="0" presStyleCnt="3" custScaleX="130097" custScaleY="73285" custLinFactNeighborX="-53361" custLinFactNeighborY="-11310"/>
      <dgm:spPr/>
      <dgm:t>
        <a:bodyPr/>
        <a:lstStyle/>
        <a:p>
          <a:endParaRPr lang="ru-RU"/>
        </a:p>
      </dgm:t>
    </dgm:pt>
    <dgm:pt modelId="{A7159789-2945-43FD-9B77-8BE3B967556F}" type="pres">
      <dgm:prSet presAssocID="{636BB6E5-7122-4BB9-92EF-1D55D4D810B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69DA73-C09F-45BF-9B8D-2C419A070C2C}" type="pres">
      <dgm:prSet presAssocID="{C0716C15-F697-4517-9B90-2846B2419A2D}" presName="circ2" presStyleLbl="vennNode1" presStyleIdx="1" presStyleCnt="3" custLinFactNeighborX="-44526" custLinFactNeighborY="5210"/>
      <dgm:spPr/>
      <dgm:t>
        <a:bodyPr/>
        <a:lstStyle/>
        <a:p>
          <a:endParaRPr lang="ru-RU"/>
        </a:p>
      </dgm:t>
    </dgm:pt>
    <dgm:pt modelId="{E738DEA5-24C6-4EEF-9431-3C90853EFFAD}" type="pres">
      <dgm:prSet presAssocID="{C0716C15-F697-4517-9B90-2846B2419A2D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2FF0947-1D52-4E16-8438-709DDF58005A}" type="pres">
      <dgm:prSet presAssocID="{C517A8D5-B5BC-4ADD-A3A2-3BB4FFFD91E4}" presName="circ3" presStyleLbl="vennNode1" presStyleIdx="2" presStyleCnt="3" custLinFactNeighborX="-66377" custLinFactNeighborY="3815"/>
      <dgm:spPr/>
      <dgm:t>
        <a:bodyPr/>
        <a:lstStyle/>
        <a:p>
          <a:endParaRPr lang="ru-RU"/>
        </a:p>
      </dgm:t>
    </dgm:pt>
    <dgm:pt modelId="{07BAA9EA-1447-4EE0-886A-DCE1581AE102}" type="pres">
      <dgm:prSet presAssocID="{C517A8D5-B5BC-4ADD-A3A2-3BB4FFFD91E4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E7E1E36-7AAB-41B5-9D9C-0BBB24ABCDCF}" type="presOf" srcId="{C0716C15-F697-4517-9B90-2846B2419A2D}" destId="{E738DEA5-24C6-4EEF-9431-3C90853EFFAD}" srcOrd="1" destOrd="0" presId="urn:microsoft.com/office/officeart/2005/8/layout/venn1"/>
    <dgm:cxn modelId="{5D788AE6-2A8C-48CC-A218-73CF38589431}" type="presOf" srcId="{97509715-E39D-4296-AA6C-C4E64E405537}" destId="{B79A9175-BE1E-473E-81A1-B87BA669029E}" srcOrd="0" destOrd="0" presId="urn:microsoft.com/office/officeart/2005/8/layout/venn1"/>
    <dgm:cxn modelId="{D5282A1A-AE60-44C4-85BB-4D2B38DF1CE8}" srcId="{97509715-E39D-4296-AA6C-C4E64E405537}" destId="{C0716C15-F697-4517-9B90-2846B2419A2D}" srcOrd="1" destOrd="0" parTransId="{549C4574-6B61-41FC-BEE2-9EFCA8B9148B}" sibTransId="{066A8389-D56D-4A33-AA46-790567F55C5E}"/>
    <dgm:cxn modelId="{913691D1-F591-4429-B23D-28F4EB51601A}" srcId="{97509715-E39D-4296-AA6C-C4E64E405537}" destId="{636BB6E5-7122-4BB9-92EF-1D55D4D810BC}" srcOrd="0" destOrd="0" parTransId="{9AA0AED9-05E1-4D52-95B4-E747D1ABAE37}" sibTransId="{15548169-6FE3-4DA2-93C7-3D662D27F58E}"/>
    <dgm:cxn modelId="{37C51D8E-A6FC-4262-84D8-2DC84A3734E5}" type="presOf" srcId="{C0716C15-F697-4517-9B90-2846B2419A2D}" destId="{1569DA73-C09F-45BF-9B8D-2C419A070C2C}" srcOrd="0" destOrd="0" presId="urn:microsoft.com/office/officeart/2005/8/layout/venn1"/>
    <dgm:cxn modelId="{B11FF0AB-5E66-4BD8-AFC4-EDC5578C212E}" type="presOf" srcId="{636BB6E5-7122-4BB9-92EF-1D55D4D810BC}" destId="{79EC9DE2-4CE7-4438-A511-6AAACD55342A}" srcOrd="0" destOrd="0" presId="urn:microsoft.com/office/officeart/2005/8/layout/venn1"/>
    <dgm:cxn modelId="{A9588412-4584-4678-8B38-BC02B72D9B18}" type="presOf" srcId="{C517A8D5-B5BC-4ADD-A3A2-3BB4FFFD91E4}" destId="{07BAA9EA-1447-4EE0-886A-DCE1581AE102}" srcOrd="1" destOrd="0" presId="urn:microsoft.com/office/officeart/2005/8/layout/venn1"/>
    <dgm:cxn modelId="{15E29074-6C59-4C34-8B1B-9C09A86C1F30}" srcId="{97509715-E39D-4296-AA6C-C4E64E405537}" destId="{C517A8D5-B5BC-4ADD-A3A2-3BB4FFFD91E4}" srcOrd="2" destOrd="0" parTransId="{A295239E-D568-4BD6-8C68-E5047ED8CE59}" sibTransId="{2F58C984-C5E6-4716-BBD1-CD37B8A4354E}"/>
    <dgm:cxn modelId="{C8624319-5DC1-4C84-9E46-F094FA478364}" type="presOf" srcId="{636BB6E5-7122-4BB9-92EF-1D55D4D810BC}" destId="{A7159789-2945-43FD-9B77-8BE3B967556F}" srcOrd="1" destOrd="0" presId="urn:microsoft.com/office/officeart/2005/8/layout/venn1"/>
    <dgm:cxn modelId="{F943F539-F8FC-4E83-A5C9-507EE651C45E}" type="presOf" srcId="{C517A8D5-B5BC-4ADD-A3A2-3BB4FFFD91E4}" destId="{E2FF0947-1D52-4E16-8438-709DDF58005A}" srcOrd="0" destOrd="0" presId="urn:microsoft.com/office/officeart/2005/8/layout/venn1"/>
    <dgm:cxn modelId="{1B23EE54-8D18-427D-BF39-E29D9799F11A}" type="presParOf" srcId="{B79A9175-BE1E-473E-81A1-B87BA669029E}" destId="{79EC9DE2-4CE7-4438-A511-6AAACD55342A}" srcOrd="0" destOrd="0" presId="urn:microsoft.com/office/officeart/2005/8/layout/venn1"/>
    <dgm:cxn modelId="{D9D1C519-2A41-4CDA-99AB-F31C6DA6F19A}" type="presParOf" srcId="{B79A9175-BE1E-473E-81A1-B87BA669029E}" destId="{A7159789-2945-43FD-9B77-8BE3B967556F}" srcOrd="1" destOrd="0" presId="urn:microsoft.com/office/officeart/2005/8/layout/venn1"/>
    <dgm:cxn modelId="{F8756597-1FB2-4E36-8129-9236BAD02E3F}" type="presParOf" srcId="{B79A9175-BE1E-473E-81A1-B87BA669029E}" destId="{1569DA73-C09F-45BF-9B8D-2C419A070C2C}" srcOrd="2" destOrd="0" presId="urn:microsoft.com/office/officeart/2005/8/layout/venn1"/>
    <dgm:cxn modelId="{AE8AB830-D7F5-42A8-A606-62313DADEA6C}" type="presParOf" srcId="{B79A9175-BE1E-473E-81A1-B87BA669029E}" destId="{E738DEA5-24C6-4EEF-9431-3C90853EFFAD}" srcOrd="3" destOrd="0" presId="urn:microsoft.com/office/officeart/2005/8/layout/venn1"/>
    <dgm:cxn modelId="{DED5C6D3-0A77-4627-AEC6-EBDE0E2AF15E}" type="presParOf" srcId="{B79A9175-BE1E-473E-81A1-B87BA669029E}" destId="{E2FF0947-1D52-4E16-8438-709DDF58005A}" srcOrd="4" destOrd="0" presId="urn:microsoft.com/office/officeart/2005/8/layout/venn1"/>
    <dgm:cxn modelId="{AE2003CD-D2F9-4EF5-95EA-A5F0F8A99AE7}" type="presParOf" srcId="{B79A9175-BE1E-473E-81A1-B87BA669029E}" destId="{07BAA9EA-1447-4EE0-886A-DCE1581AE10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DEE8199-5FE7-4A38-AD3F-5E227EA1E975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19E67A3-FCD2-46BD-938B-9493FEB4B0AB}">
      <dgm:prSet phldrT="[Текст]"/>
      <dgm:spPr/>
      <dgm:t>
        <a:bodyPr/>
        <a:lstStyle/>
        <a:p>
          <a:r>
            <a:rPr lang="ru-RU" dirty="0" smtClean="0"/>
            <a:t>1) Создание благоприятных условий для самореализации ученика</a:t>
          </a:r>
          <a:endParaRPr lang="ru-RU" dirty="0"/>
        </a:p>
      </dgm:t>
    </dgm:pt>
    <dgm:pt modelId="{029A3A00-3A25-41B2-83BE-DDA0626B2DE3}" type="parTrans" cxnId="{170A7FF4-E295-4FCE-943D-F995A9EC7BB1}">
      <dgm:prSet/>
      <dgm:spPr/>
      <dgm:t>
        <a:bodyPr/>
        <a:lstStyle/>
        <a:p>
          <a:endParaRPr lang="ru-RU"/>
        </a:p>
      </dgm:t>
    </dgm:pt>
    <dgm:pt modelId="{481FE316-9C30-49E0-A4F7-FE9BE498356D}" type="sibTrans" cxnId="{170A7FF4-E295-4FCE-943D-F995A9EC7BB1}">
      <dgm:prSet/>
      <dgm:spPr/>
      <dgm:t>
        <a:bodyPr/>
        <a:lstStyle/>
        <a:p>
          <a:endParaRPr lang="ru-RU"/>
        </a:p>
      </dgm:t>
    </dgm:pt>
    <dgm:pt modelId="{D47E199B-C93B-4F8A-9E2D-CC74892FD9A7}">
      <dgm:prSet phldrT="[Текст]" phldr="1"/>
      <dgm:spPr/>
      <dgm:t>
        <a:bodyPr/>
        <a:lstStyle/>
        <a:p>
          <a:endParaRPr lang="ru-RU" dirty="0"/>
        </a:p>
      </dgm:t>
    </dgm:pt>
    <dgm:pt modelId="{726F932E-9341-403A-834E-AD09F1D100EF}" type="parTrans" cxnId="{9987E7C1-06A1-47DC-AFA9-A37BC15FEEC1}">
      <dgm:prSet/>
      <dgm:spPr/>
      <dgm:t>
        <a:bodyPr/>
        <a:lstStyle/>
        <a:p>
          <a:endParaRPr lang="ru-RU"/>
        </a:p>
      </dgm:t>
    </dgm:pt>
    <dgm:pt modelId="{8D18F5DF-45D9-41A9-8BAC-D729FD96A5E6}" type="sibTrans" cxnId="{9987E7C1-06A1-47DC-AFA9-A37BC15FEEC1}">
      <dgm:prSet/>
      <dgm:spPr/>
      <dgm:t>
        <a:bodyPr/>
        <a:lstStyle/>
        <a:p>
          <a:endParaRPr lang="ru-RU"/>
        </a:p>
      </dgm:t>
    </dgm:pt>
    <dgm:pt modelId="{C8C409B8-7ACA-4E4B-A563-A54957D896CC}">
      <dgm:prSet phldrT="[Текст]"/>
      <dgm:spPr/>
      <dgm:t>
        <a:bodyPr/>
        <a:lstStyle/>
        <a:p>
          <a:r>
            <a:rPr lang="ru-RU" dirty="0" smtClean="0"/>
            <a:t>2) Создание модели саморазвивающейся социально-педагогической системы</a:t>
          </a:r>
          <a:endParaRPr lang="ru-RU" dirty="0"/>
        </a:p>
      </dgm:t>
    </dgm:pt>
    <dgm:pt modelId="{4211D41C-61AC-448A-B2FC-7A034D025102}" type="parTrans" cxnId="{96E0F3B8-AA81-4B44-BE7E-4965C0DD2B9D}">
      <dgm:prSet/>
      <dgm:spPr/>
      <dgm:t>
        <a:bodyPr/>
        <a:lstStyle/>
        <a:p>
          <a:endParaRPr lang="ru-RU"/>
        </a:p>
      </dgm:t>
    </dgm:pt>
    <dgm:pt modelId="{43357AF8-535B-45BE-B7E3-0352E3BC7D03}" type="sibTrans" cxnId="{96E0F3B8-AA81-4B44-BE7E-4965C0DD2B9D}">
      <dgm:prSet/>
      <dgm:spPr/>
      <dgm:t>
        <a:bodyPr/>
        <a:lstStyle/>
        <a:p>
          <a:endParaRPr lang="ru-RU"/>
        </a:p>
      </dgm:t>
    </dgm:pt>
    <dgm:pt modelId="{C0E2DAE1-8739-4AC4-AA2C-F4899F23859C}">
      <dgm:prSet phldrT="[Текст]" phldr="1"/>
      <dgm:spPr/>
      <dgm:t>
        <a:bodyPr/>
        <a:lstStyle/>
        <a:p>
          <a:endParaRPr lang="ru-RU"/>
        </a:p>
      </dgm:t>
    </dgm:pt>
    <dgm:pt modelId="{FCEB29BC-3682-48E1-9C76-E2B36E50F983}" type="parTrans" cxnId="{BBE7DDA6-905A-4B2D-A18E-162AD8A28A72}">
      <dgm:prSet/>
      <dgm:spPr/>
      <dgm:t>
        <a:bodyPr/>
        <a:lstStyle/>
        <a:p>
          <a:endParaRPr lang="ru-RU"/>
        </a:p>
      </dgm:t>
    </dgm:pt>
    <dgm:pt modelId="{0032B498-8872-4E31-B0E4-A06EBE58255B}" type="sibTrans" cxnId="{BBE7DDA6-905A-4B2D-A18E-162AD8A28A72}">
      <dgm:prSet/>
      <dgm:spPr/>
      <dgm:t>
        <a:bodyPr/>
        <a:lstStyle/>
        <a:p>
          <a:endParaRPr lang="ru-RU"/>
        </a:p>
      </dgm:t>
    </dgm:pt>
    <dgm:pt modelId="{77003F37-FA81-4518-AC0B-3E69E901A8FB}" type="pres">
      <dgm:prSet presAssocID="{FDEE8199-5FE7-4A38-AD3F-5E227EA1E975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86177C-1622-4256-8D95-10F67E659B67}" type="pres">
      <dgm:prSet presAssocID="{D19E67A3-FCD2-46BD-938B-9493FEB4B0AB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7B49EC-95EA-4FD1-8D44-E213240562DB}" type="pres">
      <dgm:prSet presAssocID="{D19E67A3-FCD2-46BD-938B-9493FEB4B0AB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15FD4B2-BC16-4D6C-9E46-F6F0BDC41D2C}" type="pres">
      <dgm:prSet presAssocID="{C8C409B8-7ACA-4E4B-A563-A54957D896CC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D396389-E34E-4A3D-A799-A8BF504CEED9}" type="pres">
      <dgm:prSet presAssocID="{C8C409B8-7ACA-4E4B-A563-A54957D896CC}" presName="childText" presStyleLbl="revTx" presStyleIdx="1" presStyleCnt="2" custLinFactNeighborX="520" custLinFactNeighborY="-533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060616A-0B4E-4C17-9F04-D607C9D53DF1}" type="presOf" srcId="{C8C409B8-7ACA-4E4B-A563-A54957D896CC}" destId="{715FD4B2-BC16-4D6C-9E46-F6F0BDC41D2C}" srcOrd="0" destOrd="0" presId="urn:microsoft.com/office/officeart/2005/8/layout/vList2"/>
    <dgm:cxn modelId="{170A7FF4-E295-4FCE-943D-F995A9EC7BB1}" srcId="{FDEE8199-5FE7-4A38-AD3F-5E227EA1E975}" destId="{D19E67A3-FCD2-46BD-938B-9493FEB4B0AB}" srcOrd="0" destOrd="0" parTransId="{029A3A00-3A25-41B2-83BE-DDA0626B2DE3}" sibTransId="{481FE316-9C30-49E0-A4F7-FE9BE498356D}"/>
    <dgm:cxn modelId="{217E1592-90E9-49EC-A341-CC4A68B2ADD3}" type="presOf" srcId="{FDEE8199-5FE7-4A38-AD3F-5E227EA1E975}" destId="{77003F37-FA81-4518-AC0B-3E69E901A8FB}" srcOrd="0" destOrd="0" presId="urn:microsoft.com/office/officeart/2005/8/layout/vList2"/>
    <dgm:cxn modelId="{96E0F3B8-AA81-4B44-BE7E-4965C0DD2B9D}" srcId="{FDEE8199-5FE7-4A38-AD3F-5E227EA1E975}" destId="{C8C409B8-7ACA-4E4B-A563-A54957D896CC}" srcOrd="1" destOrd="0" parTransId="{4211D41C-61AC-448A-B2FC-7A034D025102}" sibTransId="{43357AF8-535B-45BE-B7E3-0352E3BC7D03}"/>
    <dgm:cxn modelId="{FC61AE5C-117F-43DB-9A83-8047349136EF}" type="presOf" srcId="{D19E67A3-FCD2-46BD-938B-9493FEB4B0AB}" destId="{9B86177C-1622-4256-8D95-10F67E659B67}" srcOrd="0" destOrd="0" presId="urn:microsoft.com/office/officeart/2005/8/layout/vList2"/>
    <dgm:cxn modelId="{0236991B-1731-471F-BFA2-6B854CCFC99A}" type="presOf" srcId="{D47E199B-C93B-4F8A-9E2D-CC74892FD9A7}" destId="{7B7B49EC-95EA-4FD1-8D44-E213240562DB}" srcOrd="0" destOrd="0" presId="urn:microsoft.com/office/officeart/2005/8/layout/vList2"/>
    <dgm:cxn modelId="{C23BE2D6-8930-479D-9161-E4BD3D1D1945}" type="presOf" srcId="{C0E2DAE1-8739-4AC4-AA2C-F4899F23859C}" destId="{BD396389-E34E-4A3D-A799-A8BF504CEED9}" srcOrd="0" destOrd="0" presId="urn:microsoft.com/office/officeart/2005/8/layout/vList2"/>
    <dgm:cxn modelId="{9987E7C1-06A1-47DC-AFA9-A37BC15FEEC1}" srcId="{D19E67A3-FCD2-46BD-938B-9493FEB4B0AB}" destId="{D47E199B-C93B-4F8A-9E2D-CC74892FD9A7}" srcOrd="0" destOrd="0" parTransId="{726F932E-9341-403A-834E-AD09F1D100EF}" sibTransId="{8D18F5DF-45D9-41A9-8BAC-D729FD96A5E6}"/>
    <dgm:cxn modelId="{BBE7DDA6-905A-4B2D-A18E-162AD8A28A72}" srcId="{C8C409B8-7ACA-4E4B-A563-A54957D896CC}" destId="{C0E2DAE1-8739-4AC4-AA2C-F4899F23859C}" srcOrd="0" destOrd="0" parTransId="{FCEB29BC-3682-48E1-9C76-E2B36E50F983}" sibTransId="{0032B498-8872-4E31-B0E4-A06EBE58255B}"/>
    <dgm:cxn modelId="{D8E722DB-2C7B-4A17-BBEF-E1FC14981D9F}" type="presParOf" srcId="{77003F37-FA81-4518-AC0B-3E69E901A8FB}" destId="{9B86177C-1622-4256-8D95-10F67E659B67}" srcOrd="0" destOrd="0" presId="urn:microsoft.com/office/officeart/2005/8/layout/vList2"/>
    <dgm:cxn modelId="{2B899918-692B-4FED-B867-21DE753DB7A0}" type="presParOf" srcId="{77003F37-FA81-4518-AC0B-3E69E901A8FB}" destId="{7B7B49EC-95EA-4FD1-8D44-E213240562DB}" srcOrd="1" destOrd="0" presId="urn:microsoft.com/office/officeart/2005/8/layout/vList2"/>
    <dgm:cxn modelId="{9AD72D91-D069-4863-818B-1FDF31F2E4D9}" type="presParOf" srcId="{77003F37-FA81-4518-AC0B-3E69E901A8FB}" destId="{715FD4B2-BC16-4D6C-9E46-F6F0BDC41D2C}" srcOrd="2" destOrd="0" presId="urn:microsoft.com/office/officeart/2005/8/layout/vList2"/>
    <dgm:cxn modelId="{7808514E-8405-458E-BA66-56C17F7A99BE}" type="presParOf" srcId="{77003F37-FA81-4518-AC0B-3E69E901A8FB}" destId="{BD396389-E34E-4A3D-A799-A8BF504CEED9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9E1C060-66DB-43E0-A747-C9F038687707}" type="doc">
      <dgm:prSet loTypeId="urn:microsoft.com/office/officeart/2005/8/layout/matrix1" loCatId="matrix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1581C819-461A-4829-9F90-71847B3C1E01}">
      <dgm:prSet phldrT="[Текст]"/>
      <dgm:spPr/>
      <dgm:t>
        <a:bodyPr/>
        <a:lstStyle/>
        <a:p>
          <a:r>
            <a:rPr lang="ru-RU" b="1" i="1" dirty="0" smtClean="0">
              <a:solidFill>
                <a:srgbClr val="002060"/>
              </a:solidFill>
            </a:rPr>
            <a:t>Ученик</a:t>
          </a:r>
          <a:endParaRPr lang="ru-RU" b="1" i="1" dirty="0">
            <a:solidFill>
              <a:srgbClr val="002060"/>
            </a:solidFill>
          </a:endParaRPr>
        </a:p>
      </dgm:t>
    </dgm:pt>
    <dgm:pt modelId="{376FC6B6-C0BC-431D-97BC-40D59191DBCF}" type="parTrans" cxnId="{AE5EF7BF-8DEA-4C68-8745-3CD2A10FB7DA}">
      <dgm:prSet/>
      <dgm:spPr/>
      <dgm:t>
        <a:bodyPr/>
        <a:lstStyle/>
        <a:p>
          <a:endParaRPr lang="ru-RU"/>
        </a:p>
      </dgm:t>
    </dgm:pt>
    <dgm:pt modelId="{78F51035-CBC9-4DA4-8D4B-2E3DFFD2A1E0}" type="sibTrans" cxnId="{AE5EF7BF-8DEA-4C68-8745-3CD2A10FB7DA}">
      <dgm:prSet/>
      <dgm:spPr/>
      <dgm:t>
        <a:bodyPr/>
        <a:lstStyle/>
        <a:p>
          <a:endParaRPr lang="ru-RU"/>
        </a:p>
      </dgm:t>
    </dgm:pt>
    <dgm:pt modelId="{626D5B35-C404-478C-A0D9-CF193264DEE7}">
      <dgm:prSet phldrT="[Текст]"/>
      <dgm:spPr/>
      <dgm:t>
        <a:bodyPr/>
        <a:lstStyle/>
        <a:p>
          <a:endParaRPr lang="ru-RU"/>
        </a:p>
      </dgm:t>
    </dgm:pt>
    <dgm:pt modelId="{036761ED-2602-4E13-9036-1D6E411C4C02}" type="parTrans" cxnId="{6E3B5140-E30E-4AEB-A4A5-1903774A60B7}">
      <dgm:prSet/>
      <dgm:spPr/>
      <dgm:t>
        <a:bodyPr/>
        <a:lstStyle/>
        <a:p>
          <a:endParaRPr lang="ru-RU"/>
        </a:p>
      </dgm:t>
    </dgm:pt>
    <dgm:pt modelId="{E25FDDCD-16AD-48DE-89C6-AD398DD75750}" type="sibTrans" cxnId="{6E3B5140-E30E-4AEB-A4A5-1903774A60B7}">
      <dgm:prSet/>
      <dgm:spPr/>
      <dgm:t>
        <a:bodyPr/>
        <a:lstStyle/>
        <a:p>
          <a:endParaRPr lang="ru-RU"/>
        </a:p>
      </dgm:t>
    </dgm:pt>
    <dgm:pt modelId="{8307E286-CDA4-4D49-B982-8121DF0255C6}">
      <dgm:prSet phldrT="[Текст]"/>
      <dgm:spPr/>
      <dgm:t>
        <a:bodyPr/>
        <a:lstStyle/>
        <a:p>
          <a:endParaRPr lang="ru-RU"/>
        </a:p>
      </dgm:t>
    </dgm:pt>
    <dgm:pt modelId="{B601A426-C93B-4278-B9B9-BDE8D456A8DE}" type="parTrans" cxnId="{3BDECDFF-D201-41CF-86D5-9A034848DF90}">
      <dgm:prSet/>
      <dgm:spPr/>
      <dgm:t>
        <a:bodyPr/>
        <a:lstStyle/>
        <a:p>
          <a:endParaRPr lang="ru-RU"/>
        </a:p>
      </dgm:t>
    </dgm:pt>
    <dgm:pt modelId="{377B8A86-747B-4E9E-BEF1-CA2B7B1DEE36}" type="sibTrans" cxnId="{3BDECDFF-D201-41CF-86D5-9A034848DF90}">
      <dgm:prSet/>
      <dgm:spPr/>
      <dgm:t>
        <a:bodyPr/>
        <a:lstStyle/>
        <a:p>
          <a:endParaRPr lang="ru-RU"/>
        </a:p>
      </dgm:t>
    </dgm:pt>
    <dgm:pt modelId="{4DEF289C-B063-46B2-8659-CCA3F8708FAE}">
      <dgm:prSet phldrT="[Текст]"/>
      <dgm:spPr/>
      <dgm:t>
        <a:bodyPr/>
        <a:lstStyle/>
        <a:p>
          <a:endParaRPr lang="ru-RU"/>
        </a:p>
      </dgm:t>
    </dgm:pt>
    <dgm:pt modelId="{C802AF17-CF5C-40E8-A098-E9B8677F5361}" type="parTrans" cxnId="{D6BBEE09-0034-4896-B0B8-6C6A64E144CA}">
      <dgm:prSet/>
      <dgm:spPr/>
      <dgm:t>
        <a:bodyPr/>
        <a:lstStyle/>
        <a:p>
          <a:endParaRPr lang="ru-RU"/>
        </a:p>
      </dgm:t>
    </dgm:pt>
    <dgm:pt modelId="{3B2267A8-47B9-41B5-B0E8-D86CD06C1948}" type="sibTrans" cxnId="{D6BBEE09-0034-4896-B0B8-6C6A64E144CA}">
      <dgm:prSet/>
      <dgm:spPr/>
      <dgm:t>
        <a:bodyPr/>
        <a:lstStyle/>
        <a:p>
          <a:endParaRPr lang="ru-RU"/>
        </a:p>
      </dgm:t>
    </dgm:pt>
    <dgm:pt modelId="{AA647474-4AEB-47DE-9458-BD5CE38113AA}">
      <dgm:prSet custT="1"/>
      <dgm:spPr/>
      <dgm:t>
        <a:bodyPr/>
        <a:lstStyle/>
        <a:p>
          <a:r>
            <a:rPr lang="ru-RU" sz="3600" b="1" dirty="0" smtClean="0">
              <a:solidFill>
                <a:srgbClr val="C00000"/>
              </a:solidFill>
            </a:rPr>
            <a:t>Начало школьного обучения </a:t>
          </a:r>
          <a:endParaRPr lang="ru-RU" sz="3600" b="1" dirty="0">
            <a:solidFill>
              <a:srgbClr val="C00000"/>
            </a:solidFill>
          </a:endParaRPr>
        </a:p>
      </dgm:t>
    </dgm:pt>
    <dgm:pt modelId="{2D69524F-37F6-4DB0-8CB8-DA853F197018}" type="parTrans" cxnId="{6B901D21-432C-4B94-9B85-DA71B3D63BB6}">
      <dgm:prSet/>
      <dgm:spPr/>
    </dgm:pt>
    <dgm:pt modelId="{9ABFE8C3-9408-46F8-8D1B-A4AA23317B95}" type="sibTrans" cxnId="{6B901D21-432C-4B94-9B85-DA71B3D63BB6}">
      <dgm:prSet/>
      <dgm:spPr/>
    </dgm:pt>
    <dgm:pt modelId="{ABBA7EF5-744C-4C34-B32A-0C09A420FFD6}">
      <dgm:prSet custT="1"/>
      <dgm:spPr/>
      <dgm:t>
        <a:bodyPr/>
        <a:lstStyle/>
        <a:p>
          <a:r>
            <a:rPr lang="ru-RU" sz="3600" b="1" dirty="0" smtClean="0">
              <a:solidFill>
                <a:srgbClr val="C00000"/>
              </a:solidFill>
            </a:rPr>
            <a:t>Переход  в среднее звено</a:t>
          </a:r>
          <a:endParaRPr lang="ru-RU" sz="3600" b="1" dirty="0">
            <a:solidFill>
              <a:srgbClr val="C00000"/>
            </a:solidFill>
          </a:endParaRPr>
        </a:p>
      </dgm:t>
    </dgm:pt>
    <dgm:pt modelId="{B010EE8E-C5B1-45E0-9BEA-3FB528EC7A2C}" type="parTrans" cxnId="{3FD672C7-4B23-409E-B86D-95D472B00F32}">
      <dgm:prSet/>
      <dgm:spPr/>
    </dgm:pt>
    <dgm:pt modelId="{B27CE044-2F5A-4DB6-BF56-B95A777A260A}" type="sibTrans" cxnId="{3FD672C7-4B23-409E-B86D-95D472B00F32}">
      <dgm:prSet/>
      <dgm:spPr/>
    </dgm:pt>
    <dgm:pt modelId="{1553FABD-3AB6-453E-B405-626B55730424}">
      <dgm:prSet custT="1"/>
      <dgm:spPr/>
      <dgm:t>
        <a:bodyPr/>
        <a:lstStyle/>
        <a:p>
          <a:r>
            <a:rPr lang="ru-RU" sz="3600" b="1" dirty="0" smtClean="0">
              <a:solidFill>
                <a:srgbClr val="C00000"/>
              </a:solidFill>
            </a:rPr>
            <a:t>Переход к профильному обучению</a:t>
          </a:r>
          <a:endParaRPr lang="ru-RU" sz="3600" b="1" dirty="0">
            <a:solidFill>
              <a:srgbClr val="C00000"/>
            </a:solidFill>
          </a:endParaRPr>
        </a:p>
      </dgm:t>
    </dgm:pt>
    <dgm:pt modelId="{5D213D95-5E97-4BD2-A45F-E94089B96007}" type="parTrans" cxnId="{9D2812EC-4919-4702-98BE-CCBA4FCF22C2}">
      <dgm:prSet/>
      <dgm:spPr/>
    </dgm:pt>
    <dgm:pt modelId="{E34E129B-BBEE-493C-AE46-48295DEDA462}" type="sibTrans" cxnId="{9D2812EC-4919-4702-98BE-CCBA4FCF22C2}">
      <dgm:prSet/>
      <dgm:spPr/>
    </dgm:pt>
    <dgm:pt modelId="{7DC0B0F1-5B22-4C22-9D12-65B39BBE627C}">
      <dgm:prSet custT="1"/>
      <dgm:spPr/>
      <dgm:t>
        <a:bodyPr/>
        <a:lstStyle/>
        <a:p>
          <a:r>
            <a:rPr lang="ru-RU" sz="3200" b="1" dirty="0" smtClean="0">
              <a:solidFill>
                <a:srgbClr val="C00000"/>
              </a:solidFill>
            </a:rPr>
            <a:t>Период завершения обучения и выбора будущей профессии</a:t>
          </a:r>
          <a:endParaRPr lang="ru-RU" sz="3200" b="1" dirty="0">
            <a:solidFill>
              <a:srgbClr val="C00000"/>
            </a:solidFill>
          </a:endParaRPr>
        </a:p>
      </dgm:t>
    </dgm:pt>
    <dgm:pt modelId="{BFADF8CE-E22F-418D-B424-1DA39DE68B3C}" type="parTrans" cxnId="{AC18BB4E-BC77-4E30-9DC5-8BC113381EC3}">
      <dgm:prSet/>
      <dgm:spPr/>
    </dgm:pt>
    <dgm:pt modelId="{07F719B9-3628-4352-8736-7C0F79C679A6}" type="sibTrans" cxnId="{AC18BB4E-BC77-4E30-9DC5-8BC113381EC3}">
      <dgm:prSet/>
      <dgm:spPr/>
    </dgm:pt>
    <dgm:pt modelId="{91D9CCA8-6D49-4953-BA4F-27313523CB5E}" type="pres">
      <dgm:prSet presAssocID="{09E1C060-66DB-43E0-A747-C9F038687707}" presName="diagram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BBBFBBE-899F-4DD8-B482-B24ACAA9C1A3}" type="pres">
      <dgm:prSet presAssocID="{09E1C060-66DB-43E0-A747-C9F038687707}" presName="matrix" presStyleCnt="0"/>
      <dgm:spPr/>
    </dgm:pt>
    <dgm:pt modelId="{EF7EC997-0EA7-430E-8D00-A4E5250502B7}" type="pres">
      <dgm:prSet presAssocID="{09E1C060-66DB-43E0-A747-C9F038687707}" presName="tile1" presStyleLbl="node1" presStyleIdx="0" presStyleCnt="4"/>
      <dgm:spPr/>
      <dgm:t>
        <a:bodyPr/>
        <a:lstStyle/>
        <a:p>
          <a:endParaRPr lang="ru-RU"/>
        </a:p>
      </dgm:t>
    </dgm:pt>
    <dgm:pt modelId="{C13A49E6-88B0-49BC-BC9D-AD22D4182C7B}" type="pres">
      <dgm:prSet presAssocID="{09E1C060-66DB-43E0-A747-C9F038687707}" presName="tile1text" presStyleLbl="node1" presStyleIdx="0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FB3834-AF90-46F6-94B6-DCF18A29F408}" type="pres">
      <dgm:prSet presAssocID="{09E1C060-66DB-43E0-A747-C9F038687707}" presName="tile2" presStyleLbl="node1" presStyleIdx="1" presStyleCnt="4"/>
      <dgm:spPr/>
      <dgm:t>
        <a:bodyPr/>
        <a:lstStyle/>
        <a:p>
          <a:endParaRPr lang="ru-RU"/>
        </a:p>
      </dgm:t>
    </dgm:pt>
    <dgm:pt modelId="{21E0A26D-2E37-4A40-B7D5-9C4542F2F917}" type="pres">
      <dgm:prSet presAssocID="{09E1C060-66DB-43E0-A747-C9F038687707}" presName="tile2text" presStyleLbl="node1" presStyleIdx="1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D61347A-0014-460B-BCA5-482A7FF629CB}" type="pres">
      <dgm:prSet presAssocID="{09E1C060-66DB-43E0-A747-C9F038687707}" presName="tile3" presStyleLbl="node1" presStyleIdx="2" presStyleCnt="4"/>
      <dgm:spPr/>
      <dgm:t>
        <a:bodyPr/>
        <a:lstStyle/>
        <a:p>
          <a:endParaRPr lang="ru-RU"/>
        </a:p>
      </dgm:t>
    </dgm:pt>
    <dgm:pt modelId="{7382789C-BD7A-459E-A937-EAA8EB10D069}" type="pres">
      <dgm:prSet presAssocID="{09E1C060-66DB-43E0-A747-C9F038687707}" presName="tile3text" presStyleLbl="node1" presStyleIdx="2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1BBFFFF-9500-496B-AB00-7554EFA97567}" type="pres">
      <dgm:prSet presAssocID="{09E1C060-66DB-43E0-A747-C9F038687707}" presName="tile4" presStyleLbl="node1" presStyleIdx="3" presStyleCnt="4"/>
      <dgm:spPr/>
      <dgm:t>
        <a:bodyPr/>
        <a:lstStyle/>
        <a:p>
          <a:endParaRPr lang="ru-RU"/>
        </a:p>
      </dgm:t>
    </dgm:pt>
    <dgm:pt modelId="{A5A28444-79C2-4795-82C9-FA65B0348271}" type="pres">
      <dgm:prSet presAssocID="{09E1C060-66DB-43E0-A747-C9F038687707}" presName="tile4text" presStyleLbl="node1" presStyleIdx="3" presStyleCnt="4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8E453A5-383E-423F-BEA3-3E922E62273D}" type="pres">
      <dgm:prSet presAssocID="{09E1C060-66DB-43E0-A747-C9F038687707}" presName="centerTile" presStyleLbl="fgShp" presStyleIdx="0" presStyleCnt="1">
        <dgm:presLayoutVars>
          <dgm:chMax val="0"/>
          <dgm:chPref val="0"/>
        </dgm:presLayoutVars>
      </dgm:prSet>
      <dgm:spPr/>
      <dgm:t>
        <a:bodyPr/>
        <a:lstStyle/>
        <a:p>
          <a:endParaRPr lang="ru-RU"/>
        </a:p>
      </dgm:t>
    </dgm:pt>
  </dgm:ptLst>
  <dgm:cxnLst>
    <dgm:cxn modelId="{4057FC10-F0A4-4097-BD06-A31ECA34EBF9}" type="presOf" srcId="{AA647474-4AEB-47DE-9458-BD5CE38113AA}" destId="{EF7EC997-0EA7-430E-8D00-A4E5250502B7}" srcOrd="0" destOrd="0" presId="urn:microsoft.com/office/officeart/2005/8/layout/matrix1"/>
    <dgm:cxn modelId="{AE5EF7BF-8DEA-4C68-8745-3CD2A10FB7DA}" srcId="{09E1C060-66DB-43E0-A747-C9F038687707}" destId="{1581C819-461A-4829-9F90-71847B3C1E01}" srcOrd="0" destOrd="0" parTransId="{376FC6B6-C0BC-431D-97BC-40D59191DBCF}" sibTransId="{78F51035-CBC9-4DA4-8D4B-2E3DFFD2A1E0}"/>
    <dgm:cxn modelId="{3AC25823-F6D0-4845-9018-8FC92260BBFE}" type="presOf" srcId="{09E1C060-66DB-43E0-A747-C9F038687707}" destId="{91D9CCA8-6D49-4953-BA4F-27313523CB5E}" srcOrd="0" destOrd="0" presId="urn:microsoft.com/office/officeart/2005/8/layout/matrix1"/>
    <dgm:cxn modelId="{6E3B5140-E30E-4AEB-A4A5-1903774A60B7}" srcId="{09E1C060-66DB-43E0-A747-C9F038687707}" destId="{626D5B35-C404-478C-A0D9-CF193264DEE7}" srcOrd="1" destOrd="0" parTransId="{036761ED-2602-4E13-9036-1D6E411C4C02}" sibTransId="{E25FDDCD-16AD-48DE-89C6-AD398DD75750}"/>
    <dgm:cxn modelId="{749B016A-70B8-43DB-B0A8-1004F2497CE2}" type="presOf" srcId="{7DC0B0F1-5B22-4C22-9D12-65B39BBE627C}" destId="{21BBFFFF-9500-496B-AB00-7554EFA97567}" srcOrd="0" destOrd="0" presId="urn:microsoft.com/office/officeart/2005/8/layout/matrix1"/>
    <dgm:cxn modelId="{AC18BB4E-BC77-4E30-9DC5-8BC113381EC3}" srcId="{1581C819-461A-4829-9F90-71847B3C1E01}" destId="{7DC0B0F1-5B22-4C22-9D12-65B39BBE627C}" srcOrd="3" destOrd="0" parTransId="{BFADF8CE-E22F-418D-B424-1DA39DE68B3C}" sibTransId="{07F719B9-3628-4352-8736-7C0F79C679A6}"/>
    <dgm:cxn modelId="{3FD672C7-4B23-409E-B86D-95D472B00F32}" srcId="{1581C819-461A-4829-9F90-71847B3C1E01}" destId="{ABBA7EF5-744C-4C34-B32A-0C09A420FFD6}" srcOrd="1" destOrd="0" parTransId="{B010EE8E-C5B1-45E0-9BEA-3FB528EC7A2C}" sibTransId="{B27CE044-2F5A-4DB6-BF56-B95A777A260A}"/>
    <dgm:cxn modelId="{E029AE61-0361-4F21-96B9-810059945CD8}" type="presOf" srcId="{7DC0B0F1-5B22-4C22-9D12-65B39BBE627C}" destId="{A5A28444-79C2-4795-82C9-FA65B0348271}" srcOrd="1" destOrd="0" presId="urn:microsoft.com/office/officeart/2005/8/layout/matrix1"/>
    <dgm:cxn modelId="{3DFF7A99-BB24-4B0C-82B5-4B83AC05E20A}" type="presOf" srcId="{1581C819-461A-4829-9F90-71847B3C1E01}" destId="{38E453A5-383E-423F-BEA3-3E922E62273D}" srcOrd="0" destOrd="0" presId="urn:microsoft.com/office/officeart/2005/8/layout/matrix1"/>
    <dgm:cxn modelId="{A383B718-F197-45A8-AE68-62D849E766DD}" type="presOf" srcId="{1553FABD-3AB6-453E-B405-626B55730424}" destId="{7D61347A-0014-460B-BCA5-482A7FF629CB}" srcOrd="0" destOrd="0" presId="urn:microsoft.com/office/officeart/2005/8/layout/matrix1"/>
    <dgm:cxn modelId="{A8FBB687-BD7A-43BE-A117-CF480E47CC52}" type="presOf" srcId="{1553FABD-3AB6-453E-B405-626B55730424}" destId="{7382789C-BD7A-459E-A937-EAA8EB10D069}" srcOrd="1" destOrd="0" presId="urn:microsoft.com/office/officeart/2005/8/layout/matrix1"/>
    <dgm:cxn modelId="{9A9B1BCC-D69C-411A-8424-0CF0E294498C}" type="presOf" srcId="{ABBA7EF5-744C-4C34-B32A-0C09A420FFD6}" destId="{21E0A26D-2E37-4A40-B7D5-9C4542F2F917}" srcOrd="1" destOrd="0" presId="urn:microsoft.com/office/officeart/2005/8/layout/matrix1"/>
    <dgm:cxn modelId="{3BDECDFF-D201-41CF-86D5-9A034848DF90}" srcId="{09E1C060-66DB-43E0-A747-C9F038687707}" destId="{8307E286-CDA4-4D49-B982-8121DF0255C6}" srcOrd="2" destOrd="0" parTransId="{B601A426-C93B-4278-B9B9-BDE8D456A8DE}" sibTransId="{377B8A86-747B-4E9E-BEF1-CA2B7B1DEE36}"/>
    <dgm:cxn modelId="{619B4C37-1F1B-46D6-8AA5-9B3AF08B811B}" type="presOf" srcId="{AA647474-4AEB-47DE-9458-BD5CE38113AA}" destId="{C13A49E6-88B0-49BC-BC9D-AD22D4182C7B}" srcOrd="1" destOrd="0" presId="urn:microsoft.com/office/officeart/2005/8/layout/matrix1"/>
    <dgm:cxn modelId="{6B901D21-432C-4B94-9B85-DA71B3D63BB6}" srcId="{1581C819-461A-4829-9F90-71847B3C1E01}" destId="{AA647474-4AEB-47DE-9458-BD5CE38113AA}" srcOrd="0" destOrd="0" parTransId="{2D69524F-37F6-4DB0-8CB8-DA853F197018}" sibTransId="{9ABFE8C3-9408-46F8-8D1B-A4AA23317B95}"/>
    <dgm:cxn modelId="{160E1FE5-7D36-4D61-B4B9-5F06B444D27E}" type="presOf" srcId="{ABBA7EF5-744C-4C34-B32A-0C09A420FFD6}" destId="{8CFB3834-AF90-46F6-94B6-DCF18A29F408}" srcOrd="0" destOrd="0" presId="urn:microsoft.com/office/officeart/2005/8/layout/matrix1"/>
    <dgm:cxn modelId="{D6BBEE09-0034-4896-B0B8-6C6A64E144CA}" srcId="{09E1C060-66DB-43E0-A747-C9F038687707}" destId="{4DEF289C-B063-46B2-8659-CCA3F8708FAE}" srcOrd="3" destOrd="0" parTransId="{C802AF17-CF5C-40E8-A098-E9B8677F5361}" sibTransId="{3B2267A8-47B9-41B5-B0E8-D86CD06C1948}"/>
    <dgm:cxn modelId="{9D2812EC-4919-4702-98BE-CCBA4FCF22C2}" srcId="{1581C819-461A-4829-9F90-71847B3C1E01}" destId="{1553FABD-3AB6-453E-B405-626B55730424}" srcOrd="2" destOrd="0" parTransId="{5D213D95-5E97-4BD2-A45F-E94089B96007}" sibTransId="{E34E129B-BBEE-493C-AE46-48295DEDA462}"/>
    <dgm:cxn modelId="{53A041C1-80FF-4C85-855D-090BDF4587A4}" type="presParOf" srcId="{91D9CCA8-6D49-4953-BA4F-27313523CB5E}" destId="{0BBBFBBE-899F-4DD8-B482-B24ACAA9C1A3}" srcOrd="0" destOrd="0" presId="urn:microsoft.com/office/officeart/2005/8/layout/matrix1"/>
    <dgm:cxn modelId="{4A92C7CC-7DAC-44D9-940A-76A7F64C1C91}" type="presParOf" srcId="{0BBBFBBE-899F-4DD8-B482-B24ACAA9C1A3}" destId="{EF7EC997-0EA7-430E-8D00-A4E5250502B7}" srcOrd="0" destOrd="0" presId="urn:microsoft.com/office/officeart/2005/8/layout/matrix1"/>
    <dgm:cxn modelId="{F5D5A216-F003-4B94-A411-59DF650B1063}" type="presParOf" srcId="{0BBBFBBE-899F-4DD8-B482-B24ACAA9C1A3}" destId="{C13A49E6-88B0-49BC-BC9D-AD22D4182C7B}" srcOrd="1" destOrd="0" presId="urn:microsoft.com/office/officeart/2005/8/layout/matrix1"/>
    <dgm:cxn modelId="{9BA61273-3F1D-45F3-9492-791B4EF602B9}" type="presParOf" srcId="{0BBBFBBE-899F-4DD8-B482-B24ACAA9C1A3}" destId="{8CFB3834-AF90-46F6-94B6-DCF18A29F408}" srcOrd="2" destOrd="0" presId="urn:microsoft.com/office/officeart/2005/8/layout/matrix1"/>
    <dgm:cxn modelId="{47446571-59CB-4E30-BB03-D48CFD195C66}" type="presParOf" srcId="{0BBBFBBE-899F-4DD8-B482-B24ACAA9C1A3}" destId="{21E0A26D-2E37-4A40-B7D5-9C4542F2F917}" srcOrd="3" destOrd="0" presId="urn:microsoft.com/office/officeart/2005/8/layout/matrix1"/>
    <dgm:cxn modelId="{309B9EA8-2581-40F1-BEBB-25E6FF68DD73}" type="presParOf" srcId="{0BBBFBBE-899F-4DD8-B482-B24ACAA9C1A3}" destId="{7D61347A-0014-460B-BCA5-482A7FF629CB}" srcOrd="4" destOrd="0" presId="urn:microsoft.com/office/officeart/2005/8/layout/matrix1"/>
    <dgm:cxn modelId="{6B2C0688-0CCF-4ECA-90FB-1C15A5101541}" type="presParOf" srcId="{0BBBFBBE-899F-4DD8-B482-B24ACAA9C1A3}" destId="{7382789C-BD7A-459E-A937-EAA8EB10D069}" srcOrd="5" destOrd="0" presId="urn:microsoft.com/office/officeart/2005/8/layout/matrix1"/>
    <dgm:cxn modelId="{EC98731F-37AE-45DF-B329-2AEA1FC92B84}" type="presParOf" srcId="{0BBBFBBE-899F-4DD8-B482-B24ACAA9C1A3}" destId="{21BBFFFF-9500-496B-AB00-7554EFA97567}" srcOrd="6" destOrd="0" presId="urn:microsoft.com/office/officeart/2005/8/layout/matrix1"/>
    <dgm:cxn modelId="{EAF64006-F594-44B2-B485-350DCB691B4B}" type="presParOf" srcId="{0BBBFBBE-899F-4DD8-B482-B24ACAA9C1A3}" destId="{A5A28444-79C2-4795-82C9-FA65B0348271}" srcOrd="7" destOrd="0" presId="urn:microsoft.com/office/officeart/2005/8/layout/matrix1"/>
    <dgm:cxn modelId="{0F15D2E7-878A-4F7E-AAE2-BF26E071F80C}" type="presParOf" srcId="{91D9CCA8-6D49-4953-BA4F-27313523CB5E}" destId="{38E453A5-383E-423F-BEA3-3E922E62273D}" srcOrd="1" destOrd="0" presId="urn:microsoft.com/office/officeart/2005/8/layout/matrix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A443171-D758-4904-84E9-D0778F66A93A}" type="doc">
      <dgm:prSet loTypeId="urn:microsoft.com/office/officeart/2005/8/layout/cycle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9BAC4C94-2098-4004-97DB-226CAEEA80BC}">
      <dgm:prSet phldrT="[Текст]" custT="1">
        <dgm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3200" dirty="0" smtClean="0"/>
            <a:t>Вера в успех</a:t>
          </a:r>
          <a:endParaRPr lang="ru-RU" sz="3200" dirty="0"/>
        </a:p>
      </dgm:t>
    </dgm:pt>
    <dgm:pt modelId="{C1928533-32AE-489E-A379-7785A1077CAF}" type="parTrans" cxnId="{BB6DCC09-EC3D-4889-86F4-E0ABDE587259}">
      <dgm:prSet/>
      <dgm:spPr/>
      <dgm:t>
        <a:bodyPr/>
        <a:lstStyle/>
        <a:p>
          <a:endParaRPr lang="ru-RU"/>
        </a:p>
      </dgm:t>
    </dgm:pt>
    <dgm:pt modelId="{0B48316C-5802-4031-B1A3-544E26D7917C}" type="sibTrans" cxnId="{BB6DCC09-EC3D-4889-86F4-E0ABDE587259}">
      <dgm:prSet/>
      <dgm:spPr/>
      <dgm:t>
        <a:bodyPr/>
        <a:lstStyle/>
        <a:p>
          <a:endParaRPr lang="ru-RU"/>
        </a:p>
      </dgm:t>
    </dgm:pt>
    <dgm:pt modelId="{2ACF0D8B-ECA3-42AB-8978-528AA260F21A}">
      <dgm:prSet phldrT="[Текст]"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/>
            <a:t>Положительные установки</a:t>
          </a:r>
          <a:endParaRPr lang="ru-RU" sz="2000" b="1" dirty="0"/>
        </a:p>
      </dgm:t>
    </dgm:pt>
    <dgm:pt modelId="{525A9C68-1A0C-43D8-85D8-6746DE7A2357}" type="parTrans" cxnId="{85D80E3A-A4D7-4F10-AE73-53B90DB715FB}">
      <dgm:prSet/>
      <dgm:spPr/>
      <dgm:t>
        <a:bodyPr/>
        <a:lstStyle/>
        <a:p>
          <a:endParaRPr lang="ru-RU"/>
        </a:p>
      </dgm:t>
    </dgm:pt>
    <dgm:pt modelId="{09946A9F-A80A-4494-8331-837E0B763C10}" type="sibTrans" cxnId="{85D80E3A-A4D7-4F10-AE73-53B90DB715FB}">
      <dgm:prSet/>
      <dgm:spPr/>
      <dgm:t>
        <a:bodyPr/>
        <a:lstStyle/>
        <a:p>
          <a:endParaRPr lang="ru-RU"/>
        </a:p>
      </dgm:t>
    </dgm:pt>
    <dgm:pt modelId="{A56CC2AF-7C7D-46B2-B0B3-255C6A6B4814}">
      <dgm:prSet phldrT="[Текст]" custT="1">
        <dgm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/>
            <a:t>Выполнение установленных</a:t>
          </a:r>
          <a:r>
            <a:rPr lang="ru-RU" sz="1100" b="1" dirty="0" smtClean="0"/>
            <a:t> </a:t>
          </a:r>
          <a:r>
            <a:rPr lang="ru-RU" sz="2000" b="1" dirty="0" smtClean="0"/>
            <a:t>правил и норм поведения в школе</a:t>
          </a:r>
          <a:endParaRPr lang="ru-RU" sz="2000" b="1" dirty="0"/>
        </a:p>
      </dgm:t>
    </dgm:pt>
    <dgm:pt modelId="{641E9063-216A-4A6A-AD77-8C8915849708}" type="parTrans" cxnId="{99874C37-9864-4029-9EB8-367E69ED6BDE}">
      <dgm:prSet/>
      <dgm:spPr/>
      <dgm:t>
        <a:bodyPr/>
        <a:lstStyle/>
        <a:p>
          <a:endParaRPr lang="ru-RU"/>
        </a:p>
      </dgm:t>
    </dgm:pt>
    <dgm:pt modelId="{1EAEEEAD-6138-4259-9257-3C6D50A259CA}" type="sibTrans" cxnId="{99874C37-9864-4029-9EB8-367E69ED6BDE}">
      <dgm:prSet/>
      <dgm:spPr/>
      <dgm:t>
        <a:bodyPr/>
        <a:lstStyle/>
        <a:p>
          <a:endParaRPr lang="ru-RU"/>
        </a:p>
      </dgm:t>
    </dgm:pt>
    <dgm:pt modelId="{0C367397-E207-4C71-AD8C-E37ED2E45188}">
      <dgm:prSet phldrT="[Текст]" custT="1">
        <dgm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/>
            <a:t>Приучение к режиму дня</a:t>
          </a:r>
          <a:endParaRPr lang="ru-RU" sz="2000" b="1" dirty="0"/>
        </a:p>
      </dgm:t>
    </dgm:pt>
    <dgm:pt modelId="{07A37A14-089A-4450-9C0D-806E5996DE84}" type="parTrans" cxnId="{797F1A3F-AD73-46A1-BFEB-175B7D63AA5F}">
      <dgm:prSet/>
      <dgm:spPr/>
      <dgm:t>
        <a:bodyPr/>
        <a:lstStyle/>
        <a:p>
          <a:endParaRPr lang="ru-RU"/>
        </a:p>
      </dgm:t>
    </dgm:pt>
    <dgm:pt modelId="{6BE9752D-4A6D-497E-87AE-B2821A20E9E7}" type="sibTrans" cxnId="{797F1A3F-AD73-46A1-BFEB-175B7D63AA5F}">
      <dgm:prSet/>
      <dgm:spPr/>
      <dgm:t>
        <a:bodyPr/>
        <a:lstStyle/>
        <a:p>
          <a:endParaRPr lang="ru-RU"/>
        </a:p>
      </dgm:t>
    </dgm:pt>
    <dgm:pt modelId="{AFCEA7B1-332F-4D27-969A-D3EF629DA340}">
      <dgm:prSet phldrT="[Текст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ru-RU" sz="2000" b="1" dirty="0" smtClean="0"/>
            <a:t>Любовь</a:t>
          </a:r>
          <a:r>
            <a:rPr lang="ru-RU" sz="2000" dirty="0" smtClean="0"/>
            <a:t> </a:t>
          </a:r>
          <a:r>
            <a:rPr lang="ru-RU" sz="2000" b="1" dirty="0" smtClean="0"/>
            <a:t>и доброжелательность</a:t>
          </a:r>
          <a:endParaRPr lang="ru-RU" sz="2000" b="1" dirty="0"/>
        </a:p>
      </dgm:t>
    </dgm:pt>
    <dgm:pt modelId="{C02E4056-4260-4387-8953-F8DCA2198C0F}" type="parTrans" cxnId="{6F97DC00-D4BE-438F-842E-A8145A7B0D38}">
      <dgm:prSet/>
      <dgm:spPr/>
      <dgm:t>
        <a:bodyPr/>
        <a:lstStyle/>
        <a:p>
          <a:endParaRPr lang="ru-RU"/>
        </a:p>
      </dgm:t>
    </dgm:pt>
    <dgm:pt modelId="{68443BF8-387A-48CA-A0EE-4B343FC8C187}" type="sibTrans" cxnId="{6F97DC00-D4BE-438F-842E-A8145A7B0D38}">
      <dgm:prSet/>
      <dgm:spPr/>
      <dgm:t>
        <a:bodyPr/>
        <a:lstStyle/>
        <a:p>
          <a:endParaRPr lang="ru-RU"/>
        </a:p>
      </dgm:t>
    </dgm:pt>
    <dgm:pt modelId="{3293917D-EA7A-4E5F-830F-91BD2BF5F310}" type="pres">
      <dgm:prSet presAssocID="{0A443171-D758-4904-84E9-D0778F66A93A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882E1304-7E46-4C25-A243-11E827CF1336}" type="pres">
      <dgm:prSet presAssocID="{9BAC4C94-2098-4004-97DB-226CAEEA80BC}" presName="node" presStyleLbl="node1" presStyleIdx="0" presStyleCnt="5" custScaleX="1675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63786A9-A877-4BF5-AEB7-EE11861F6C49}" type="pres">
      <dgm:prSet presAssocID="{9BAC4C94-2098-4004-97DB-226CAEEA80BC}" presName="spNode" presStyleCnt="0"/>
      <dgm:spPr/>
    </dgm:pt>
    <dgm:pt modelId="{95566B13-AC0A-4261-87C5-0BE58292DBAB}" type="pres">
      <dgm:prSet presAssocID="{0B48316C-5802-4031-B1A3-544E26D7917C}" presName="sibTrans" presStyleLbl="sibTrans1D1" presStyleIdx="0" presStyleCnt="5"/>
      <dgm:spPr/>
      <dgm:t>
        <a:bodyPr/>
        <a:lstStyle/>
        <a:p>
          <a:endParaRPr lang="ru-RU"/>
        </a:p>
      </dgm:t>
    </dgm:pt>
    <dgm:pt modelId="{97F59882-C463-4945-8A25-D53001764C58}" type="pres">
      <dgm:prSet presAssocID="{2ACF0D8B-ECA3-42AB-8978-528AA260F21A}" presName="node" presStyleLbl="node1" presStyleIdx="1" presStyleCnt="5" custScaleX="112693" custScaleY="12904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DD28B7-52C8-4242-97DA-67CA2E708809}" type="pres">
      <dgm:prSet presAssocID="{2ACF0D8B-ECA3-42AB-8978-528AA260F21A}" presName="spNode" presStyleCnt="0"/>
      <dgm:spPr/>
    </dgm:pt>
    <dgm:pt modelId="{AF39B1FB-F0DB-42FA-B68E-6A0F288FE37E}" type="pres">
      <dgm:prSet presAssocID="{09946A9F-A80A-4494-8331-837E0B763C10}" presName="sibTrans" presStyleLbl="sibTrans1D1" presStyleIdx="1" presStyleCnt="5"/>
      <dgm:spPr/>
      <dgm:t>
        <a:bodyPr/>
        <a:lstStyle/>
        <a:p>
          <a:endParaRPr lang="ru-RU"/>
        </a:p>
      </dgm:t>
    </dgm:pt>
    <dgm:pt modelId="{14929ED2-E487-4FBE-8536-691F557AB02D}" type="pres">
      <dgm:prSet presAssocID="{A56CC2AF-7C7D-46B2-B0B3-255C6A6B4814}" presName="node" presStyleLbl="node1" presStyleIdx="2" presStyleCnt="5" custScaleX="168637" custScaleY="11703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24A5846-098D-4E5D-9469-6914E6B94D6B}" type="pres">
      <dgm:prSet presAssocID="{A56CC2AF-7C7D-46B2-B0B3-255C6A6B4814}" presName="spNode" presStyleCnt="0"/>
      <dgm:spPr/>
    </dgm:pt>
    <dgm:pt modelId="{9A12195E-2309-4B8E-AE64-A457AEC40110}" type="pres">
      <dgm:prSet presAssocID="{1EAEEEAD-6138-4259-9257-3C6D50A259CA}" presName="sibTrans" presStyleLbl="sibTrans1D1" presStyleIdx="2" presStyleCnt="5"/>
      <dgm:spPr/>
      <dgm:t>
        <a:bodyPr/>
        <a:lstStyle/>
        <a:p>
          <a:endParaRPr lang="ru-RU"/>
        </a:p>
      </dgm:t>
    </dgm:pt>
    <dgm:pt modelId="{0C2E2F24-8901-4317-87E8-0126B5C94FBA}" type="pres">
      <dgm:prSet presAssocID="{0C367397-E207-4C71-AD8C-E37ED2E45188}" presName="node" presStyleLbl="node1" presStyleIdx="3" presStyleCnt="5" custScaleX="160174" custScaleY="1092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30DDD25-E616-4CD6-91C4-F7DD6D9BF0F3}" type="pres">
      <dgm:prSet presAssocID="{0C367397-E207-4C71-AD8C-E37ED2E45188}" presName="spNode" presStyleCnt="0"/>
      <dgm:spPr/>
    </dgm:pt>
    <dgm:pt modelId="{2AC45B54-EF91-4825-A0A4-8825B351F1A0}" type="pres">
      <dgm:prSet presAssocID="{6BE9752D-4A6D-497E-87AE-B2821A20E9E7}" presName="sibTrans" presStyleLbl="sibTrans1D1" presStyleIdx="3" presStyleCnt="5"/>
      <dgm:spPr/>
      <dgm:t>
        <a:bodyPr/>
        <a:lstStyle/>
        <a:p>
          <a:endParaRPr lang="ru-RU"/>
        </a:p>
      </dgm:t>
    </dgm:pt>
    <dgm:pt modelId="{A02D7932-C40A-4317-B6E9-1CA70173D52A}" type="pres">
      <dgm:prSet presAssocID="{AFCEA7B1-332F-4D27-969A-D3EF629DA340}" presName="node" presStyleLbl="node1" presStyleIdx="4" presStyleCnt="5" custScaleX="112261" custScaleY="12228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5F88E5-2283-4061-9F97-912E7C067878}" type="pres">
      <dgm:prSet presAssocID="{AFCEA7B1-332F-4D27-969A-D3EF629DA340}" presName="spNode" presStyleCnt="0"/>
      <dgm:spPr/>
    </dgm:pt>
    <dgm:pt modelId="{9C2335A8-3A62-44D1-954E-E4700BE39A11}" type="pres">
      <dgm:prSet presAssocID="{68443BF8-387A-48CA-A0EE-4B343FC8C187}" presName="sibTrans" presStyleLbl="sibTrans1D1" presStyleIdx="4" presStyleCnt="5"/>
      <dgm:spPr/>
      <dgm:t>
        <a:bodyPr/>
        <a:lstStyle/>
        <a:p>
          <a:endParaRPr lang="ru-RU"/>
        </a:p>
      </dgm:t>
    </dgm:pt>
  </dgm:ptLst>
  <dgm:cxnLst>
    <dgm:cxn modelId="{DAE2FA1E-31DE-4979-BEA1-7BDD2530F39B}" type="presOf" srcId="{68443BF8-387A-48CA-A0EE-4B343FC8C187}" destId="{9C2335A8-3A62-44D1-954E-E4700BE39A11}" srcOrd="0" destOrd="0" presId="urn:microsoft.com/office/officeart/2005/8/layout/cycle6"/>
    <dgm:cxn modelId="{48CC32AB-2330-4023-B84C-30F69933A7EB}" type="presOf" srcId="{09946A9F-A80A-4494-8331-837E0B763C10}" destId="{AF39B1FB-F0DB-42FA-B68E-6A0F288FE37E}" srcOrd="0" destOrd="0" presId="urn:microsoft.com/office/officeart/2005/8/layout/cycle6"/>
    <dgm:cxn modelId="{C60644BB-90D7-46D6-91CF-FBDAAA96679C}" type="presOf" srcId="{9BAC4C94-2098-4004-97DB-226CAEEA80BC}" destId="{882E1304-7E46-4C25-A243-11E827CF1336}" srcOrd="0" destOrd="0" presId="urn:microsoft.com/office/officeart/2005/8/layout/cycle6"/>
    <dgm:cxn modelId="{95097FA4-C3A2-431F-9688-4EA857BC5130}" type="presOf" srcId="{0A443171-D758-4904-84E9-D0778F66A93A}" destId="{3293917D-EA7A-4E5F-830F-91BD2BF5F310}" srcOrd="0" destOrd="0" presId="urn:microsoft.com/office/officeart/2005/8/layout/cycle6"/>
    <dgm:cxn modelId="{A3C9FF06-7B33-437A-8663-CF4E458FEA2E}" type="presOf" srcId="{1EAEEEAD-6138-4259-9257-3C6D50A259CA}" destId="{9A12195E-2309-4B8E-AE64-A457AEC40110}" srcOrd="0" destOrd="0" presId="urn:microsoft.com/office/officeart/2005/8/layout/cycle6"/>
    <dgm:cxn modelId="{6F97DC00-D4BE-438F-842E-A8145A7B0D38}" srcId="{0A443171-D758-4904-84E9-D0778F66A93A}" destId="{AFCEA7B1-332F-4D27-969A-D3EF629DA340}" srcOrd="4" destOrd="0" parTransId="{C02E4056-4260-4387-8953-F8DCA2198C0F}" sibTransId="{68443BF8-387A-48CA-A0EE-4B343FC8C187}"/>
    <dgm:cxn modelId="{B8A433AB-BEC4-486B-A98C-F4CC82EBF189}" type="presOf" srcId="{0C367397-E207-4C71-AD8C-E37ED2E45188}" destId="{0C2E2F24-8901-4317-87E8-0126B5C94FBA}" srcOrd="0" destOrd="0" presId="urn:microsoft.com/office/officeart/2005/8/layout/cycle6"/>
    <dgm:cxn modelId="{9EDBC32B-EC53-42D1-8067-A030663FD069}" type="presOf" srcId="{0B48316C-5802-4031-B1A3-544E26D7917C}" destId="{95566B13-AC0A-4261-87C5-0BE58292DBAB}" srcOrd="0" destOrd="0" presId="urn:microsoft.com/office/officeart/2005/8/layout/cycle6"/>
    <dgm:cxn modelId="{D28573A9-93C3-4028-8021-BF5C5D47B8A5}" type="presOf" srcId="{6BE9752D-4A6D-497E-87AE-B2821A20E9E7}" destId="{2AC45B54-EF91-4825-A0A4-8825B351F1A0}" srcOrd="0" destOrd="0" presId="urn:microsoft.com/office/officeart/2005/8/layout/cycle6"/>
    <dgm:cxn modelId="{85D80E3A-A4D7-4F10-AE73-53B90DB715FB}" srcId="{0A443171-D758-4904-84E9-D0778F66A93A}" destId="{2ACF0D8B-ECA3-42AB-8978-528AA260F21A}" srcOrd="1" destOrd="0" parTransId="{525A9C68-1A0C-43D8-85D8-6746DE7A2357}" sibTransId="{09946A9F-A80A-4494-8331-837E0B763C10}"/>
    <dgm:cxn modelId="{B999DE59-1EE5-4741-9FD0-0AC8076EF152}" type="presOf" srcId="{AFCEA7B1-332F-4D27-969A-D3EF629DA340}" destId="{A02D7932-C40A-4317-B6E9-1CA70173D52A}" srcOrd="0" destOrd="0" presId="urn:microsoft.com/office/officeart/2005/8/layout/cycle6"/>
    <dgm:cxn modelId="{BB6DCC09-EC3D-4889-86F4-E0ABDE587259}" srcId="{0A443171-D758-4904-84E9-D0778F66A93A}" destId="{9BAC4C94-2098-4004-97DB-226CAEEA80BC}" srcOrd="0" destOrd="0" parTransId="{C1928533-32AE-489E-A379-7785A1077CAF}" sibTransId="{0B48316C-5802-4031-B1A3-544E26D7917C}"/>
    <dgm:cxn modelId="{126910ED-56E4-418E-846A-04E972D5C0D3}" type="presOf" srcId="{2ACF0D8B-ECA3-42AB-8978-528AA260F21A}" destId="{97F59882-C463-4945-8A25-D53001764C58}" srcOrd="0" destOrd="0" presId="urn:microsoft.com/office/officeart/2005/8/layout/cycle6"/>
    <dgm:cxn modelId="{99874C37-9864-4029-9EB8-367E69ED6BDE}" srcId="{0A443171-D758-4904-84E9-D0778F66A93A}" destId="{A56CC2AF-7C7D-46B2-B0B3-255C6A6B4814}" srcOrd="2" destOrd="0" parTransId="{641E9063-216A-4A6A-AD77-8C8915849708}" sibTransId="{1EAEEEAD-6138-4259-9257-3C6D50A259CA}"/>
    <dgm:cxn modelId="{797F1A3F-AD73-46A1-BFEB-175B7D63AA5F}" srcId="{0A443171-D758-4904-84E9-D0778F66A93A}" destId="{0C367397-E207-4C71-AD8C-E37ED2E45188}" srcOrd="3" destOrd="0" parTransId="{07A37A14-089A-4450-9C0D-806E5996DE84}" sibTransId="{6BE9752D-4A6D-497E-87AE-B2821A20E9E7}"/>
    <dgm:cxn modelId="{2F8FAC4D-FB14-4EA1-8F60-EC1F90FBF97D}" type="presOf" srcId="{A56CC2AF-7C7D-46B2-B0B3-255C6A6B4814}" destId="{14929ED2-E487-4FBE-8536-691F557AB02D}" srcOrd="0" destOrd="0" presId="urn:microsoft.com/office/officeart/2005/8/layout/cycle6"/>
    <dgm:cxn modelId="{B58EB67C-0EF6-4F86-A7E3-5CF7287A49CB}" type="presParOf" srcId="{3293917D-EA7A-4E5F-830F-91BD2BF5F310}" destId="{882E1304-7E46-4C25-A243-11E827CF1336}" srcOrd="0" destOrd="0" presId="urn:microsoft.com/office/officeart/2005/8/layout/cycle6"/>
    <dgm:cxn modelId="{B382874F-9DA3-47A5-943B-46608516651D}" type="presParOf" srcId="{3293917D-EA7A-4E5F-830F-91BD2BF5F310}" destId="{B63786A9-A877-4BF5-AEB7-EE11861F6C49}" srcOrd="1" destOrd="0" presId="urn:microsoft.com/office/officeart/2005/8/layout/cycle6"/>
    <dgm:cxn modelId="{01D51088-7198-4483-99B3-15D1D3624C4C}" type="presParOf" srcId="{3293917D-EA7A-4E5F-830F-91BD2BF5F310}" destId="{95566B13-AC0A-4261-87C5-0BE58292DBAB}" srcOrd="2" destOrd="0" presId="urn:microsoft.com/office/officeart/2005/8/layout/cycle6"/>
    <dgm:cxn modelId="{EA47C46C-6E10-4B30-9403-E5B650C112E0}" type="presParOf" srcId="{3293917D-EA7A-4E5F-830F-91BD2BF5F310}" destId="{97F59882-C463-4945-8A25-D53001764C58}" srcOrd="3" destOrd="0" presId="urn:microsoft.com/office/officeart/2005/8/layout/cycle6"/>
    <dgm:cxn modelId="{96DC2DDE-89CD-48D3-8779-B47E49F087A4}" type="presParOf" srcId="{3293917D-EA7A-4E5F-830F-91BD2BF5F310}" destId="{8DDD28B7-52C8-4242-97DA-67CA2E708809}" srcOrd="4" destOrd="0" presId="urn:microsoft.com/office/officeart/2005/8/layout/cycle6"/>
    <dgm:cxn modelId="{C4757460-7BAC-4219-AB24-DD4E17527FEA}" type="presParOf" srcId="{3293917D-EA7A-4E5F-830F-91BD2BF5F310}" destId="{AF39B1FB-F0DB-42FA-B68E-6A0F288FE37E}" srcOrd="5" destOrd="0" presId="urn:microsoft.com/office/officeart/2005/8/layout/cycle6"/>
    <dgm:cxn modelId="{E1FB31BE-145D-4FE3-B1A9-606294DE8D90}" type="presParOf" srcId="{3293917D-EA7A-4E5F-830F-91BD2BF5F310}" destId="{14929ED2-E487-4FBE-8536-691F557AB02D}" srcOrd="6" destOrd="0" presId="urn:microsoft.com/office/officeart/2005/8/layout/cycle6"/>
    <dgm:cxn modelId="{4024E124-8AA8-48B5-8FFF-2A9B1A7BDE4C}" type="presParOf" srcId="{3293917D-EA7A-4E5F-830F-91BD2BF5F310}" destId="{A24A5846-098D-4E5D-9469-6914E6B94D6B}" srcOrd="7" destOrd="0" presId="urn:microsoft.com/office/officeart/2005/8/layout/cycle6"/>
    <dgm:cxn modelId="{3BCDB154-4EBE-4A51-B410-F93A03704BDE}" type="presParOf" srcId="{3293917D-EA7A-4E5F-830F-91BD2BF5F310}" destId="{9A12195E-2309-4B8E-AE64-A457AEC40110}" srcOrd="8" destOrd="0" presId="urn:microsoft.com/office/officeart/2005/8/layout/cycle6"/>
    <dgm:cxn modelId="{901A9919-3BEE-4539-B8C7-F445E2075BC2}" type="presParOf" srcId="{3293917D-EA7A-4E5F-830F-91BD2BF5F310}" destId="{0C2E2F24-8901-4317-87E8-0126B5C94FBA}" srcOrd="9" destOrd="0" presId="urn:microsoft.com/office/officeart/2005/8/layout/cycle6"/>
    <dgm:cxn modelId="{FCF1CB83-759A-488D-973F-61084BD6DBD7}" type="presParOf" srcId="{3293917D-EA7A-4E5F-830F-91BD2BF5F310}" destId="{330DDD25-E616-4CD6-91C4-F7DD6D9BF0F3}" srcOrd="10" destOrd="0" presId="urn:microsoft.com/office/officeart/2005/8/layout/cycle6"/>
    <dgm:cxn modelId="{68ED4B5B-77A9-4B2D-9EC8-F1062B741EC2}" type="presParOf" srcId="{3293917D-EA7A-4E5F-830F-91BD2BF5F310}" destId="{2AC45B54-EF91-4825-A0A4-8825B351F1A0}" srcOrd="11" destOrd="0" presId="urn:microsoft.com/office/officeart/2005/8/layout/cycle6"/>
    <dgm:cxn modelId="{BF7E736D-F17C-43AE-89D0-D8402546150A}" type="presParOf" srcId="{3293917D-EA7A-4E5F-830F-91BD2BF5F310}" destId="{A02D7932-C40A-4317-B6E9-1CA70173D52A}" srcOrd="12" destOrd="0" presId="urn:microsoft.com/office/officeart/2005/8/layout/cycle6"/>
    <dgm:cxn modelId="{B3DFBC8C-BE9E-4D79-82EB-F147F88F8A6B}" type="presParOf" srcId="{3293917D-EA7A-4E5F-830F-91BD2BF5F310}" destId="{AA5F88E5-2283-4061-9F97-912E7C067878}" srcOrd="13" destOrd="0" presId="urn:microsoft.com/office/officeart/2005/8/layout/cycle6"/>
    <dgm:cxn modelId="{1D8BD5FB-CCF9-4A72-9E7E-20914EB4FD21}" type="presParOf" srcId="{3293917D-EA7A-4E5F-830F-91BD2BF5F310}" destId="{9C2335A8-3A62-44D1-954E-E4700BE39A11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616CC271-80F0-4F48-BBD6-B826FE4C4DCE}" type="doc">
      <dgm:prSet loTypeId="urn:microsoft.com/office/officeart/2005/8/layout/hProcess9" loCatId="process" qsTypeId="urn:microsoft.com/office/officeart/2005/8/quickstyle/simple1" qsCatId="simple" csTypeId="urn:microsoft.com/office/officeart/2005/8/colors/colorful1" csCatId="colorful" phldr="1"/>
      <dgm:spPr/>
    </dgm:pt>
    <dgm:pt modelId="{49469999-EDC1-40DB-89C0-61646E15A9D4}">
      <dgm:prSet phldrT="[Текст]"/>
      <dgm:spPr/>
      <dgm:t>
        <a:bodyPr/>
        <a:lstStyle/>
        <a:p>
          <a:r>
            <a:rPr lang="ru-RU" dirty="0" smtClean="0"/>
            <a:t>Учебная деятельность</a:t>
          </a:r>
          <a:endParaRPr lang="ru-RU" dirty="0"/>
        </a:p>
      </dgm:t>
    </dgm:pt>
    <dgm:pt modelId="{CF89683C-6BE3-4BE8-9B51-3AE6B75C7635}" type="parTrans" cxnId="{78D2A855-2F08-4430-A5A6-E9139B400A17}">
      <dgm:prSet/>
      <dgm:spPr/>
      <dgm:t>
        <a:bodyPr/>
        <a:lstStyle/>
        <a:p>
          <a:endParaRPr lang="ru-RU"/>
        </a:p>
      </dgm:t>
    </dgm:pt>
    <dgm:pt modelId="{70DE74F0-BDEC-4DF5-A176-4DA00F10E3B2}" type="sibTrans" cxnId="{78D2A855-2F08-4430-A5A6-E9139B400A17}">
      <dgm:prSet/>
      <dgm:spPr/>
      <dgm:t>
        <a:bodyPr/>
        <a:lstStyle/>
        <a:p>
          <a:endParaRPr lang="ru-RU"/>
        </a:p>
      </dgm:t>
    </dgm:pt>
    <dgm:pt modelId="{16120ED3-4E4E-4E74-84AA-E22C7282C3B1}">
      <dgm:prSet phldrT="[Текст]"/>
      <dgm:spPr/>
      <dgm:t>
        <a:bodyPr/>
        <a:lstStyle/>
        <a:p>
          <a:r>
            <a:rPr lang="ru-RU" dirty="0" smtClean="0"/>
            <a:t>Социальная позиция</a:t>
          </a:r>
          <a:endParaRPr lang="ru-RU" dirty="0"/>
        </a:p>
      </dgm:t>
    </dgm:pt>
    <dgm:pt modelId="{2C2D0A3E-1BE5-4984-893A-60C358F294F1}" type="parTrans" cxnId="{07768CDC-CAE0-4E04-A4D6-DDF4CD918762}">
      <dgm:prSet/>
      <dgm:spPr/>
      <dgm:t>
        <a:bodyPr/>
        <a:lstStyle/>
        <a:p>
          <a:endParaRPr lang="ru-RU"/>
        </a:p>
      </dgm:t>
    </dgm:pt>
    <dgm:pt modelId="{23FCB601-72B9-4093-986C-EB6AE01E2692}" type="sibTrans" cxnId="{07768CDC-CAE0-4E04-A4D6-DDF4CD918762}">
      <dgm:prSet/>
      <dgm:spPr/>
      <dgm:t>
        <a:bodyPr/>
        <a:lstStyle/>
        <a:p>
          <a:endParaRPr lang="ru-RU"/>
        </a:p>
      </dgm:t>
    </dgm:pt>
    <dgm:pt modelId="{A8F59FD0-B3EB-4A7B-A1E3-A0D669A92C73}">
      <dgm:prSet phldrT="[Текст]"/>
      <dgm:spPr/>
      <dgm:t>
        <a:bodyPr/>
        <a:lstStyle/>
        <a:p>
          <a:r>
            <a:rPr lang="ru-RU" dirty="0" smtClean="0"/>
            <a:t>Нормативность</a:t>
          </a:r>
          <a:endParaRPr lang="ru-RU" dirty="0"/>
        </a:p>
      </dgm:t>
    </dgm:pt>
    <dgm:pt modelId="{A09BCC7C-93B1-40A6-BB51-17BC00709C3C}" type="parTrans" cxnId="{B39E8850-10CC-495C-A12A-9612955D46A1}">
      <dgm:prSet/>
      <dgm:spPr/>
      <dgm:t>
        <a:bodyPr/>
        <a:lstStyle/>
        <a:p>
          <a:endParaRPr lang="ru-RU"/>
        </a:p>
      </dgm:t>
    </dgm:pt>
    <dgm:pt modelId="{D165B832-F2F6-47CE-A51D-95C98CC7B545}" type="sibTrans" cxnId="{B39E8850-10CC-495C-A12A-9612955D46A1}">
      <dgm:prSet/>
      <dgm:spPr/>
      <dgm:t>
        <a:bodyPr/>
        <a:lstStyle/>
        <a:p>
          <a:endParaRPr lang="ru-RU"/>
        </a:p>
      </dgm:t>
    </dgm:pt>
    <dgm:pt modelId="{7FE18022-D516-48A0-B3A8-356C63C41D35}" type="pres">
      <dgm:prSet presAssocID="{616CC271-80F0-4F48-BBD6-B826FE4C4DCE}" presName="CompostProcess" presStyleCnt="0">
        <dgm:presLayoutVars>
          <dgm:dir/>
          <dgm:resizeHandles val="exact"/>
        </dgm:presLayoutVars>
      </dgm:prSet>
      <dgm:spPr/>
    </dgm:pt>
    <dgm:pt modelId="{D6FDE576-F319-45B3-A5F7-E0DEE310981D}" type="pres">
      <dgm:prSet presAssocID="{616CC271-80F0-4F48-BBD6-B826FE4C4DCE}" presName="arrow" presStyleLbl="bgShp" presStyleIdx="0" presStyleCnt="1"/>
      <dgm:spPr/>
    </dgm:pt>
    <dgm:pt modelId="{0DF544A8-2A96-4D8F-91DB-DC59A9D8527F}" type="pres">
      <dgm:prSet presAssocID="{616CC271-80F0-4F48-BBD6-B826FE4C4DCE}" presName="linearProcess" presStyleCnt="0"/>
      <dgm:spPr/>
    </dgm:pt>
    <dgm:pt modelId="{77E02927-4B6F-486E-B22F-532A0E755524}" type="pres">
      <dgm:prSet presAssocID="{49469999-EDC1-40DB-89C0-61646E15A9D4}" presName="text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7ED9BD-6625-4115-A17B-C97619DB8E69}" type="pres">
      <dgm:prSet presAssocID="{70DE74F0-BDEC-4DF5-A176-4DA00F10E3B2}" presName="sibTrans" presStyleCnt="0"/>
      <dgm:spPr/>
    </dgm:pt>
    <dgm:pt modelId="{A814098B-C021-4273-9B1F-D39BEA314617}" type="pres">
      <dgm:prSet presAssocID="{16120ED3-4E4E-4E74-84AA-E22C7282C3B1}" presName="text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94D88C-0452-427B-A419-80CC67BC1954}" type="pres">
      <dgm:prSet presAssocID="{23FCB601-72B9-4093-986C-EB6AE01E2692}" presName="sibTrans" presStyleCnt="0"/>
      <dgm:spPr/>
    </dgm:pt>
    <dgm:pt modelId="{E0CEE34F-DC63-468C-BFAB-EB57D47746CC}" type="pres">
      <dgm:prSet presAssocID="{A8F59FD0-B3EB-4A7B-A1E3-A0D669A92C73}" presName="text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9C504D-C985-4C5D-A99E-E15408DB5274}" type="presOf" srcId="{A8F59FD0-B3EB-4A7B-A1E3-A0D669A92C73}" destId="{E0CEE34F-DC63-468C-BFAB-EB57D47746CC}" srcOrd="0" destOrd="0" presId="urn:microsoft.com/office/officeart/2005/8/layout/hProcess9"/>
    <dgm:cxn modelId="{B39E8850-10CC-495C-A12A-9612955D46A1}" srcId="{616CC271-80F0-4F48-BBD6-B826FE4C4DCE}" destId="{A8F59FD0-B3EB-4A7B-A1E3-A0D669A92C73}" srcOrd="2" destOrd="0" parTransId="{A09BCC7C-93B1-40A6-BB51-17BC00709C3C}" sibTransId="{D165B832-F2F6-47CE-A51D-95C98CC7B545}"/>
    <dgm:cxn modelId="{07768CDC-CAE0-4E04-A4D6-DDF4CD918762}" srcId="{616CC271-80F0-4F48-BBD6-B826FE4C4DCE}" destId="{16120ED3-4E4E-4E74-84AA-E22C7282C3B1}" srcOrd="1" destOrd="0" parTransId="{2C2D0A3E-1BE5-4984-893A-60C358F294F1}" sibTransId="{23FCB601-72B9-4093-986C-EB6AE01E2692}"/>
    <dgm:cxn modelId="{C6FECAD1-DB36-43D4-B6B7-8D69E48FF554}" type="presOf" srcId="{16120ED3-4E4E-4E74-84AA-E22C7282C3B1}" destId="{A814098B-C021-4273-9B1F-D39BEA314617}" srcOrd="0" destOrd="0" presId="urn:microsoft.com/office/officeart/2005/8/layout/hProcess9"/>
    <dgm:cxn modelId="{5D172D0C-DDD4-4001-9304-6C1B66816B1F}" type="presOf" srcId="{616CC271-80F0-4F48-BBD6-B826FE4C4DCE}" destId="{7FE18022-D516-48A0-B3A8-356C63C41D35}" srcOrd="0" destOrd="0" presId="urn:microsoft.com/office/officeart/2005/8/layout/hProcess9"/>
    <dgm:cxn modelId="{78D2A855-2F08-4430-A5A6-E9139B400A17}" srcId="{616CC271-80F0-4F48-BBD6-B826FE4C4DCE}" destId="{49469999-EDC1-40DB-89C0-61646E15A9D4}" srcOrd="0" destOrd="0" parTransId="{CF89683C-6BE3-4BE8-9B51-3AE6B75C7635}" sibTransId="{70DE74F0-BDEC-4DF5-A176-4DA00F10E3B2}"/>
    <dgm:cxn modelId="{A6CDBADB-8B58-4B55-8C62-DF8DE613E1E0}" type="presOf" srcId="{49469999-EDC1-40DB-89C0-61646E15A9D4}" destId="{77E02927-4B6F-486E-B22F-532A0E755524}" srcOrd="0" destOrd="0" presId="urn:microsoft.com/office/officeart/2005/8/layout/hProcess9"/>
    <dgm:cxn modelId="{6E73A2AF-27C4-4832-8743-2E6FE05455C6}" type="presParOf" srcId="{7FE18022-D516-48A0-B3A8-356C63C41D35}" destId="{D6FDE576-F319-45B3-A5F7-E0DEE310981D}" srcOrd="0" destOrd="0" presId="urn:microsoft.com/office/officeart/2005/8/layout/hProcess9"/>
    <dgm:cxn modelId="{4BB4B411-3CEF-452B-A177-63965162245D}" type="presParOf" srcId="{7FE18022-D516-48A0-B3A8-356C63C41D35}" destId="{0DF544A8-2A96-4D8F-91DB-DC59A9D8527F}" srcOrd="1" destOrd="0" presId="urn:microsoft.com/office/officeart/2005/8/layout/hProcess9"/>
    <dgm:cxn modelId="{6B1971A3-B9B4-4844-9F42-DF977D07D740}" type="presParOf" srcId="{0DF544A8-2A96-4D8F-91DB-DC59A9D8527F}" destId="{77E02927-4B6F-486E-B22F-532A0E755524}" srcOrd="0" destOrd="0" presId="urn:microsoft.com/office/officeart/2005/8/layout/hProcess9"/>
    <dgm:cxn modelId="{045C6064-B182-4DF4-A057-78BCE94E7054}" type="presParOf" srcId="{0DF544A8-2A96-4D8F-91DB-DC59A9D8527F}" destId="{AA7ED9BD-6625-4115-A17B-C97619DB8E69}" srcOrd="1" destOrd="0" presId="urn:microsoft.com/office/officeart/2005/8/layout/hProcess9"/>
    <dgm:cxn modelId="{E6352D85-ADA3-4EE5-98E2-C6BCAFE9C07F}" type="presParOf" srcId="{0DF544A8-2A96-4D8F-91DB-DC59A9D8527F}" destId="{A814098B-C021-4273-9B1F-D39BEA314617}" srcOrd="2" destOrd="0" presId="urn:microsoft.com/office/officeart/2005/8/layout/hProcess9"/>
    <dgm:cxn modelId="{8ECE65DF-B6AC-4F05-BAAF-D258E5D02F43}" type="presParOf" srcId="{0DF544A8-2A96-4D8F-91DB-DC59A9D8527F}" destId="{6094D88C-0452-427B-A419-80CC67BC1954}" srcOrd="3" destOrd="0" presId="urn:microsoft.com/office/officeart/2005/8/layout/hProcess9"/>
    <dgm:cxn modelId="{218816FB-2C31-4B6B-988D-448BB702C96F}" type="presParOf" srcId="{0DF544A8-2A96-4D8F-91DB-DC59A9D8527F}" destId="{E0CEE34F-DC63-468C-BFAB-EB57D47746CC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5D041ABD-A18D-430A-A792-93CD766E61C7}" type="doc">
      <dgm:prSet loTypeId="urn:microsoft.com/office/officeart/2005/8/layout/lProcess3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2E1E7364-55B9-443B-A47D-53D324662F81}">
      <dgm:prSet phldrT="[Текст]"/>
      <dgm:spPr/>
      <dgm:t>
        <a:bodyPr/>
        <a:lstStyle/>
        <a:p>
          <a:r>
            <a:rPr lang="ru-RU" dirty="0" smtClean="0"/>
            <a:t>Высокий</a:t>
          </a:r>
          <a:endParaRPr lang="ru-RU" dirty="0"/>
        </a:p>
      </dgm:t>
    </dgm:pt>
    <dgm:pt modelId="{8ECD7C19-9777-413F-ABF9-B3FC2FB304E2}" type="parTrans" cxnId="{9C5A4CE0-3E5E-4DC6-A6B8-16F4B0C6F83F}">
      <dgm:prSet/>
      <dgm:spPr/>
      <dgm:t>
        <a:bodyPr/>
        <a:lstStyle/>
        <a:p>
          <a:endParaRPr lang="ru-RU"/>
        </a:p>
      </dgm:t>
    </dgm:pt>
    <dgm:pt modelId="{ABE7A8C0-42F0-4880-9160-6FA67A51A380}" type="sibTrans" cxnId="{9C5A4CE0-3E5E-4DC6-A6B8-16F4B0C6F83F}">
      <dgm:prSet/>
      <dgm:spPr/>
      <dgm:t>
        <a:bodyPr/>
        <a:lstStyle/>
        <a:p>
          <a:endParaRPr lang="ru-RU"/>
        </a:p>
      </dgm:t>
    </dgm:pt>
    <dgm:pt modelId="{B221FC02-797A-4C13-B5C3-56929F93A9D1}">
      <dgm:prSet phldrT="[Текст]" custT="1"/>
      <dgm:spPr/>
      <dgm:t>
        <a:bodyPr/>
        <a:lstStyle/>
        <a:p>
          <a:r>
            <a:rPr lang="ru-RU" sz="1400" b="1" dirty="0" smtClean="0"/>
            <a:t>Положительное отношение к школе;</a:t>
          </a:r>
        </a:p>
        <a:p>
          <a:r>
            <a:rPr lang="ru-RU" sz="1400" b="1" dirty="0" smtClean="0"/>
            <a:t>Способность к самостоятельной учебной деятельности</a:t>
          </a:r>
          <a:endParaRPr lang="ru-RU" sz="1400" b="1" dirty="0"/>
        </a:p>
      </dgm:t>
    </dgm:pt>
    <dgm:pt modelId="{980F03F8-F427-4362-B50C-413C40D035A3}" type="parTrans" cxnId="{5B810052-DA7B-4FF1-B205-3809E02368D9}">
      <dgm:prSet/>
      <dgm:spPr/>
      <dgm:t>
        <a:bodyPr/>
        <a:lstStyle/>
        <a:p>
          <a:endParaRPr lang="ru-RU"/>
        </a:p>
      </dgm:t>
    </dgm:pt>
    <dgm:pt modelId="{83BCC6B4-119A-40FA-9E97-E170906C004D}" type="sibTrans" cxnId="{5B810052-DA7B-4FF1-B205-3809E02368D9}">
      <dgm:prSet/>
      <dgm:spPr/>
      <dgm:t>
        <a:bodyPr/>
        <a:lstStyle/>
        <a:p>
          <a:endParaRPr lang="ru-RU"/>
        </a:p>
      </dgm:t>
    </dgm:pt>
    <dgm:pt modelId="{D61B3CA0-B7E9-4A21-811C-5DF21268C1B2}">
      <dgm:prSet phldrT="[Текст]"/>
      <dgm:spPr/>
      <dgm:t>
        <a:bodyPr/>
        <a:lstStyle/>
        <a:p>
          <a:r>
            <a:rPr lang="ru-RU" b="1" dirty="0" smtClean="0"/>
            <a:t>Собранность;</a:t>
          </a:r>
        </a:p>
        <a:p>
          <a:r>
            <a:rPr lang="ru-RU" b="1" dirty="0" smtClean="0"/>
            <a:t>Способность достигать поставленной цели </a:t>
          </a:r>
          <a:endParaRPr lang="ru-RU" b="1" dirty="0"/>
        </a:p>
      </dgm:t>
    </dgm:pt>
    <dgm:pt modelId="{0A1C5749-1D83-46BF-AB68-F6F9024DE7AB}" type="parTrans" cxnId="{6BB637D5-FABF-44DD-AA20-0265D6D014B7}">
      <dgm:prSet/>
      <dgm:spPr/>
      <dgm:t>
        <a:bodyPr/>
        <a:lstStyle/>
        <a:p>
          <a:endParaRPr lang="ru-RU"/>
        </a:p>
      </dgm:t>
    </dgm:pt>
    <dgm:pt modelId="{A87796A5-5F02-4E59-8E6E-FD96A5487C70}" type="sibTrans" cxnId="{6BB637D5-FABF-44DD-AA20-0265D6D014B7}">
      <dgm:prSet/>
      <dgm:spPr/>
      <dgm:t>
        <a:bodyPr/>
        <a:lstStyle/>
        <a:p>
          <a:endParaRPr lang="ru-RU"/>
        </a:p>
      </dgm:t>
    </dgm:pt>
    <dgm:pt modelId="{36D0BDFE-39E2-4375-8159-06192EFD950C}">
      <dgm:prSet phldrT="[Текст]"/>
      <dgm:spPr/>
      <dgm:t>
        <a:bodyPr/>
        <a:lstStyle/>
        <a:p>
          <a:r>
            <a:rPr lang="ru-RU" dirty="0" smtClean="0"/>
            <a:t>Средний</a:t>
          </a:r>
          <a:endParaRPr lang="ru-RU" dirty="0"/>
        </a:p>
      </dgm:t>
    </dgm:pt>
    <dgm:pt modelId="{9EF0AD93-E66A-46D4-9985-FEF7CD1B61FC}" type="parTrans" cxnId="{170D09F6-8A65-456F-BDEE-490A23FC2985}">
      <dgm:prSet/>
      <dgm:spPr/>
      <dgm:t>
        <a:bodyPr/>
        <a:lstStyle/>
        <a:p>
          <a:endParaRPr lang="ru-RU"/>
        </a:p>
      </dgm:t>
    </dgm:pt>
    <dgm:pt modelId="{A3BBE21B-C61D-4B6A-AD77-B83F7CEB7E5E}" type="sibTrans" cxnId="{170D09F6-8A65-456F-BDEE-490A23FC2985}">
      <dgm:prSet/>
      <dgm:spPr/>
      <dgm:t>
        <a:bodyPr/>
        <a:lstStyle/>
        <a:p>
          <a:endParaRPr lang="ru-RU"/>
        </a:p>
      </dgm:t>
    </dgm:pt>
    <dgm:pt modelId="{2EB5E51F-2FD7-438C-B291-80C2E9B5BAB4}">
      <dgm:prSet phldrT="[Текст]"/>
      <dgm:spPr/>
      <dgm:t>
        <a:bodyPr/>
        <a:lstStyle/>
        <a:p>
          <a:r>
            <a:rPr lang="ru-RU" b="1" dirty="0" smtClean="0"/>
            <a:t>Положительное эмоциональное отношение к школе; способность к учебной деятельности</a:t>
          </a:r>
          <a:endParaRPr lang="ru-RU" b="1" dirty="0"/>
        </a:p>
      </dgm:t>
    </dgm:pt>
    <dgm:pt modelId="{F710DFBB-E45D-48E6-99B1-A8EE0AAC8991}" type="parTrans" cxnId="{9C67F103-C621-4276-8D45-87AE3640EB8B}">
      <dgm:prSet/>
      <dgm:spPr/>
      <dgm:t>
        <a:bodyPr/>
        <a:lstStyle/>
        <a:p>
          <a:endParaRPr lang="ru-RU"/>
        </a:p>
      </dgm:t>
    </dgm:pt>
    <dgm:pt modelId="{CC4E7BC6-73E2-4A8D-911B-5F7D30F94948}" type="sibTrans" cxnId="{9C67F103-C621-4276-8D45-87AE3640EB8B}">
      <dgm:prSet/>
      <dgm:spPr/>
      <dgm:t>
        <a:bodyPr/>
        <a:lstStyle/>
        <a:p>
          <a:endParaRPr lang="ru-RU"/>
        </a:p>
      </dgm:t>
    </dgm:pt>
    <dgm:pt modelId="{0136CE25-EA31-4B35-937F-5CC003C38F62}">
      <dgm:prSet phldrT="[Текст]"/>
      <dgm:spPr/>
      <dgm:t>
        <a:bodyPr/>
        <a:lstStyle/>
        <a:p>
          <a:r>
            <a:rPr lang="ru-RU" dirty="0" smtClean="0"/>
            <a:t>Низкий</a:t>
          </a:r>
          <a:endParaRPr lang="ru-RU" dirty="0"/>
        </a:p>
      </dgm:t>
    </dgm:pt>
    <dgm:pt modelId="{0162AECB-E8C4-419C-8711-3086C08AD3D2}" type="parTrans" cxnId="{7ADCF69E-29AE-4F6C-9B3C-287AE68524EA}">
      <dgm:prSet/>
      <dgm:spPr/>
      <dgm:t>
        <a:bodyPr/>
        <a:lstStyle/>
        <a:p>
          <a:endParaRPr lang="ru-RU"/>
        </a:p>
      </dgm:t>
    </dgm:pt>
    <dgm:pt modelId="{41F7A2B2-B8ED-4B21-87CA-52548BDD7364}" type="sibTrans" cxnId="{7ADCF69E-29AE-4F6C-9B3C-287AE68524EA}">
      <dgm:prSet/>
      <dgm:spPr/>
      <dgm:t>
        <a:bodyPr/>
        <a:lstStyle/>
        <a:p>
          <a:endParaRPr lang="ru-RU"/>
        </a:p>
      </dgm:t>
    </dgm:pt>
    <dgm:pt modelId="{EC8043E9-259C-431E-9CF4-4CD8FA56C4E8}">
      <dgm:prSet phldrT="[Текст]" custT="1"/>
      <dgm:spPr/>
      <dgm:t>
        <a:bodyPr/>
        <a:lstStyle/>
        <a:p>
          <a:r>
            <a:rPr lang="ru-RU" sz="1400" b="1" dirty="0" smtClean="0"/>
            <a:t>Отрицательное отношение к школе;</a:t>
          </a:r>
        </a:p>
        <a:p>
          <a:r>
            <a:rPr lang="ru-RU" sz="1400" b="1" dirty="0" smtClean="0"/>
            <a:t>Слабая способность к самостоятельной учебной деятельности</a:t>
          </a:r>
          <a:endParaRPr lang="ru-RU" sz="1400" b="1" dirty="0"/>
        </a:p>
      </dgm:t>
    </dgm:pt>
    <dgm:pt modelId="{C96941A1-09C2-4292-AB08-31F2042CDCB0}" type="parTrans" cxnId="{10368DA5-403A-4116-8452-44AE4D9A5264}">
      <dgm:prSet/>
      <dgm:spPr/>
      <dgm:t>
        <a:bodyPr/>
        <a:lstStyle/>
        <a:p>
          <a:endParaRPr lang="ru-RU"/>
        </a:p>
      </dgm:t>
    </dgm:pt>
    <dgm:pt modelId="{C0D5C15C-963A-4B69-AA17-D525186F8FF1}" type="sibTrans" cxnId="{10368DA5-403A-4116-8452-44AE4D9A5264}">
      <dgm:prSet/>
      <dgm:spPr/>
      <dgm:t>
        <a:bodyPr/>
        <a:lstStyle/>
        <a:p>
          <a:endParaRPr lang="ru-RU"/>
        </a:p>
      </dgm:t>
    </dgm:pt>
    <dgm:pt modelId="{B68918F5-4A9B-4A2F-912C-3B0DAC79F155}">
      <dgm:prSet phldrT="[Текст]" custT="1"/>
      <dgm:spPr/>
      <dgm:t>
        <a:bodyPr/>
        <a:lstStyle/>
        <a:p>
          <a:r>
            <a:rPr lang="ru-RU" sz="1600" b="1" dirty="0" smtClean="0"/>
            <a:t>Несобранность;</a:t>
          </a:r>
        </a:p>
        <a:p>
          <a:r>
            <a:rPr lang="ru-RU" sz="1600" b="1" dirty="0" smtClean="0"/>
            <a:t>Слабая способность к достижению цели</a:t>
          </a:r>
          <a:endParaRPr lang="ru-RU" sz="1600" b="1" dirty="0"/>
        </a:p>
      </dgm:t>
    </dgm:pt>
    <dgm:pt modelId="{4FC84229-EE95-47C9-9312-EEFD19C79F85}" type="parTrans" cxnId="{DF1D0840-AE53-424A-AC0E-ABAF3BC0C7BB}">
      <dgm:prSet/>
      <dgm:spPr/>
      <dgm:t>
        <a:bodyPr/>
        <a:lstStyle/>
        <a:p>
          <a:endParaRPr lang="ru-RU"/>
        </a:p>
      </dgm:t>
    </dgm:pt>
    <dgm:pt modelId="{6BBE9BDA-915C-488E-A12E-B70C145C2318}" type="sibTrans" cxnId="{DF1D0840-AE53-424A-AC0E-ABAF3BC0C7BB}">
      <dgm:prSet/>
      <dgm:spPr/>
      <dgm:t>
        <a:bodyPr/>
        <a:lstStyle/>
        <a:p>
          <a:endParaRPr lang="ru-RU"/>
        </a:p>
      </dgm:t>
    </dgm:pt>
    <dgm:pt modelId="{26D5B562-BFFB-4A37-B2D0-211B74C894A8}">
      <dgm:prSet phldrT="[Текст]" custT="1"/>
      <dgm:spPr/>
      <dgm:t>
        <a:bodyPr/>
        <a:lstStyle/>
        <a:p>
          <a:r>
            <a:rPr lang="ru-RU" sz="1400" b="1" dirty="0" smtClean="0"/>
            <a:t>Способность к достижению поставленной цели</a:t>
          </a:r>
          <a:endParaRPr lang="ru-RU" sz="1400" b="1" dirty="0"/>
        </a:p>
      </dgm:t>
    </dgm:pt>
    <dgm:pt modelId="{136BD8B1-5E17-4D7A-BF71-24F784CE2FEE}" type="sibTrans" cxnId="{4B25A771-434C-4409-A951-0D5F9790B6B2}">
      <dgm:prSet/>
      <dgm:spPr/>
      <dgm:t>
        <a:bodyPr/>
        <a:lstStyle/>
        <a:p>
          <a:endParaRPr lang="ru-RU"/>
        </a:p>
      </dgm:t>
    </dgm:pt>
    <dgm:pt modelId="{73B2B3C3-2A8C-4B68-B229-8B49D3EF17FD}" type="parTrans" cxnId="{4B25A771-434C-4409-A951-0D5F9790B6B2}">
      <dgm:prSet/>
      <dgm:spPr/>
      <dgm:t>
        <a:bodyPr/>
        <a:lstStyle/>
        <a:p>
          <a:endParaRPr lang="ru-RU"/>
        </a:p>
      </dgm:t>
    </dgm:pt>
    <dgm:pt modelId="{C92E4BF6-47C1-4D83-AB8C-A85FE44FF162}" type="pres">
      <dgm:prSet presAssocID="{5D041ABD-A18D-430A-A792-93CD766E61C7}" presName="Name0" presStyleCnt="0">
        <dgm:presLayoutVars>
          <dgm:chPref val="3"/>
          <dgm:dir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AEC07026-6BEC-49C4-B42F-000362040CFF}" type="pres">
      <dgm:prSet presAssocID="{2E1E7364-55B9-443B-A47D-53D324662F81}" presName="horFlow" presStyleCnt="0"/>
      <dgm:spPr/>
    </dgm:pt>
    <dgm:pt modelId="{7DA3CF48-AA3B-4906-A799-E5B69045EE09}" type="pres">
      <dgm:prSet presAssocID="{2E1E7364-55B9-443B-A47D-53D324662F81}" presName="bigChev" presStyleLbl="node1" presStyleIdx="0" presStyleCnt="3"/>
      <dgm:spPr/>
      <dgm:t>
        <a:bodyPr/>
        <a:lstStyle/>
        <a:p>
          <a:endParaRPr lang="ru-RU"/>
        </a:p>
      </dgm:t>
    </dgm:pt>
    <dgm:pt modelId="{D8105808-A2C3-4BBC-BCF8-83B1030DA674}" type="pres">
      <dgm:prSet presAssocID="{980F03F8-F427-4362-B50C-413C40D035A3}" presName="parTrans" presStyleCnt="0"/>
      <dgm:spPr/>
    </dgm:pt>
    <dgm:pt modelId="{F00294FC-A693-4EA4-B881-AA66B529EA3F}" type="pres">
      <dgm:prSet presAssocID="{B221FC02-797A-4C13-B5C3-56929F93A9D1}" presName="node" presStyleLbl="alignAccFollowNode1" presStyleIdx="0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ECB06A-A986-450C-A3F9-4DDDB96F88A4}" type="pres">
      <dgm:prSet presAssocID="{83BCC6B4-119A-40FA-9E97-E170906C004D}" presName="sibTrans" presStyleCnt="0"/>
      <dgm:spPr/>
    </dgm:pt>
    <dgm:pt modelId="{7BB88F52-2366-48D4-8912-9E15E6F44CA2}" type="pres">
      <dgm:prSet presAssocID="{D61B3CA0-B7E9-4A21-811C-5DF21268C1B2}" presName="node" presStyleLbl="alignAccFollowNode1" presStyleIdx="1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3E5A96B-A71F-4F6F-B5D8-81DE7F29A390}" type="pres">
      <dgm:prSet presAssocID="{2E1E7364-55B9-443B-A47D-53D324662F81}" presName="vSp" presStyleCnt="0"/>
      <dgm:spPr/>
    </dgm:pt>
    <dgm:pt modelId="{FD4EEB4F-51F1-489C-BBEE-1355BF27454E}" type="pres">
      <dgm:prSet presAssocID="{36D0BDFE-39E2-4375-8159-06192EFD950C}" presName="horFlow" presStyleCnt="0"/>
      <dgm:spPr/>
    </dgm:pt>
    <dgm:pt modelId="{327793C3-8133-42F1-9A49-CE2AF0FC7AF6}" type="pres">
      <dgm:prSet presAssocID="{36D0BDFE-39E2-4375-8159-06192EFD950C}" presName="bigChev" presStyleLbl="node1" presStyleIdx="1" presStyleCnt="3"/>
      <dgm:spPr/>
      <dgm:t>
        <a:bodyPr/>
        <a:lstStyle/>
        <a:p>
          <a:endParaRPr lang="ru-RU"/>
        </a:p>
      </dgm:t>
    </dgm:pt>
    <dgm:pt modelId="{CAD5C870-0B0F-4E47-BEC6-64A55D30DD10}" type="pres">
      <dgm:prSet presAssocID="{F710DFBB-E45D-48E6-99B1-A8EE0AAC8991}" presName="parTrans" presStyleCnt="0"/>
      <dgm:spPr/>
    </dgm:pt>
    <dgm:pt modelId="{5CFE3A16-829B-424D-818A-BFCC90A15D82}" type="pres">
      <dgm:prSet presAssocID="{2EB5E51F-2FD7-438C-B291-80C2E9B5BAB4}" presName="node" presStyleLbl="alignAccFollow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EF26248-EFC7-4E0B-A7B2-FECAAF4B2E35}" type="pres">
      <dgm:prSet presAssocID="{CC4E7BC6-73E2-4A8D-911B-5F7D30F94948}" presName="sibTrans" presStyleCnt="0"/>
      <dgm:spPr/>
    </dgm:pt>
    <dgm:pt modelId="{981A2CAA-E05E-4894-9E71-C43B87490617}" type="pres">
      <dgm:prSet presAssocID="{26D5B562-BFFB-4A37-B2D0-211B74C894A8}" presName="node" presStyleLbl="alignAccFollow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3C2B066-FA1B-43A8-9B0B-8D9C3AFA6A5C}" type="pres">
      <dgm:prSet presAssocID="{36D0BDFE-39E2-4375-8159-06192EFD950C}" presName="vSp" presStyleCnt="0"/>
      <dgm:spPr/>
    </dgm:pt>
    <dgm:pt modelId="{76646C6F-DCA9-4D5F-BC8B-F8AD10A8C505}" type="pres">
      <dgm:prSet presAssocID="{0136CE25-EA31-4B35-937F-5CC003C38F62}" presName="horFlow" presStyleCnt="0"/>
      <dgm:spPr/>
    </dgm:pt>
    <dgm:pt modelId="{8DD9AD4B-CFEF-4AC5-8AF3-F1F6A21CA506}" type="pres">
      <dgm:prSet presAssocID="{0136CE25-EA31-4B35-937F-5CC003C38F62}" presName="bigChev" presStyleLbl="node1" presStyleIdx="2" presStyleCnt="3"/>
      <dgm:spPr/>
      <dgm:t>
        <a:bodyPr/>
        <a:lstStyle/>
        <a:p>
          <a:endParaRPr lang="ru-RU"/>
        </a:p>
      </dgm:t>
    </dgm:pt>
    <dgm:pt modelId="{9DF96D27-BDEF-4B55-9A9C-5678298B7818}" type="pres">
      <dgm:prSet presAssocID="{C96941A1-09C2-4292-AB08-31F2042CDCB0}" presName="parTrans" presStyleCnt="0"/>
      <dgm:spPr/>
    </dgm:pt>
    <dgm:pt modelId="{4CDBAF60-87E1-41F6-A6AA-6F432E0BEA27}" type="pres">
      <dgm:prSet presAssocID="{EC8043E9-259C-431E-9CF4-4CD8FA56C4E8}" presName="node" presStyleLbl="alignAccFollow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62A2B29-7D9E-4A58-BA3A-33032D37BD9A}" type="pres">
      <dgm:prSet presAssocID="{C0D5C15C-963A-4B69-AA17-D525186F8FF1}" presName="sibTrans" presStyleCnt="0"/>
      <dgm:spPr/>
    </dgm:pt>
    <dgm:pt modelId="{33FA9778-97DC-456A-9308-D2716AEFFF27}" type="pres">
      <dgm:prSet presAssocID="{B68918F5-4A9B-4A2F-912C-3B0DAC79F155}" presName="node" presStyleLbl="alignAccFollow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B25A771-434C-4409-A951-0D5F9790B6B2}" srcId="{36D0BDFE-39E2-4375-8159-06192EFD950C}" destId="{26D5B562-BFFB-4A37-B2D0-211B74C894A8}" srcOrd="1" destOrd="0" parTransId="{73B2B3C3-2A8C-4B68-B229-8B49D3EF17FD}" sibTransId="{136BD8B1-5E17-4D7A-BF71-24F784CE2FEE}"/>
    <dgm:cxn modelId="{7ADCF69E-29AE-4F6C-9B3C-287AE68524EA}" srcId="{5D041ABD-A18D-430A-A792-93CD766E61C7}" destId="{0136CE25-EA31-4B35-937F-5CC003C38F62}" srcOrd="2" destOrd="0" parTransId="{0162AECB-E8C4-419C-8711-3086C08AD3D2}" sibTransId="{41F7A2B2-B8ED-4B21-87CA-52548BDD7364}"/>
    <dgm:cxn modelId="{5B810052-DA7B-4FF1-B205-3809E02368D9}" srcId="{2E1E7364-55B9-443B-A47D-53D324662F81}" destId="{B221FC02-797A-4C13-B5C3-56929F93A9D1}" srcOrd="0" destOrd="0" parTransId="{980F03F8-F427-4362-B50C-413C40D035A3}" sibTransId="{83BCC6B4-119A-40FA-9E97-E170906C004D}"/>
    <dgm:cxn modelId="{2D14E432-8E12-4089-BC00-1FC7259158AD}" type="presOf" srcId="{B68918F5-4A9B-4A2F-912C-3B0DAC79F155}" destId="{33FA9778-97DC-456A-9308-D2716AEFFF27}" srcOrd="0" destOrd="0" presId="urn:microsoft.com/office/officeart/2005/8/layout/lProcess3"/>
    <dgm:cxn modelId="{6BB637D5-FABF-44DD-AA20-0265D6D014B7}" srcId="{2E1E7364-55B9-443B-A47D-53D324662F81}" destId="{D61B3CA0-B7E9-4A21-811C-5DF21268C1B2}" srcOrd="1" destOrd="0" parTransId="{0A1C5749-1D83-46BF-AB68-F6F9024DE7AB}" sibTransId="{A87796A5-5F02-4E59-8E6E-FD96A5487C70}"/>
    <dgm:cxn modelId="{DF1D0840-AE53-424A-AC0E-ABAF3BC0C7BB}" srcId="{0136CE25-EA31-4B35-937F-5CC003C38F62}" destId="{B68918F5-4A9B-4A2F-912C-3B0DAC79F155}" srcOrd="1" destOrd="0" parTransId="{4FC84229-EE95-47C9-9312-EEFD19C79F85}" sibTransId="{6BBE9BDA-915C-488E-A12E-B70C145C2318}"/>
    <dgm:cxn modelId="{D4DD0C19-0566-4187-A7C7-C0E5591A633A}" type="presOf" srcId="{D61B3CA0-B7E9-4A21-811C-5DF21268C1B2}" destId="{7BB88F52-2366-48D4-8912-9E15E6F44CA2}" srcOrd="0" destOrd="0" presId="urn:microsoft.com/office/officeart/2005/8/layout/lProcess3"/>
    <dgm:cxn modelId="{BB04DBFE-491D-4EB3-8E71-4073D8744661}" type="presOf" srcId="{EC8043E9-259C-431E-9CF4-4CD8FA56C4E8}" destId="{4CDBAF60-87E1-41F6-A6AA-6F432E0BEA27}" srcOrd="0" destOrd="0" presId="urn:microsoft.com/office/officeart/2005/8/layout/lProcess3"/>
    <dgm:cxn modelId="{10368DA5-403A-4116-8452-44AE4D9A5264}" srcId="{0136CE25-EA31-4B35-937F-5CC003C38F62}" destId="{EC8043E9-259C-431E-9CF4-4CD8FA56C4E8}" srcOrd="0" destOrd="0" parTransId="{C96941A1-09C2-4292-AB08-31F2042CDCB0}" sibTransId="{C0D5C15C-963A-4B69-AA17-D525186F8FF1}"/>
    <dgm:cxn modelId="{9C5A4CE0-3E5E-4DC6-A6B8-16F4B0C6F83F}" srcId="{5D041ABD-A18D-430A-A792-93CD766E61C7}" destId="{2E1E7364-55B9-443B-A47D-53D324662F81}" srcOrd="0" destOrd="0" parTransId="{8ECD7C19-9777-413F-ABF9-B3FC2FB304E2}" sibTransId="{ABE7A8C0-42F0-4880-9160-6FA67A51A380}"/>
    <dgm:cxn modelId="{0C5B7C67-C283-49C4-BD5E-07F9AD5D3D84}" type="presOf" srcId="{2EB5E51F-2FD7-438C-B291-80C2E9B5BAB4}" destId="{5CFE3A16-829B-424D-818A-BFCC90A15D82}" srcOrd="0" destOrd="0" presId="urn:microsoft.com/office/officeart/2005/8/layout/lProcess3"/>
    <dgm:cxn modelId="{46F5FDC7-B67F-4754-BADF-0918E7C43E59}" type="presOf" srcId="{5D041ABD-A18D-430A-A792-93CD766E61C7}" destId="{C92E4BF6-47C1-4D83-AB8C-A85FE44FF162}" srcOrd="0" destOrd="0" presId="urn:microsoft.com/office/officeart/2005/8/layout/lProcess3"/>
    <dgm:cxn modelId="{CDFB36D9-19F5-41DF-823D-4F35F5C7901A}" type="presOf" srcId="{B221FC02-797A-4C13-B5C3-56929F93A9D1}" destId="{F00294FC-A693-4EA4-B881-AA66B529EA3F}" srcOrd="0" destOrd="0" presId="urn:microsoft.com/office/officeart/2005/8/layout/lProcess3"/>
    <dgm:cxn modelId="{8ADC560B-965F-423F-A1B2-4940D8CE0096}" type="presOf" srcId="{26D5B562-BFFB-4A37-B2D0-211B74C894A8}" destId="{981A2CAA-E05E-4894-9E71-C43B87490617}" srcOrd="0" destOrd="0" presId="urn:microsoft.com/office/officeart/2005/8/layout/lProcess3"/>
    <dgm:cxn modelId="{73D6FAF6-4D5A-4B13-AD5A-2E09F450BCEE}" type="presOf" srcId="{2E1E7364-55B9-443B-A47D-53D324662F81}" destId="{7DA3CF48-AA3B-4906-A799-E5B69045EE09}" srcOrd="0" destOrd="0" presId="urn:microsoft.com/office/officeart/2005/8/layout/lProcess3"/>
    <dgm:cxn modelId="{3BAAAC0A-0A62-442C-8414-D482DE669E49}" type="presOf" srcId="{0136CE25-EA31-4B35-937F-5CC003C38F62}" destId="{8DD9AD4B-CFEF-4AC5-8AF3-F1F6A21CA506}" srcOrd="0" destOrd="0" presId="urn:microsoft.com/office/officeart/2005/8/layout/lProcess3"/>
    <dgm:cxn modelId="{170D09F6-8A65-456F-BDEE-490A23FC2985}" srcId="{5D041ABD-A18D-430A-A792-93CD766E61C7}" destId="{36D0BDFE-39E2-4375-8159-06192EFD950C}" srcOrd="1" destOrd="0" parTransId="{9EF0AD93-E66A-46D4-9985-FEF7CD1B61FC}" sibTransId="{A3BBE21B-C61D-4B6A-AD77-B83F7CEB7E5E}"/>
    <dgm:cxn modelId="{9C67F103-C621-4276-8D45-87AE3640EB8B}" srcId="{36D0BDFE-39E2-4375-8159-06192EFD950C}" destId="{2EB5E51F-2FD7-438C-B291-80C2E9B5BAB4}" srcOrd="0" destOrd="0" parTransId="{F710DFBB-E45D-48E6-99B1-A8EE0AAC8991}" sibTransId="{CC4E7BC6-73E2-4A8D-911B-5F7D30F94948}"/>
    <dgm:cxn modelId="{F4A7C605-D9E0-4355-8AB7-E73C0C3EA8F3}" type="presOf" srcId="{36D0BDFE-39E2-4375-8159-06192EFD950C}" destId="{327793C3-8133-42F1-9A49-CE2AF0FC7AF6}" srcOrd="0" destOrd="0" presId="urn:microsoft.com/office/officeart/2005/8/layout/lProcess3"/>
    <dgm:cxn modelId="{B2673527-C036-413C-92C4-BD56BB33AAA8}" type="presParOf" srcId="{C92E4BF6-47C1-4D83-AB8C-A85FE44FF162}" destId="{AEC07026-6BEC-49C4-B42F-000362040CFF}" srcOrd="0" destOrd="0" presId="urn:microsoft.com/office/officeart/2005/8/layout/lProcess3"/>
    <dgm:cxn modelId="{1D1FCF38-4259-475B-826D-A638C4275CF0}" type="presParOf" srcId="{AEC07026-6BEC-49C4-B42F-000362040CFF}" destId="{7DA3CF48-AA3B-4906-A799-E5B69045EE09}" srcOrd="0" destOrd="0" presId="urn:microsoft.com/office/officeart/2005/8/layout/lProcess3"/>
    <dgm:cxn modelId="{451CBD84-9B66-4474-A170-EC21CFE85593}" type="presParOf" srcId="{AEC07026-6BEC-49C4-B42F-000362040CFF}" destId="{D8105808-A2C3-4BBC-BCF8-83B1030DA674}" srcOrd="1" destOrd="0" presId="urn:microsoft.com/office/officeart/2005/8/layout/lProcess3"/>
    <dgm:cxn modelId="{6E00807A-FA4F-4C9E-B1DA-45B17B16D410}" type="presParOf" srcId="{AEC07026-6BEC-49C4-B42F-000362040CFF}" destId="{F00294FC-A693-4EA4-B881-AA66B529EA3F}" srcOrd="2" destOrd="0" presId="urn:microsoft.com/office/officeart/2005/8/layout/lProcess3"/>
    <dgm:cxn modelId="{7C849572-8FCB-4020-8C90-6D4BF5B1EBCD}" type="presParOf" srcId="{AEC07026-6BEC-49C4-B42F-000362040CFF}" destId="{9FECB06A-A986-450C-A3F9-4DDDB96F88A4}" srcOrd="3" destOrd="0" presId="urn:microsoft.com/office/officeart/2005/8/layout/lProcess3"/>
    <dgm:cxn modelId="{4AA16FE0-5D17-4AF3-AF2F-5A77BD4F4FF0}" type="presParOf" srcId="{AEC07026-6BEC-49C4-B42F-000362040CFF}" destId="{7BB88F52-2366-48D4-8912-9E15E6F44CA2}" srcOrd="4" destOrd="0" presId="urn:microsoft.com/office/officeart/2005/8/layout/lProcess3"/>
    <dgm:cxn modelId="{3F3BA943-ACB9-454D-8FF2-C91F59B54D34}" type="presParOf" srcId="{C92E4BF6-47C1-4D83-AB8C-A85FE44FF162}" destId="{F3E5A96B-A71F-4F6F-B5D8-81DE7F29A390}" srcOrd="1" destOrd="0" presId="urn:microsoft.com/office/officeart/2005/8/layout/lProcess3"/>
    <dgm:cxn modelId="{6F3071E9-6981-4C2D-82C5-166BCB48BB62}" type="presParOf" srcId="{C92E4BF6-47C1-4D83-AB8C-A85FE44FF162}" destId="{FD4EEB4F-51F1-489C-BBEE-1355BF27454E}" srcOrd="2" destOrd="0" presId="urn:microsoft.com/office/officeart/2005/8/layout/lProcess3"/>
    <dgm:cxn modelId="{A2E40669-8A86-4229-B422-A4A032852FAA}" type="presParOf" srcId="{FD4EEB4F-51F1-489C-BBEE-1355BF27454E}" destId="{327793C3-8133-42F1-9A49-CE2AF0FC7AF6}" srcOrd="0" destOrd="0" presId="urn:microsoft.com/office/officeart/2005/8/layout/lProcess3"/>
    <dgm:cxn modelId="{760C0613-F293-4EF6-9556-FE0FBC03E421}" type="presParOf" srcId="{FD4EEB4F-51F1-489C-BBEE-1355BF27454E}" destId="{CAD5C870-0B0F-4E47-BEC6-64A55D30DD10}" srcOrd="1" destOrd="0" presId="urn:microsoft.com/office/officeart/2005/8/layout/lProcess3"/>
    <dgm:cxn modelId="{BC5D8EE4-A70C-43D0-B930-B0E0284A134A}" type="presParOf" srcId="{FD4EEB4F-51F1-489C-BBEE-1355BF27454E}" destId="{5CFE3A16-829B-424D-818A-BFCC90A15D82}" srcOrd="2" destOrd="0" presId="urn:microsoft.com/office/officeart/2005/8/layout/lProcess3"/>
    <dgm:cxn modelId="{3DC9D5C7-BA69-457B-8347-074BC2397852}" type="presParOf" srcId="{FD4EEB4F-51F1-489C-BBEE-1355BF27454E}" destId="{AEF26248-EFC7-4E0B-A7B2-FECAAF4B2E35}" srcOrd="3" destOrd="0" presId="urn:microsoft.com/office/officeart/2005/8/layout/lProcess3"/>
    <dgm:cxn modelId="{04847501-63A7-4D49-97E0-749E6E748E32}" type="presParOf" srcId="{FD4EEB4F-51F1-489C-BBEE-1355BF27454E}" destId="{981A2CAA-E05E-4894-9E71-C43B87490617}" srcOrd="4" destOrd="0" presId="urn:microsoft.com/office/officeart/2005/8/layout/lProcess3"/>
    <dgm:cxn modelId="{2A262B77-5821-4CA0-8F1D-71CD2D687871}" type="presParOf" srcId="{C92E4BF6-47C1-4D83-AB8C-A85FE44FF162}" destId="{23C2B066-FA1B-43A8-9B0B-8D9C3AFA6A5C}" srcOrd="3" destOrd="0" presId="urn:microsoft.com/office/officeart/2005/8/layout/lProcess3"/>
    <dgm:cxn modelId="{8353F052-D2AA-4AC9-B139-47D4A336B099}" type="presParOf" srcId="{C92E4BF6-47C1-4D83-AB8C-A85FE44FF162}" destId="{76646C6F-DCA9-4D5F-BC8B-F8AD10A8C505}" srcOrd="4" destOrd="0" presId="urn:microsoft.com/office/officeart/2005/8/layout/lProcess3"/>
    <dgm:cxn modelId="{88DF9349-CEB4-4542-9DC1-518FE46D9680}" type="presParOf" srcId="{76646C6F-DCA9-4D5F-BC8B-F8AD10A8C505}" destId="{8DD9AD4B-CFEF-4AC5-8AF3-F1F6A21CA506}" srcOrd="0" destOrd="0" presId="urn:microsoft.com/office/officeart/2005/8/layout/lProcess3"/>
    <dgm:cxn modelId="{3449157D-469D-4603-A262-10C2E449A5F0}" type="presParOf" srcId="{76646C6F-DCA9-4D5F-BC8B-F8AD10A8C505}" destId="{9DF96D27-BDEF-4B55-9A9C-5678298B7818}" srcOrd="1" destOrd="0" presId="urn:microsoft.com/office/officeart/2005/8/layout/lProcess3"/>
    <dgm:cxn modelId="{7F5F6F38-8D0D-4065-9187-AD4E299BCE5F}" type="presParOf" srcId="{76646C6F-DCA9-4D5F-BC8B-F8AD10A8C505}" destId="{4CDBAF60-87E1-41F6-A6AA-6F432E0BEA27}" srcOrd="2" destOrd="0" presId="urn:microsoft.com/office/officeart/2005/8/layout/lProcess3"/>
    <dgm:cxn modelId="{A69A714E-B307-4F4A-8F72-B4D1D11339C5}" type="presParOf" srcId="{76646C6F-DCA9-4D5F-BC8B-F8AD10A8C505}" destId="{C62A2B29-7D9E-4A58-BA3A-33032D37BD9A}" srcOrd="3" destOrd="0" presId="urn:microsoft.com/office/officeart/2005/8/layout/lProcess3"/>
    <dgm:cxn modelId="{0E123896-3D41-4637-BB75-FB049696C2FC}" type="presParOf" srcId="{76646C6F-DCA9-4D5F-BC8B-F8AD10A8C505}" destId="{33FA9778-97DC-456A-9308-D2716AEFFF27}" srcOrd="4" destOrd="0" presId="urn:microsoft.com/office/officeart/2005/8/layout/lProcess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58CF785F-E63C-4E23-8F85-85B9EFEF4381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2BAB0190-62DA-4556-99E6-DAEC24E47A92}">
      <dgm:prSet phldrT="[Текст]"/>
      <dgm:spPr/>
      <dgm:t>
        <a:bodyPr/>
        <a:lstStyle/>
        <a:p>
          <a:r>
            <a:rPr lang="ru-RU" dirty="0" smtClean="0"/>
            <a:t>Природно-биологические</a:t>
          </a:r>
          <a:endParaRPr lang="ru-RU" dirty="0"/>
        </a:p>
      </dgm:t>
    </dgm:pt>
    <dgm:pt modelId="{F7A98B59-3C43-44EA-BE0D-8A804AF19933}" type="parTrans" cxnId="{E4E6B23C-FED5-4AA9-B772-417B96F0298C}">
      <dgm:prSet/>
      <dgm:spPr/>
      <dgm:t>
        <a:bodyPr/>
        <a:lstStyle/>
        <a:p>
          <a:endParaRPr lang="ru-RU"/>
        </a:p>
      </dgm:t>
    </dgm:pt>
    <dgm:pt modelId="{87483276-FBC8-4DCC-92CD-23885DC0FCD0}" type="sibTrans" cxnId="{E4E6B23C-FED5-4AA9-B772-417B96F0298C}">
      <dgm:prSet/>
      <dgm:spPr/>
      <dgm:t>
        <a:bodyPr/>
        <a:lstStyle/>
        <a:p>
          <a:endParaRPr lang="ru-RU"/>
        </a:p>
      </dgm:t>
    </dgm:pt>
    <dgm:pt modelId="{2FD47443-03BF-4826-828E-03F7F4B2105D}">
      <dgm:prSet phldrT="[Текст]" phldr="1"/>
      <dgm:spPr/>
      <dgm:t>
        <a:bodyPr/>
        <a:lstStyle/>
        <a:p>
          <a:endParaRPr lang="ru-RU" dirty="0"/>
        </a:p>
      </dgm:t>
    </dgm:pt>
    <dgm:pt modelId="{710776C2-273D-4A24-B5B9-AAC55A69F2EB}" type="parTrans" cxnId="{4164AE93-7C44-4895-BC69-087C82866AF7}">
      <dgm:prSet/>
      <dgm:spPr/>
      <dgm:t>
        <a:bodyPr/>
        <a:lstStyle/>
        <a:p>
          <a:endParaRPr lang="ru-RU"/>
        </a:p>
      </dgm:t>
    </dgm:pt>
    <dgm:pt modelId="{B0C717E1-0323-4064-A29E-67B8E2EEBB51}" type="sibTrans" cxnId="{4164AE93-7C44-4895-BC69-087C82866AF7}">
      <dgm:prSet/>
      <dgm:spPr/>
      <dgm:t>
        <a:bodyPr/>
        <a:lstStyle/>
        <a:p>
          <a:endParaRPr lang="ru-RU"/>
        </a:p>
      </dgm:t>
    </dgm:pt>
    <dgm:pt modelId="{688645C7-9260-44C7-A19A-2E0C556347E7}">
      <dgm:prSet phldrT="[Текст]"/>
      <dgm:spPr/>
      <dgm:t>
        <a:bodyPr/>
        <a:lstStyle/>
        <a:p>
          <a:r>
            <a:rPr lang="ru-RU" dirty="0" smtClean="0"/>
            <a:t>Социально-психологические</a:t>
          </a:r>
          <a:endParaRPr lang="ru-RU" dirty="0"/>
        </a:p>
      </dgm:t>
    </dgm:pt>
    <dgm:pt modelId="{EC5E036C-0838-4B5D-8271-6E5B12620682}" type="parTrans" cxnId="{17683371-B465-4E07-ACCF-D8B52EA2A499}">
      <dgm:prSet/>
      <dgm:spPr/>
      <dgm:t>
        <a:bodyPr/>
        <a:lstStyle/>
        <a:p>
          <a:endParaRPr lang="ru-RU"/>
        </a:p>
      </dgm:t>
    </dgm:pt>
    <dgm:pt modelId="{C3BC9D2C-5850-4D83-95A9-AE0EA5467155}" type="sibTrans" cxnId="{17683371-B465-4E07-ACCF-D8B52EA2A499}">
      <dgm:prSet/>
      <dgm:spPr/>
      <dgm:t>
        <a:bodyPr/>
        <a:lstStyle/>
        <a:p>
          <a:endParaRPr lang="ru-RU"/>
        </a:p>
      </dgm:t>
    </dgm:pt>
    <dgm:pt modelId="{348D51F7-B058-4AE5-8776-25CEE4B459F0}">
      <dgm:prSet phldrT="[Текст]" phldr="1"/>
      <dgm:spPr/>
      <dgm:t>
        <a:bodyPr/>
        <a:lstStyle/>
        <a:p>
          <a:endParaRPr lang="ru-RU" dirty="0"/>
        </a:p>
      </dgm:t>
    </dgm:pt>
    <dgm:pt modelId="{C3249664-49C6-4EA9-96C5-F49C9C9ED1E6}" type="parTrans" cxnId="{24FA1F40-FE0F-46CC-B95C-8D4051159CD2}">
      <dgm:prSet/>
      <dgm:spPr/>
      <dgm:t>
        <a:bodyPr/>
        <a:lstStyle/>
        <a:p>
          <a:endParaRPr lang="ru-RU"/>
        </a:p>
      </dgm:t>
    </dgm:pt>
    <dgm:pt modelId="{A10544BD-CFFD-4FC1-B562-A886E0195768}" type="sibTrans" cxnId="{24FA1F40-FE0F-46CC-B95C-8D4051159CD2}">
      <dgm:prSet/>
      <dgm:spPr/>
      <dgm:t>
        <a:bodyPr/>
        <a:lstStyle/>
        <a:p>
          <a:endParaRPr lang="ru-RU"/>
        </a:p>
      </dgm:t>
    </dgm:pt>
    <dgm:pt modelId="{072131C4-0A18-4524-8DD1-ABD87C19CA30}" type="pres">
      <dgm:prSet presAssocID="{58CF785F-E63C-4E23-8F85-85B9EFEF4381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B085F5C-6E52-4B4C-963B-44FEDCCAB4A5}" type="pres">
      <dgm:prSet presAssocID="{2BAB0190-62DA-4556-99E6-DAEC24E47A92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CFB3210-1879-479D-AAA8-259005D6BB44}" type="pres">
      <dgm:prSet presAssocID="{2BAB0190-62DA-4556-99E6-DAEC24E47A92}" presName="childText" presStyleLbl="revTx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71C7647-A24E-42A2-89F9-E7C338C5BB6A}" type="pres">
      <dgm:prSet presAssocID="{688645C7-9260-44C7-A19A-2E0C556347E7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E367A59-20A4-4BB8-8407-C774760F2B31}" type="pres">
      <dgm:prSet presAssocID="{688645C7-9260-44C7-A19A-2E0C556347E7}" presName="childText" presStyleLbl="revTx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77059F54-5F08-4089-9550-9514D003C0DD}" type="presOf" srcId="{2BAB0190-62DA-4556-99E6-DAEC24E47A92}" destId="{3B085F5C-6E52-4B4C-963B-44FEDCCAB4A5}" srcOrd="0" destOrd="0" presId="urn:microsoft.com/office/officeart/2005/8/layout/vList2"/>
    <dgm:cxn modelId="{3DC06D30-A08D-4A93-B824-4E0CE7E799DA}" type="presOf" srcId="{348D51F7-B058-4AE5-8776-25CEE4B459F0}" destId="{5E367A59-20A4-4BB8-8407-C774760F2B31}" srcOrd="0" destOrd="0" presId="urn:microsoft.com/office/officeart/2005/8/layout/vList2"/>
    <dgm:cxn modelId="{D474C141-1284-441B-A1B8-E06F817D78D4}" type="presOf" srcId="{688645C7-9260-44C7-A19A-2E0C556347E7}" destId="{A71C7647-A24E-42A2-89F9-E7C338C5BB6A}" srcOrd="0" destOrd="0" presId="urn:microsoft.com/office/officeart/2005/8/layout/vList2"/>
    <dgm:cxn modelId="{17683371-B465-4E07-ACCF-D8B52EA2A499}" srcId="{58CF785F-E63C-4E23-8F85-85B9EFEF4381}" destId="{688645C7-9260-44C7-A19A-2E0C556347E7}" srcOrd="1" destOrd="0" parTransId="{EC5E036C-0838-4B5D-8271-6E5B12620682}" sibTransId="{C3BC9D2C-5850-4D83-95A9-AE0EA5467155}"/>
    <dgm:cxn modelId="{E5909807-96F0-4557-8E79-88514691D954}" type="presOf" srcId="{2FD47443-03BF-4826-828E-03F7F4B2105D}" destId="{1CFB3210-1879-479D-AAA8-259005D6BB44}" srcOrd="0" destOrd="0" presId="urn:microsoft.com/office/officeart/2005/8/layout/vList2"/>
    <dgm:cxn modelId="{E4E6B23C-FED5-4AA9-B772-417B96F0298C}" srcId="{58CF785F-E63C-4E23-8F85-85B9EFEF4381}" destId="{2BAB0190-62DA-4556-99E6-DAEC24E47A92}" srcOrd="0" destOrd="0" parTransId="{F7A98B59-3C43-44EA-BE0D-8A804AF19933}" sibTransId="{87483276-FBC8-4DCC-92CD-23885DC0FCD0}"/>
    <dgm:cxn modelId="{4164AE93-7C44-4895-BC69-087C82866AF7}" srcId="{2BAB0190-62DA-4556-99E6-DAEC24E47A92}" destId="{2FD47443-03BF-4826-828E-03F7F4B2105D}" srcOrd="0" destOrd="0" parTransId="{710776C2-273D-4A24-B5B9-AAC55A69F2EB}" sibTransId="{B0C717E1-0323-4064-A29E-67B8E2EEBB51}"/>
    <dgm:cxn modelId="{39029B2A-0FE6-4B1D-8CDC-3FB8009C6698}" type="presOf" srcId="{58CF785F-E63C-4E23-8F85-85B9EFEF4381}" destId="{072131C4-0A18-4524-8DD1-ABD87C19CA30}" srcOrd="0" destOrd="0" presId="urn:microsoft.com/office/officeart/2005/8/layout/vList2"/>
    <dgm:cxn modelId="{24FA1F40-FE0F-46CC-B95C-8D4051159CD2}" srcId="{688645C7-9260-44C7-A19A-2E0C556347E7}" destId="{348D51F7-B058-4AE5-8776-25CEE4B459F0}" srcOrd="0" destOrd="0" parTransId="{C3249664-49C6-4EA9-96C5-F49C9C9ED1E6}" sibTransId="{A10544BD-CFFD-4FC1-B562-A886E0195768}"/>
    <dgm:cxn modelId="{9EC73884-BD97-4995-BBE8-4C2DDFA86179}" type="presParOf" srcId="{072131C4-0A18-4524-8DD1-ABD87C19CA30}" destId="{3B085F5C-6E52-4B4C-963B-44FEDCCAB4A5}" srcOrd="0" destOrd="0" presId="urn:microsoft.com/office/officeart/2005/8/layout/vList2"/>
    <dgm:cxn modelId="{CFEE0D0A-1761-4AFD-BCE6-F084E3D06D7A}" type="presParOf" srcId="{072131C4-0A18-4524-8DD1-ABD87C19CA30}" destId="{1CFB3210-1879-479D-AAA8-259005D6BB44}" srcOrd="1" destOrd="0" presId="urn:microsoft.com/office/officeart/2005/8/layout/vList2"/>
    <dgm:cxn modelId="{91A6A251-A8D7-4F07-9021-792A4C55C3AF}" type="presParOf" srcId="{072131C4-0A18-4524-8DD1-ABD87C19CA30}" destId="{A71C7647-A24E-42A2-89F9-E7C338C5BB6A}" srcOrd="2" destOrd="0" presId="urn:microsoft.com/office/officeart/2005/8/layout/vList2"/>
    <dgm:cxn modelId="{924B752A-2773-4800-ACC9-31CEA1321D11}" type="presParOf" srcId="{072131C4-0A18-4524-8DD1-ABD87C19CA30}" destId="{5E367A59-20A4-4BB8-8407-C774760F2B3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E14FC640-10BC-43D2-ABB9-9E6C6E398C3C}" type="doc">
      <dgm:prSet loTypeId="urn:microsoft.com/office/officeart/2005/8/layout/radial3" loCatId="relationship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2F406DC9-7B77-46A9-939F-C847B8544F4A}">
      <dgm:prSet phldrT="[Текст]" custT="1"/>
      <dgm:spPr/>
      <dgm:t>
        <a:bodyPr/>
        <a:lstStyle/>
        <a:p>
          <a:r>
            <a:rPr lang="ru-RU" sz="2400" dirty="0" smtClean="0"/>
            <a:t>Познавательный</a:t>
          </a:r>
          <a:endParaRPr lang="ru-RU" sz="2400" dirty="0"/>
        </a:p>
      </dgm:t>
    </dgm:pt>
    <dgm:pt modelId="{13898E53-FAF2-4694-946A-96374521AFBB}" type="parTrans" cxnId="{BF6132F9-7E94-4429-9DFD-DD46D0408939}">
      <dgm:prSet/>
      <dgm:spPr/>
      <dgm:t>
        <a:bodyPr/>
        <a:lstStyle/>
        <a:p>
          <a:endParaRPr lang="ru-RU"/>
        </a:p>
      </dgm:t>
    </dgm:pt>
    <dgm:pt modelId="{DFE8EDDA-DD2F-414F-B861-ABB05ECD8ED5}" type="sibTrans" cxnId="{BF6132F9-7E94-4429-9DFD-DD46D0408939}">
      <dgm:prSet/>
      <dgm:spPr/>
      <dgm:t>
        <a:bodyPr/>
        <a:lstStyle/>
        <a:p>
          <a:endParaRPr lang="ru-RU"/>
        </a:p>
      </dgm:t>
    </dgm:pt>
    <dgm:pt modelId="{6E7B473B-A49E-4E69-8410-57170C02EA25}">
      <dgm:prSet phldrT="[Текст]" custT="1"/>
      <dgm:spPr/>
      <dgm:t>
        <a:bodyPr/>
        <a:lstStyle/>
        <a:p>
          <a:r>
            <a:rPr lang="ru-RU" sz="2400" dirty="0" smtClean="0"/>
            <a:t>Коммуникационный</a:t>
          </a:r>
          <a:endParaRPr lang="ru-RU" sz="2400" dirty="0"/>
        </a:p>
      </dgm:t>
    </dgm:pt>
    <dgm:pt modelId="{0D3CFEEE-F713-487E-8C92-327AA87BA325}" type="parTrans" cxnId="{69F36879-ECFE-4EF1-9749-A3B313D96D5C}">
      <dgm:prSet/>
      <dgm:spPr/>
      <dgm:t>
        <a:bodyPr/>
        <a:lstStyle/>
        <a:p>
          <a:endParaRPr lang="ru-RU"/>
        </a:p>
      </dgm:t>
    </dgm:pt>
    <dgm:pt modelId="{01F72018-6C8C-409D-A2FD-863CBB1FECE6}" type="sibTrans" cxnId="{69F36879-ECFE-4EF1-9749-A3B313D96D5C}">
      <dgm:prSet/>
      <dgm:spPr/>
      <dgm:t>
        <a:bodyPr/>
        <a:lstStyle/>
        <a:p>
          <a:endParaRPr lang="ru-RU"/>
        </a:p>
      </dgm:t>
    </dgm:pt>
    <dgm:pt modelId="{874ECBD4-DB2B-4828-8FE3-2956B5F8F4AD}">
      <dgm:prSet phldrT="[Текст]" custT="1"/>
      <dgm:spPr/>
      <dgm:t>
        <a:bodyPr/>
        <a:lstStyle/>
        <a:p>
          <a:r>
            <a:rPr lang="ru-RU" sz="2400" dirty="0" smtClean="0"/>
            <a:t>Нравственный</a:t>
          </a:r>
          <a:endParaRPr lang="ru-RU" sz="2400" dirty="0"/>
        </a:p>
      </dgm:t>
    </dgm:pt>
    <dgm:pt modelId="{B982AFBD-943F-479B-91DC-BE67BBEB153A}" type="parTrans" cxnId="{512689E3-C870-48A6-8863-CED3FF47550D}">
      <dgm:prSet/>
      <dgm:spPr/>
      <dgm:t>
        <a:bodyPr/>
        <a:lstStyle/>
        <a:p>
          <a:endParaRPr lang="ru-RU"/>
        </a:p>
      </dgm:t>
    </dgm:pt>
    <dgm:pt modelId="{9DCD24E7-73AA-4ACA-8B01-4D05CD5D9D9C}" type="sibTrans" cxnId="{512689E3-C870-48A6-8863-CED3FF47550D}">
      <dgm:prSet/>
      <dgm:spPr/>
      <dgm:t>
        <a:bodyPr/>
        <a:lstStyle/>
        <a:p>
          <a:endParaRPr lang="ru-RU"/>
        </a:p>
      </dgm:t>
    </dgm:pt>
    <dgm:pt modelId="{EA8CC8BA-4F84-4815-AC1C-8A1647078EC7}">
      <dgm:prSet phldrT="[Текст]" custT="1"/>
      <dgm:spPr/>
      <dgm:t>
        <a:bodyPr/>
        <a:lstStyle/>
        <a:p>
          <a:r>
            <a:rPr lang="ru-RU" sz="2400" dirty="0" smtClean="0"/>
            <a:t>Культурный</a:t>
          </a:r>
          <a:endParaRPr lang="ru-RU" sz="2400" dirty="0"/>
        </a:p>
      </dgm:t>
    </dgm:pt>
    <dgm:pt modelId="{6B0BBBFF-7BC6-46AA-BA86-D3315E74FD02}" type="parTrans" cxnId="{951A8DEC-55BF-4E4F-977A-9CA52558A317}">
      <dgm:prSet/>
      <dgm:spPr/>
      <dgm:t>
        <a:bodyPr/>
        <a:lstStyle/>
        <a:p>
          <a:endParaRPr lang="ru-RU"/>
        </a:p>
      </dgm:t>
    </dgm:pt>
    <dgm:pt modelId="{9F397230-C964-4D57-A893-D2FD5E71A6F1}" type="sibTrans" cxnId="{951A8DEC-55BF-4E4F-977A-9CA52558A317}">
      <dgm:prSet/>
      <dgm:spPr/>
      <dgm:t>
        <a:bodyPr/>
        <a:lstStyle/>
        <a:p>
          <a:endParaRPr lang="ru-RU"/>
        </a:p>
      </dgm:t>
    </dgm:pt>
    <dgm:pt modelId="{91FEC13D-5D48-4561-9542-F8E82E10F208}">
      <dgm:prSet phldrT="[Текст]"/>
      <dgm:spPr/>
      <dgm:t>
        <a:bodyPr/>
        <a:lstStyle/>
        <a:p>
          <a:r>
            <a:rPr lang="ru-RU" dirty="0" smtClean="0"/>
            <a:t>Выпускник начальной школы</a:t>
          </a:r>
          <a:endParaRPr lang="ru-RU" dirty="0"/>
        </a:p>
      </dgm:t>
    </dgm:pt>
    <dgm:pt modelId="{02A18703-88C9-43D0-AEC4-AAF8E45AEC66}" type="sibTrans" cxnId="{B7BC10A4-56D2-40A4-A6E0-A6D6BFD28340}">
      <dgm:prSet/>
      <dgm:spPr/>
      <dgm:t>
        <a:bodyPr/>
        <a:lstStyle/>
        <a:p>
          <a:endParaRPr lang="ru-RU"/>
        </a:p>
      </dgm:t>
    </dgm:pt>
    <dgm:pt modelId="{7F486EFF-05D9-4104-8845-F2149AA27A1D}" type="parTrans" cxnId="{B7BC10A4-56D2-40A4-A6E0-A6D6BFD28340}">
      <dgm:prSet/>
      <dgm:spPr/>
      <dgm:t>
        <a:bodyPr/>
        <a:lstStyle/>
        <a:p>
          <a:endParaRPr lang="ru-RU"/>
        </a:p>
      </dgm:t>
    </dgm:pt>
    <dgm:pt modelId="{7068D5D9-22C2-4350-A7E6-FCB0C196092A}">
      <dgm:prSet custT="1"/>
      <dgm:spPr/>
      <dgm:t>
        <a:bodyPr/>
        <a:lstStyle/>
        <a:p>
          <a:r>
            <a:rPr lang="ru-RU" sz="2400" dirty="0" smtClean="0"/>
            <a:t>Физический</a:t>
          </a:r>
          <a:endParaRPr lang="ru-RU" sz="2400" dirty="0"/>
        </a:p>
      </dgm:t>
    </dgm:pt>
    <dgm:pt modelId="{604B809F-7B50-49D7-A3FE-924D763DDB40}" type="parTrans" cxnId="{430DDA43-656F-45A6-B9DE-A77A7F937618}">
      <dgm:prSet/>
      <dgm:spPr/>
      <dgm:t>
        <a:bodyPr/>
        <a:lstStyle/>
        <a:p>
          <a:endParaRPr lang="ru-RU"/>
        </a:p>
      </dgm:t>
    </dgm:pt>
    <dgm:pt modelId="{29C2A0BD-4797-48A6-869A-53DE6F45B76C}" type="sibTrans" cxnId="{430DDA43-656F-45A6-B9DE-A77A7F937618}">
      <dgm:prSet/>
      <dgm:spPr/>
      <dgm:t>
        <a:bodyPr/>
        <a:lstStyle/>
        <a:p>
          <a:endParaRPr lang="ru-RU"/>
        </a:p>
      </dgm:t>
    </dgm:pt>
    <dgm:pt modelId="{C22D4F5E-E74D-465C-A5FC-263FD08BF44E}" type="pres">
      <dgm:prSet presAssocID="{E14FC640-10BC-43D2-ABB9-9E6C6E398C3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446CD5-C31B-4B21-B5AF-200F3B89CE40}" type="pres">
      <dgm:prSet presAssocID="{E14FC640-10BC-43D2-ABB9-9E6C6E398C3C}" presName="radial" presStyleCnt="0">
        <dgm:presLayoutVars>
          <dgm:animLvl val="ctr"/>
        </dgm:presLayoutVars>
      </dgm:prSet>
      <dgm:spPr/>
    </dgm:pt>
    <dgm:pt modelId="{06502879-672A-42FD-A346-13FF467B10A4}" type="pres">
      <dgm:prSet presAssocID="{91FEC13D-5D48-4561-9542-F8E82E10F208}" presName="centerShape" presStyleLbl="vennNode1" presStyleIdx="0" presStyleCnt="6"/>
      <dgm:spPr>
        <a:prstGeom prst="ellipse">
          <a:avLst/>
        </a:prstGeom>
      </dgm:spPr>
      <dgm:t>
        <a:bodyPr/>
        <a:lstStyle/>
        <a:p>
          <a:endParaRPr lang="ru-RU"/>
        </a:p>
      </dgm:t>
    </dgm:pt>
    <dgm:pt modelId="{EDC9B94F-CF9A-4FDE-8807-184D9EDBDCD1}" type="pres">
      <dgm:prSet presAssocID="{2F406DC9-7B77-46A9-939F-C847B8544F4A}" presName="node" presStyleLbl="vennNode1" presStyleIdx="1" presStyleCnt="6" custRadScaleRad="102213" custRadScaleInc="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C50DC2-CD8A-40C8-96D6-AEEF8C6E9963}" type="pres">
      <dgm:prSet presAssocID="{6E7B473B-A49E-4E69-8410-57170C02EA25}" presName="node" presStyleLbl="vennNode1" presStyleIdx="2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C75D95F-2170-4CDC-8A5B-ADC61DBB0F81}" type="pres">
      <dgm:prSet presAssocID="{874ECBD4-DB2B-4828-8FE3-2956B5F8F4AD}" presName="node" presStyleLbl="vennNode1" presStyleIdx="3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F337158-6074-4AFD-8F9A-4A2973655420}" type="pres">
      <dgm:prSet presAssocID="{EA8CC8BA-4F84-4815-AC1C-8A1647078EC7}" presName="node" presStyleLbl="vennNode1" presStyleIdx="4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848218-E6CD-4AA9-BCC3-2C26A0072F14}" type="pres">
      <dgm:prSet presAssocID="{7068D5D9-22C2-4350-A7E6-FCB0C196092A}" presName="node" presStyleLbl="vennNode1" presStyleIdx="5" presStyleCnt="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30DDA43-656F-45A6-B9DE-A77A7F937618}" srcId="{91FEC13D-5D48-4561-9542-F8E82E10F208}" destId="{7068D5D9-22C2-4350-A7E6-FCB0C196092A}" srcOrd="4" destOrd="0" parTransId="{604B809F-7B50-49D7-A3FE-924D763DDB40}" sibTransId="{29C2A0BD-4797-48A6-869A-53DE6F45B76C}"/>
    <dgm:cxn modelId="{69F36879-ECFE-4EF1-9749-A3B313D96D5C}" srcId="{91FEC13D-5D48-4561-9542-F8E82E10F208}" destId="{6E7B473B-A49E-4E69-8410-57170C02EA25}" srcOrd="1" destOrd="0" parTransId="{0D3CFEEE-F713-487E-8C92-327AA87BA325}" sibTransId="{01F72018-6C8C-409D-A2FD-863CBB1FECE6}"/>
    <dgm:cxn modelId="{41FCB9D3-82F0-4EEA-916E-3953641EE984}" type="presOf" srcId="{91FEC13D-5D48-4561-9542-F8E82E10F208}" destId="{06502879-672A-42FD-A346-13FF467B10A4}" srcOrd="0" destOrd="0" presId="urn:microsoft.com/office/officeart/2005/8/layout/radial3"/>
    <dgm:cxn modelId="{5FE712B9-6D60-49A5-A5A7-635495352F68}" type="presOf" srcId="{2F406DC9-7B77-46A9-939F-C847B8544F4A}" destId="{EDC9B94F-CF9A-4FDE-8807-184D9EDBDCD1}" srcOrd="0" destOrd="0" presId="urn:microsoft.com/office/officeart/2005/8/layout/radial3"/>
    <dgm:cxn modelId="{8F26CB60-5FD9-41EA-ABFF-412F5CF13AEC}" type="presOf" srcId="{E14FC640-10BC-43D2-ABB9-9E6C6E398C3C}" destId="{C22D4F5E-E74D-465C-A5FC-263FD08BF44E}" srcOrd="0" destOrd="0" presId="urn:microsoft.com/office/officeart/2005/8/layout/radial3"/>
    <dgm:cxn modelId="{B9671700-BAC7-4EEA-91E3-8D56E1307D3C}" type="presOf" srcId="{EA8CC8BA-4F84-4815-AC1C-8A1647078EC7}" destId="{5F337158-6074-4AFD-8F9A-4A2973655420}" srcOrd="0" destOrd="0" presId="urn:microsoft.com/office/officeart/2005/8/layout/radial3"/>
    <dgm:cxn modelId="{BF6132F9-7E94-4429-9DFD-DD46D0408939}" srcId="{91FEC13D-5D48-4561-9542-F8E82E10F208}" destId="{2F406DC9-7B77-46A9-939F-C847B8544F4A}" srcOrd="0" destOrd="0" parTransId="{13898E53-FAF2-4694-946A-96374521AFBB}" sibTransId="{DFE8EDDA-DD2F-414F-B861-ABB05ECD8ED5}"/>
    <dgm:cxn modelId="{B7BC10A4-56D2-40A4-A6E0-A6D6BFD28340}" srcId="{E14FC640-10BC-43D2-ABB9-9E6C6E398C3C}" destId="{91FEC13D-5D48-4561-9542-F8E82E10F208}" srcOrd="0" destOrd="0" parTransId="{7F486EFF-05D9-4104-8845-F2149AA27A1D}" sibTransId="{02A18703-88C9-43D0-AEC4-AAF8E45AEC66}"/>
    <dgm:cxn modelId="{4AFD3BFE-2F80-418A-8211-74827AE39FC7}" type="presOf" srcId="{874ECBD4-DB2B-4828-8FE3-2956B5F8F4AD}" destId="{8C75D95F-2170-4CDC-8A5B-ADC61DBB0F81}" srcOrd="0" destOrd="0" presId="urn:microsoft.com/office/officeart/2005/8/layout/radial3"/>
    <dgm:cxn modelId="{22FBF1A2-D7BF-4A05-A249-357B1D5E8D1C}" type="presOf" srcId="{7068D5D9-22C2-4350-A7E6-FCB0C196092A}" destId="{04848218-E6CD-4AA9-BCC3-2C26A0072F14}" srcOrd="0" destOrd="0" presId="urn:microsoft.com/office/officeart/2005/8/layout/radial3"/>
    <dgm:cxn modelId="{512689E3-C870-48A6-8863-CED3FF47550D}" srcId="{91FEC13D-5D48-4561-9542-F8E82E10F208}" destId="{874ECBD4-DB2B-4828-8FE3-2956B5F8F4AD}" srcOrd="2" destOrd="0" parTransId="{B982AFBD-943F-479B-91DC-BE67BBEB153A}" sibTransId="{9DCD24E7-73AA-4ACA-8B01-4D05CD5D9D9C}"/>
    <dgm:cxn modelId="{951A8DEC-55BF-4E4F-977A-9CA52558A317}" srcId="{91FEC13D-5D48-4561-9542-F8E82E10F208}" destId="{EA8CC8BA-4F84-4815-AC1C-8A1647078EC7}" srcOrd="3" destOrd="0" parTransId="{6B0BBBFF-7BC6-46AA-BA86-D3315E74FD02}" sibTransId="{9F397230-C964-4D57-A893-D2FD5E71A6F1}"/>
    <dgm:cxn modelId="{76EFB859-9CC5-4402-BD68-7B2B9EA944E3}" type="presOf" srcId="{6E7B473B-A49E-4E69-8410-57170C02EA25}" destId="{ABC50DC2-CD8A-40C8-96D6-AEEF8C6E9963}" srcOrd="0" destOrd="0" presId="urn:microsoft.com/office/officeart/2005/8/layout/radial3"/>
    <dgm:cxn modelId="{483D3E24-D803-4EAF-9D7C-4813B669D3CA}" type="presParOf" srcId="{C22D4F5E-E74D-465C-A5FC-263FD08BF44E}" destId="{50446CD5-C31B-4B21-B5AF-200F3B89CE40}" srcOrd="0" destOrd="0" presId="urn:microsoft.com/office/officeart/2005/8/layout/radial3"/>
    <dgm:cxn modelId="{F94920D6-C607-47B5-B184-F5D50F3C88B2}" type="presParOf" srcId="{50446CD5-C31B-4B21-B5AF-200F3B89CE40}" destId="{06502879-672A-42FD-A346-13FF467B10A4}" srcOrd="0" destOrd="0" presId="urn:microsoft.com/office/officeart/2005/8/layout/radial3"/>
    <dgm:cxn modelId="{618A0141-FB5D-4638-9327-F8F5350861A1}" type="presParOf" srcId="{50446CD5-C31B-4B21-B5AF-200F3B89CE40}" destId="{EDC9B94F-CF9A-4FDE-8807-184D9EDBDCD1}" srcOrd="1" destOrd="0" presId="urn:microsoft.com/office/officeart/2005/8/layout/radial3"/>
    <dgm:cxn modelId="{45BDA6FE-7BED-4E18-A573-0E3C05185EFE}" type="presParOf" srcId="{50446CD5-C31B-4B21-B5AF-200F3B89CE40}" destId="{ABC50DC2-CD8A-40C8-96D6-AEEF8C6E9963}" srcOrd="2" destOrd="0" presId="urn:microsoft.com/office/officeart/2005/8/layout/radial3"/>
    <dgm:cxn modelId="{EEA6BD2A-E9AA-4A39-BBA6-870121F45B7C}" type="presParOf" srcId="{50446CD5-C31B-4B21-B5AF-200F3B89CE40}" destId="{8C75D95F-2170-4CDC-8A5B-ADC61DBB0F81}" srcOrd="3" destOrd="0" presId="urn:microsoft.com/office/officeart/2005/8/layout/radial3"/>
    <dgm:cxn modelId="{8E616DAD-BB45-42C4-A6AA-2A555D01A679}" type="presParOf" srcId="{50446CD5-C31B-4B21-B5AF-200F3B89CE40}" destId="{5F337158-6074-4AFD-8F9A-4A2973655420}" srcOrd="4" destOrd="0" presId="urn:microsoft.com/office/officeart/2005/8/layout/radial3"/>
    <dgm:cxn modelId="{648D633D-3D3D-430A-918B-C7B3BFCE9621}" type="presParOf" srcId="{50446CD5-C31B-4B21-B5AF-200F3B89CE40}" destId="{04848218-E6CD-4AA9-BCC3-2C26A0072F14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EC9DE2-4CE7-4438-A511-6AAACD55342A}">
      <dsp:nvSpPr>
        <dsp:cNvPr id="0" name=""/>
        <dsp:cNvSpPr/>
      </dsp:nvSpPr>
      <dsp:spPr>
        <a:xfrm>
          <a:off x="785828" y="5681"/>
          <a:ext cx="3657554" cy="2060338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Академическая</a:t>
          </a:r>
          <a:endParaRPr lang="ru-RU" sz="4400" kern="1200" dirty="0"/>
        </a:p>
      </dsp:txBody>
      <dsp:txXfrm>
        <a:off x="1273502" y="366240"/>
        <a:ext cx="2682206" cy="927152"/>
      </dsp:txXfrm>
    </dsp:sp>
    <dsp:sp modelId="{1569DA73-C09F-45BF-9B8D-2C419A070C2C}">
      <dsp:nvSpPr>
        <dsp:cNvPr id="0" name=""/>
        <dsp:cNvSpPr/>
      </dsp:nvSpPr>
      <dsp:spPr>
        <a:xfrm>
          <a:off x="2471739" y="1851720"/>
          <a:ext cx="2811405" cy="2811405"/>
        </a:xfrm>
        <a:prstGeom prst="ellipse">
          <a:avLst/>
        </a:prstGeom>
        <a:solidFill>
          <a:schemeClr val="accent5">
            <a:alpha val="50000"/>
            <a:hueOff val="-4966938"/>
            <a:satOff val="19906"/>
            <a:lumOff val="4314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l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Личностная</a:t>
          </a:r>
          <a:endParaRPr lang="ru-RU" sz="4400" kern="1200" dirty="0"/>
        </a:p>
      </dsp:txBody>
      <dsp:txXfrm>
        <a:off x="3331561" y="2578000"/>
        <a:ext cx="1686843" cy="1546272"/>
      </dsp:txXfrm>
    </dsp:sp>
    <dsp:sp modelId="{E2FF0947-1D52-4E16-8438-709DDF58005A}">
      <dsp:nvSpPr>
        <dsp:cNvPr id="0" name=""/>
        <dsp:cNvSpPr/>
      </dsp:nvSpPr>
      <dsp:spPr>
        <a:xfrm>
          <a:off x="0" y="1812501"/>
          <a:ext cx="2811405" cy="2811405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400" kern="1200" dirty="0" smtClean="0"/>
            <a:t>Социальная</a:t>
          </a:r>
          <a:endParaRPr lang="ru-RU" sz="4400" kern="1200" dirty="0"/>
        </a:p>
      </dsp:txBody>
      <dsp:txXfrm>
        <a:off x="264740" y="2538781"/>
        <a:ext cx="1686843" cy="1546272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86177C-1622-4256-8D95-10F67E659B67}">
      <dsp:nvSpPr>
        <dsp:cNvPr id="0" name=""/>
        <dsp:cNvSpPr/>
      </dsp:nvSpPr>
      <dsp:spPr>
        <a:xfrm>
          <a:off x="0" y="347421"/>
          <a:ext cx="8229600" cy="1352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1) Создание благоприятных условий для самореализации ученика</a:t>
          </a:r>
          <a:endParaRPr lang="ru-RU" sz="3400" kern="1200" dirty="0"/>
        </a:p>
      </dsp:txBody>
      <dsp:txXfrm>
        <a:off x="0" y="347421"/>
        <a:ext cx="8229600" cy="1352520"/>
      </dsp:txXfrm>
    </dsp:sp>
    <dsp:sp modelId="{7B7B49EC-95EA-4FD1-8D44-E213240562DB}">
      <dsp:nvSpPr>
        <dsp:cNvPr id="0" name=""/>
        <dsp:cNvSpPr/>
      </dsp:nvSpPr>
      <dsp:spPr>
        <a:xfrm>
          <a:off x="0" y="1699941"/>
          <a:ext cx="8229600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700" kern="1200" dirty="0"/>
        </a:p>
      </dsp:txBody>
      <dsp:txXfrm>
        <a:off x="0" y="1699941"/>
        <a:ext cx="8229600" cy="563040"/>
      </dsp:txXfrm>
    </dsp:sp>
    <dsp:sp modelId="{715FD4B2-BC16-4D6C-9E46-F6F0BDC41D2C}">
      <dsp:nvSpPr>
        <dsp:cNvPr id="0" name=""/>
        <dsp:cNvSpPr/>
      </dsp:nvSpPr>
      <dsp:spPr>
        <a:xfrm>
          <a:off x="0" y="2262981"/>
          <a:ext cx="8229600" cy="1352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9540" tIns="129540" rIns="129540" bIns="129540" numCol="1" spcCol="1270" anchor="ctr" anchorCtr="0">
          <a:noAutofit/>
        </a:bodyPr>
        <a:lstStyle/>
        <a:p>
          <a:pPr lvl="0" algn="l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2) Создание модели саморазвивающейся социально-педагогической системы</a:t>
          </a:r>
          <a:endParaRPr lang="ru-RU" sz="3400" kern="1200" dirty="0"/>
        </a:p>
      </dsp:txBody>
      <dsp:txXfrm>
        <a:off x="0" y="2262981"/>
        <a:ext cx="8229600" cy="1352520"/>
      </dsp:txXfrm>
    </dsp:sp>
    <dsp:sp modelId="{BD396389-E34E-4A3D-A799-A8BF504CEED9}">
      <dsp:nvSpPr>
        <dsp:cNvPr id="0" name=""/>
        <dsp:cNvSpPr/>
      </dsp:nvSpPr>
      <dsp:spPr>
        <a:xfrm>
          <a:off x="0" y="3543317"/>
          <a:ext cx="8229600" cy="563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43180" rIns="241808" bIns="43180" numCol="1" spcCol="1270" anchor="t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2700" kern="1200"/>
        </a:p>
      </dsp:txBody>
      <dsp:txXfrm>
        <a:off x="0" y="3543317"/>
        <a:ext cx="8229600" cy="563040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7EC997-0EA7-430E-8D00-A4E5250502B7}">
      <dsp:nvSpPr>
        <dsp:cNvPr id="0" name=""/>
        <dsp:cNvSpPr/>
      </dsp:nvSpPr>
      <dsp:spPr>
        <a:xfrm rot="16200000">
          <a:off x="925909" y="-925909"/>
          <a:ext cx="2262981" cy="4114800"/>
        </a:xfrm>
        <a:prstGeom prst="round1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C00000"/>
              </a:solidFill>
            </a:rPr>
            <a:t>Начало школьного обучения </a:t>
          </a:r>
          <a:endParaRPr lang="ru-RU" sz="3600" b="1" kern="1200" dirty="0">
            <a:solidFill>
              <a:srgbClr val="C00000"/>
            </a:solidFill>
          </a:endParaRPr>
        </a:p>
      </dsp:txBody>
      <dsp:txXfrm rot="16200000">
        <a:off x="1208781" y="-1208781"/>
        <a:ext cx="1697236" cy="4114800"/>
      </dsp:txXfrm>
    </dsp:sp>
    <dsp:sp modelId="{8CFB3834-AF90-46F6-94B6-DCF18A29F408}">
      <dsp:nvSpPr>
        <dsp:cNvPr id="0" name=""/>
        <dsp:cNvSpPr/>
      </dsp:nvSpPr>
      <dsp:spPr>
        <a:xfrm>
          <a:off x="4114800" y="0"/>
          <a:ext cx="4114800" cy="2262981"/>
        </a:xfrm>
        <a:prstGeom prst="round1Rect">
          <a:avLst/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C00000"/>
              </a:solidFill>
            </a:rPr>
            <a:t>Переход  в среднее звено</a:t>
          </a:r>
          <a:endParaRPr lang="ru-RU" sz="3600" b="1" kern="1200" dirty="0">
            <a:solidFill>
              <a:srgbClr val="C00000"/>
            </a:solidFill>
          </a:endParaRPr>
        </a:p>
      </dsp:txBody>
      <dsp:txXfrm>
        <a:off x="4114800" y="0"/>
        <a:ext cx="4114800" cy="1697236"/>
      </dsp:txXfrm>
    </dsp:sp>
    <dsp:sp modelId="{7D61347A-0014-460B-BCA5-482A7FF629CB}">
      <dsp:nvSpPr>
        <dsp:cNvPr id="0" name=""/>
        <dsp:cNvSpPr/>
      </dsp:nvSpPr>
      <dsp:spPr>
        <a:xfrm rot="10800000">
          <a:off x="0" y="2262981"/>
          <a:ext cx="4114800" cy="2262981"/>
        </a:xfrm>
        <a:prstGeom prst="round1Rect">
          <a:avLst/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b="1" kern="1200" dirty="0" smtClean="0">
              <a:solidFill>
                <a:srgbClr val="C00000"/>
              </a:solidFill>
            </a:rPr>
            <a:t>Переход к профильному обучению</a:t>
          </a:r>
          <a:endParaRPr lang="ru-RU" sz="3600" b="1" kern="1200" dirty="0">
            <a:solidFill>
              <a:srgbClr val="C00000"/>
            </a:solidFill>
          </a:endParaRPr>
        </a:p>
      </dsp:txBody>
      <dsp:txXfrm rot="10800000">
        <a:off x="0" y="2828726"/>
        <a:ext cx="4114800" cy="1697236"/>
      </dsp:txXfrm>
    </dsp:sp>
    <dsp:sp modelId="{21BBFFFF-9500-496B-AB00-7554EFA97567}">
      <dsp:nvSpPr>
        <dsp:cNvPr id="0" name=""/>
        <dsp:cNvSpPr/>
      </dsp:nvSpPr>
      <dsp:spPr>
        <a:xfrm rot="5400000">
          <a:off x="5040709" y="1337072"/>
          <a:ext cx="2262981" cy="4114800"/>
        </a:xfrm>
        <a:prstGeom prst="round1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>
              <a:solidFill>
                <a:srgbClr val="C00000"/>
              </a:solidFill>
            </a:rPr>
            <a:t>Период завершения обучения и выбора будущей профессии</a:t>
          </a:r>
          <a:endParaRPr lang="ru-RU" sz="3200" b="1" kern="1200" dirty="0">
            <a:solidFill>
              <a:srgbClr val="C00000"/>
            </a:solidFill>
          </a:endParaRPr>
        </a:p>
      </dsp:txBody>
      <dsp:txXfrm rot="5400000">
        <a:off x="5323581" y="1619944"/>
        <a:ext cx="1697236" cy="4114800"/>
      </dsp:txXfrm>
    </dsp:sp>
    <dsp:sp modelId="{38E453A5-383E-423F-BEA3-3E922E62273D}">
      <dsp:nvSpPr>
        <dsp:cNvPr id="0" name=""/>
        <dsp:cNvSpPr/>
      </dsp:nvSpPr>
      <dsp:spPr>
        <a:xfrm>
          <a:off x="2880359" y="1697236"/>
          <a:ext cx="2468880" cy="1131490"/>
        </a:xfrm>
        <a:prstGeom prst="roundRect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9070" tIns="179070" rIns="179070" bIns="179070" numCol="1" spcCol="1270" anchor="ctr" anchorCtr="0">
          <a:noAutofit/>
        </a:bodyPr>
        <a:lstStyle/>
        <a:p>
          <a:pPr lvl="0" algn="ctr" defTabSz="2089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700" b="1" i="1" kern="1200" dirty="0" smtClean="0">
              <a:solidFill>
                <a:srgbClr val="002060"/>
              </a:solidFill>
            </a:rPr>
            <a:t>Ученик</a:t>
          </a:r>
          <a:endParaRPr lang="ru-RU" sz="4700" b="1" i="1" kern="1200" dirty="0">
            <a:solidFill>
              <a:srgbClr val="002060"/>
            </a:solidFill>
          </a:endParaRPr>
        </a:p>
      </dsp:txBody>
      <dsp:txXfrm>
        <a:off x="2880359" y="1697236"/>
        <a:ext cx="2468880" cy="113149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2E1304-7E46-4C25-A243-11E827CF1336}">
      <dsp:nvSpPr>
        <dsp:cNvPr id="0" name=""/>
        <dsp:cNvSpPr/>
      </dsp:nvSpPr>
      <dsp:spPr>
        <a:xfrm>
          <a:off x="2867291" y="-8372"/>
          <a:ext cx="2491805" cy="966415"/>
        </a:xfrm>
        <a:prstGeom prst="roundRect">
          <a:avLst/>
        </a:prstGeom>
        <a:solidFill>
          <a:schemeClr val="accent4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4"/>
        </a:fillRef>
        <a:effectRef idx="1">
          <a:schemeClr val="accent4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kern="1200" dirty="0" smtClean="0"/>
            <a:t>Вера в успех</a:t>
          </a:r>
          <a:endParaRPr lang="ru-RU" sz="3200" kern="1200" dirty="0"/>
        </a:p>
      </dsp:txBody>
      <dsp:txXfrm>
        <a:off x="2867291" y="-8372"/>
        <a:ext cx="2491805" cy="966415"/>
      </dsp:txXfrm>
    </dsp:sp>
    <dsp:sp modelId="{95566B13-AC0A-4261-87C5-0BE58292DBAB}">
      <dsp:nvSpPr>
        <dsp:cNvPr id="0" name=""/>
        <dsp:cNvSpPr/>
      </dsp:nvSpPr>
      <dsp:spPr>
        <a:xfrm>
          <a:off x="2181760" y="474835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180071" y="457886"/>
              </a:moveTo>
              <a:arcTo wR="1931434" hR="1931434" stAng="18616614" swAng="625727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7F59882-C463-4945-8A25-D53001764C58}">
      <dsp:nvSpPr>
        <dsp:cNvPr id="0" name=""/>
        <dsp:cNvSpPr/>
      </dsp:nvSpPr>
      <dsp:spPr>
        <a:xfrm>
          <a:off x="5112341" y="1185858"/>
          <a:ext cx="1675511" cy="1247130"/>
        </a:xfrm>
        <a:prstGeom prst="roundRect">
          <a:avLst/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Положительные установки</a:t>
          </a:r>
          <a:endParaRPr lang="ru-RU" sz="2000" b="1" kern="1200" dirty="0"/>
        </a:p>
      </dsp:txBody>
      <dsp:txXfrm>
        <a:off x="5112341" y="1185858"/>
        <a:ext cx="1675511" cy="1247130"/>
      </dsp:txXfrm>
    </dsp:sp>
    <dsp:sp modelId="{AF39B1FB-F0DB-42FA-B68E-6A0F288FE37E}">
      <dsp:nvSpPr>
        <dsp:cNvPr id="0" name=""/>
        <dsp:cNvSpPr/>
      </dsp:nvSpPr>
      <dsp:spPr>
        <a:xfrm>
          <a:off x="2181760" y="474835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3862517" y="1968243"/>
              </a:moveTo>
              <a:arcTo wR="1931434" hR="1931434" stAng="65520" swAng="1781293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929ED2-E487-4FBE-8536-691F557AB02D}">
      <dsp:nvSpPr>
        <dsp:cNvPr id="0" name=""/>
        <dsp:cNvSpPr/>
      </dsp:nvSpPr>
      <dsp:spPr>
        <a:xfrm>
          <a:off x="3994821" y="3403329"/>
          <a:ext cx="2507283" cy="1131005"/>
        </a:xfrm>
        <a:prstGeom prst="roundRect">
          <a:avLst/>
        </a:prstGeom>
        <a:gradFill rotWithShape="1">
          <a:gsLst>
            <a:gs pos="0">
              <a:schemeClr val="accent5">
                <a:shade val="51000"/>
                <a:satMod val="130000"/>
              </a:schemeClr>
            </a:gs>
            <a:gs pos="80000">
              <a:schemeClr val="accent5">
                <a:shade val="93000"/>
                <a:satMod val="130000"/>
              </a:schemeClr>
            </a:gs>
            <a:gs pos="100000">
              <a:schemeClr val="accent5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5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5"/>
        </a:lnRef>
        <a:fillRef idx="3">
          <a:schemeClr val="accent5"/>
        </a:fillRef>
        <a:effectRef idx="2">
          <a:schemeClr val="accent5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Выполнение установленных</a:t>
          </a:r>
          <a:r>
            <a:rPr lang="ru-RU" sz="1100" b="1" kern="1200" dirty="0" smtClean="0"/>
            <a:t> </a:t>
          </a:r>
          <a:r>
            <a:rPr lang="ru-RU" sz="2000" b="1" kern="1200" dirty="0" smtClean="0"/>
            <a:t>правил и норм поведения в школе</a:t>
          </a:r>
          <a:endParaRPr lang="ru-RU" sz="2000" b="1" kern="1200" dirty="0"/>
        </a:p>
      </dsp:txBody>
      <dsp:txXfrm>
        <a:off x="3994821" y="3403329"/>
        <a:ext cx="2507283" cy="1131005"/>
      </dsp:txXfrm>
    </dsp:sp>
    <dsp:sp modelId="{9A12195E-2309-4B8E-AE64-A457AEC40110}">
      <dsp:nvSpPr>
        <dsp:cNvPr id="0" name=""/>
        <dsp:cNvSpPr/>
      </dsp:nvSpPr>
      <dsp:spPr>
        <a:xfrm>
          <a:off x="2118846" y="4333276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1877712" y="747"/>
              </a:moveTo>
              <a:arcTo wR="1931434" hR="1931434" stAng="16104369" swAng="303360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C2E2F24-8901-4317-87E8-0126B5C94FBA}">
      <dsp:nvSpPr>
        <dsp:cNvPr id="0" name=""/>
        <dsp:cNvSpPr/>
      </dsp:nvSpPr>
      <dsp:spPr>
        <a:xfrm>
          <a:off x="1787197" y="3440710"/>
          <a:ext cx="2381455" cy="1056243"/>
        </a:xfrm>
        <a:prstGeom prst="roundRect">
          <a:avLst/>
        </a:prstGeom>
        <a:gradFill rotWithShape="1">
          <a:gsLst>
            <a:gs pos="0">
              <a:schemeClr val="accent6">
                <a:shade val="51000"/>
                <a:satMod val="130000"/>
              </a:schemeClr>
            </a:gs>
            <a:gs pos="80000">
              <a:schemeClr val="accent6">
                <a:shade val="93000"/>
                <a:satMod val="130000"/>
              </a:schemeClr>
            </a:gs>
            <a:gs pos="100000">
              <a:schemeClr val="accent6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6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6"/>
        </a:lnRef>
        <a:fillRef idx="3">
          <a:schemeClr val="accent6"/>
        </a:fillRef>
        <a:effectRef idx="2">
          <a:schemeClr val="accent6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Приучение к режиму дня</a:t>
          </a:r>
          <a:endParaRPr lang="ru-RU" sz="2000" b="1" kern="1200" dirty="0"/>
        </a:p>
      </dsp:txBody>
      <dsp:txXfrm>
        <a:off x="1787197" y="3440710"/>
        <a:ext cx="2381455" cy="1056243"/>
      </dsp:txXfrm>
    </dsp:sp>
    <dsp:sp modelId="{2AC45B54-EF91-4825-A0A4-8825B351F1A0}">
      <dsp:nvSpPr>
        <dsp:cNvPr id="0" name=""/>
        <dsp:cNvSpPr/>
      </dsp:nvSpPr>
      <dsp:spPr>
        <a:xfrm>
          <a:off x="2181760" y="474835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294596" y="2956714"/>
              </a:moveTo>
              <a:arcTo wR="1931434" hR="1931434" stAng="8876271" swAng="1915071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2D7932-C40A-4317-B6E9-1CA70173D52A}">
      <dsp:nvSpPr>
        <dsp:cNvPr id="0" name=""/>
        <dsp:cNvSpPr/>
      </dsp:nvSpPr>
      <dsp:spPr>
        <a:xfrm>
          <a:off x="1441747" y="1218542"/>
          <a:ext cx="1669088" cy="1181761"/>
        </a:xfrm>
        <a:prstGeom prst="roundRect">
          <a:avLst/>
        </a:prstGeom>
        <a:gradFill rotWithShape="1">
          <a:gsLst>
            <a:gs pos="0">
              <a:schemeClr val="accent2">
                <a:shade val="51000"/>
                <a:satMod val="130000"/>
              </a:schemeClr>
            </a:gs>
            <a:gs pos="80000">
              <a:schemeClr val="accent2">
                <a:shade val="93000"/>
                <a:satMod val="130000"/>
              </a:schemeClr>
            </a:gs>
            <a:gs pos="100000">
              <a:schemeClr val="accent2">
                <a:shade val="94000"/>
                <a:satMod val="135000"/>
              </a:schemeClr>
            </a:gs>
          </a:gsLst>
          <a:lin ang="16200000" scaled="0"/>
        </a:gradFill>
        <a:ln w="9525" cap="flat" cmpd="sng" algn="ctr">
          <a:solidFill>
            <a:schemeClr val="accent2">
              <a:shade val="95000"/>
              <a:satMod val="105000"/>
            </a:schemeClr>
          </a:solidFill>
          <a:prstDash val="solid"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b="1" kern="1200" dirty="0" smtClean="0"/>
            <a:t>Любовь</a:t>
          </a:r>
          <a:r>
            <a:rPr lang="ru-RU" sz="2000" kern="1200" dirty="0" smtClean="0"/>
            <a:t> </a:t>
          </a:r>
          <a:r>
            <a:rPr lang="ru-RU" sz="2000" b="1" kern="1200" dirty="0" smtClean="0"/>
            <a:t>и доброжелательность</a:t>
          </a:r>
          <a:endParaRPr lang="ru-RU" sz="2000" b="1" kern="1200" dirty="0"/>
        </a:p>
      </dsp:txBody>
      <dsp:txXfrm>
        <a:off x="1441747" y="1218542"/>
        <a:ext cx="1669088" cy="1181761"/>
      </dsp:txXfrm>
    </dsp:sp>
    <dsp:sp modelId="{9C2335A8-3A62-44D1-954E-E4700BE39A11}">
      <dsp:nvSpPr>
        <dsp:cNvPr id="0" name=""/>
        <dsp:cNvSpPr/>
      </dsp:nvSpPr>
      <dsp:spPr>
        <a:xfrm>
          <a:off x="2181760" y="474835"/>
          <a:ext cx="3862868" cy="3862868"/>
        </a:xfrm>
        <a:custGeom>
          <a:avLst/>
          <a:gdLst/>
          <a:ahLst/>
          <a:cxnLst/>
          <a:rect l="0" t="0" r="0" b="0"/>
          <a:pathLst>
            <a:path>
              <a:moveTo>
                <a:pt x="410825" y="740557"/>
              </a:moveTo>
              <a:arcTo wR="1931434" hR="1931434" stAng="13083994" swAng="698652"/>
            </a:path>
          </a:pathLst>
        </a:custGeom>
        <a:noFill/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6FDE576-F319-45B3-A5F7-E0DEE310981D}">
      <dsp:nvSpPr>
        <dsp:cNvPr id="0" name=""/>
        <dsp:cNvSpPr/>
      </dsp:nvSpPr>
      <dsp:spPr>
        <a:xfrm>
          <a:off x="617219" y="0"/>
          <a:ext cx="6995160" cy="4525963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7E02927-4B6F-486E-B22F-532A0E755524}">
      <dsp:nvSpPr>
        <dsp:cNvPr id="0" name=""/>
        <dsp:cNvSpPr/>
      </dsp:nvSpPr>
      <dsp:spPr>
        <a:xfrm>
          <a:off x="8840" y="1357788"/>
          <a:ext cx="2648902" cy="1810385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Учебная деятельность</a:t>
          </a:r>
          <a:endParaRPr lang="ru-RU" sz="2700" kern="1200" dirty="0"/>
        </a:p>
      </dsp:txBody>
      <dsp:txXfrm>
        <a:off x="8840" y="1357788"/>
        <a:ext cx="2648902" cy="1810385"/>
      </dsp:txXfrm>
    </dsp:sp>
    <dsp:sp modelId="{A814098B-C021-4273-9B1F-D39BEA314617}">
      <dsp:nvSpPr>
        <dsp:cNvPr id="0" name=""/>
        <dsp:cNvSpPr/>
      </dsp:nvSpPr>
      <dsp:spPr>
        <a:xfrm>
          <a:off x="2790348" y="1357788"/>
          <a:ext cx="2648902" cy="1810385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Социальная позиция</a:t>
          </a:r>
          <a:endParaRPr lang="ru-RU" sz="2700" kern="1200" dirty="0"/>
        </a:p>
      </dsp:txBody>
      <dsp:txXfrm>
        <a:off x="2790348" y="1357788"/>
        <a:ext cx="2648902" cy="1810385"/>
      </dsp:txXfrm>
    </dsp:sp>
    <dsp:sp modelId="{E0CEE34F-DC63-468C-BFAB-EB57D47746CC}">
      <dsp:nvSpPr>
        <dsp:cNvPr id="0" name=""/>
        <dsp:cNvSpPr/>
      </dsp:nvSpPr>
      <dsp:spPr>
        <a:xfrm>
          <a:off x="5571857" y="1357788"/>
          <a:ext cx="2648902" cy="1810385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700" kern="1200" dirty="0" smtClean="0"/>
            <a:t>Нормативность</a:t>
          </a:r>
          <a:endParaRPr lang="ru-RU" sz="2700" kern="1200" dirty="0"/>
        </a:p>
      </dsp:txBody>
      <dsp:txXfrm>
        <a:off x="5571857" y="1357788"/>
        <a:ext cx="2648902" cy="1810385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DA3CF48-AA3B-4906-A799-E5B69045EE09}">
      <dsp:nvSpPr>
        <dsp:cNvPr id="0" name=""/>
        <dsp:cNvSpPr/>
      </dsp:nvSpPr>
      <dsp:spPr>
        <a:xfrm>
          <a:off x="2205" y="27616"/>
          <a:ext cx="3407568" cy="1363027"/>
        </a:xfrm>
        <a:prstGeom prst="chevron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Высокий</a:t>
          </a:r>
          <a:endParaRPr lang="ru-RU" sz="4200" kern="1200" dirty="0"/>
        </a:p>
      </dsp:txBody>
      <dsp:txXfrm>
        <a:off x="2205" y="27616"/>
        <a:ext cx="3407568" cy="1363027"/>
      </dsp:txXfrm>
    </dsp:sp>
    <dsp:sp modelId="{F00294FC-A693-4EA4-B881-AA66B529EA3F}">
      <dsp:nvSpPr>
        <dsp:cNvPr id="0" name=""/>
        <dsp:cNvSpPr/>
      </dsp:nvSpPr>
      <dsp:spPr>
        <a:xfrm>
          <a:off x="2966790" y="143473"/>
          <a:ext cx="2828282" cy="1131312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Положительное отношение к школе;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Способность к самостоятельной учебной деятельности</a:t>
          </a:r>
          <a:endParaRPr lang="ru-RU" sz="1400" b="1" kern="1200" dirty="0"/>
        </a:p>
      </dsp:txBody>
      <dsp:txXfrm>
        <a:off x="2966790" y="143473"/>
        <a:ext cx="2828282" cy="1131312"/>
      </dsp:txXfrm>
    </dsp:sp>
    <dsp:sp modelId="{7BB88F52-2366-48D4-8912-9E15E6F44CA2}">
      <dsp:nvSpPr>
        <dsp:cNvPr id="0" name=""/>
        <dsp:cNvSpPr/>
      </dsp:nvSpPr>
      <dsp:spPr>
        <a:xfrm>
          <a:off x="5399112" y="143473"/>
          <a:ext cx="2828282" cy="1131312"/>
        </a:xfrm>
        <a:prstGeom prst="chevron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Собранность;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Способность достигать поставленной цели </a:t>
          </a:r>
          <a:endParaRPr lang="ru-RU" sz="1300" b="1" kern="1200" dirty="0"/>
        </a:p>
      </dsp:txBody>
      <dsp:txXfrm>
        <a:off x="5399112" y="143473"/>
        <a:ext cx="2828282" cy="1131312"/>
      </dsp:txXfrm>
    </dsp:sp>
    <dsp:sp modelId="{327793C3-8133-42F1-9A49-CE2AF0FC7AF6}">
      <dsp:nvSpPr>
        <dsp:cNvPr id="0" name=""/>
        <dsp:cNvSpPr/>
      </dsp:nvSpPr>
      <dsp:spPr>
        <a:xfrm>
          <a:off x="2205" y="1581467"/>
          <a:ext cx="3407568" cy="1363027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Средний</a:t>
          </a:r>
          <a:endParaRPr lang="ru-RU" sz="4200" kern="1200" dirty="0"/>
        </a:p>
      </dsp:txBody>
      <dsp:txXfrm>
        <a:off x="2205" y="1581467"/>
        <a:ext cx="3407568" cy="1363027"/>
      </dsp:txXfrm>
    </dsp:sp>
    <dsp:sp modelId="{5CFE3A16-829B-424D-818A-BFCC90A15D82}">
      <dsp:nvSpPr>
        <dsp:cNvPr id="0" name=""/>
        <dsp:cNvSpPr/>
      </dsp:nvSpPr>
      <dsp:spPr>
        <a:xfrm>
          <a:off x="2966790" y="1697325"/>
          <a:ext cx="2828282" cy="1131312"/>
        </a:xfrm>
        <a:prstGeom prst="chevron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510" tIns="8255" rIns="0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300" b="1" kern="1200" dirty="0" smtClean="0"/>
            <a:t>Положительное эмоциональное отношение к школе; способность к учебной деятельности</a:t>
          </a:r>
          <a:endParaRPr lang="ru-RU" sz="1300" b="1" kern="1200" dirty="0"/>
        </a:p>
      </dsp:txBody>
      <dsp:txXfrm>
        <a:off x="2966790" y="1697325"/>
        <a:ext cx="2828282" cy="1131312"/>
      </dsp:txXfrm>
    </dsp:sp>
    <dsp:sp modelId="{981A2CAA-E05E-4894-9E71-C43B87490617}">
      <dsp:nvSpPr>
        <dsp:cNvPr id="0" name=""/>
        <dsp:cNvSpPr/>
      </dsp:nvSpPr>
      <dsp:spPr>
        <a:xfrm>
          <a:off x="5399112" y="1697325"/>
          <a:ext cx="2828282" cy="1131312"/>
        </a:xfrm>
        <a:prstGeom prst="chevron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Способность к достижению поставленной цели</a:t>
          </a:r>
          <a:endParaRPr lang="ru-RU" sz="1400" b="1" kern="1200" dirty="0"/>
        </a:p>
      </dsp:txBody>
      <dsp:txXfrm>
        <a:off x="5399112" y="1697325"/>
        <a:ext cx="2828282" cy="1131312"/>
      </dsp:txXfrm>
    </dsp:sp>
    <dsp:sp modelId="{8DD9AD4B-CFEF-4AC5-8AF3-F1F6A21CA506}">
      <dsp:nvSpPr>
        <dsp:cNvPr id="0" name=""/>
        <dsp:cNvSpPr/>
      </dsp:nvSpPr>
      <dsp:spPr>
        <a:xfrm>
          <a:off x="2205" y="3135319"/>
          <a:ext cx="3407568" cy="1363027"/>
        </a:xfrm>
        <a:prstGeom prst="chevron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26670" rIns="0" bIns="2667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200" kern="1200" dirty="0" smtClean="0"/>
            <a:t>Низкий</a:t>
          </a:r>
          <a:endParaRPr lang="ru-RU" sz="4200" kern="1200" dirty="0"/>
        </a:p>
      </dsp:txBody>
      <dsp:txXfrm>
        <a:off x="2205" y="3135319"/>
        <a:ext cx="3407568" cy="1363027"/>
      </dsp:txXfrm>
    </dsp:sp>
    <dsp:sp modelId="{4CDBAF60-87E1-41F6-A6AA-6F432E0BEA27}">
      <dsp:nvSpPr>
        <dsp:cNvPr id="0" name=""/>
        <dsp:cNvSpPr/>
      </dsp:nvSpPr>
      <dsp:spPr>
        <a:xfrm>
          <a:off x="2966790" y="3251176"/>
          <a:ext cx="2828282" cy="1131312"/>
        </a:xfrm>
        <a:prstGeom prst="chevron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780" tIns="8890" rIns="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Отрицательное отношение к школе;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400" b="1" kern="1200" dirty="0" smtClean="0"/>
            <a:t>Слабая способность к самостоятельной учебной деятельности</a:t>
          </a:r>
          <a:endParaRPr lang="ru-RU" sz="1400" b="1" kern="1200" dirty="0"/>
        </a:p>
      </dsp:txBody>
      <dsp:txXfrm>
        <a:off x="2966790" y="3251176"/>
        <a:ext cx="2828282" cy="1131312"/>
      </dsp:txXfrm>
    </dsp:sp>
    <dsp:sp modelId="{33FA9778-97DC-456A-9308-D2716AEFFF27}">
      <dsp:nvSpPr>
        <dsp:cNvPr id="0" name=""/>
        <dsp:cNvSpPr/>
      </dsp:nvSpPr>
      <dsp:spPr>
        <a:xfrm>
          <a:off x="5399112" y="3251176"/>
          <a:ext cx="2828282" cy="1131312"/>
        </a:xfrm>
        <a:prstGeom prst="chevron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10160" rIns="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Несобранность;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Слабая способность к достижению цели</a:t>
          </a:r>
          <a:endParaRPr lang="ru-RU" sz="1600" b="1" kern="1200" dirty="0"/>
        </a:p>
      </dsp:txBody>
      <dsp:txXfrm>
        <a:off x="5399112" y="3251176"/>
        <a:ext cx="2828282" cy="1131312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B085F5C-6E52-4B4C-963B-44FEDCCAB4A5}">
      <dsp:nvSpPr>
        <dsp:cNvPr id="0" name=""/>
        <dsp:cNvSpPr/>
      </dsp:nvSpPr>
      <dsp:spPr>
        <a:xfrm>
          <a:off x="0" y="276276"/>
          <a:ext cx="8229600" cy="1175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/>
            <a:t>Природно-биологические</a:t>
          </a:r>
          <a:endParaRPr lang="ru-RU" sz="4900" kern="1200" dirty="0"/>
        </a:p>
      </dsp:txBody>
      <dsp:txXfrm>
        <a:off x="0" y="276276"/>
        <a:ext cx="8229600" cy="1175264"/>
      </dsp:txXfrm>
    </dsp:sp>
    <dsp:sp modelId="{1CFB3210-1879-479D-AAA8-259005D6BB44}">
      <dsp:nvSpPr>
        <dsp:cNvPr id="0" name=""/>
        <dsp:cNvSpPr/>
      </dsp:nvSpPr>
      <dsp:spPr>
        <a:xfrm>
          <a:off x="0" y="1451541"/>
          <a:ext cx="8229600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62230" rIns="348488" bIns="6223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3800" kern="1200" dirty="0"/>
        </a:p>
      </dsp:txBody>
      <dsp:txXfrm>
        <a:off x="0" y="1451541"/>
        <a:ext cx="8229600" cy="811440"/>
      </dsp:txXfrm>
    </dsp:sp>
    <dsp:sp modelId="{A71C7647-A24E-42A2-89F9-E7C338C5BB6A}">
      <dsp:nvSpPr>
        <dsp:cNvPr id="0" name=""/>
        <dsp:cNvSpPr/>
      </dsp:nvSpPr>
      <dsp:spPr>
        <a:xfrm>
          <a:off x="0" y="2262981"/>
          <a:ext cx="8229600" cy="117526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6690" tIns="186690" rIns="186690" bIns="186690" numCol="1" spcCol="1270" anchor="ctr" anchorCtr="0">
          <a:noAutofit/>
        </a:bodyPr>
        <a:lstStyle/>
        <a:p>
          <a:pPr lvl="0" algn="l" defTabSz="2178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900" kern="1200" dirty="0" smtClean="0"/>
            <a:t>Социально-психологические</a:t>
          </a:r>
          <a:endParaRPr lang="ru-RU" sz="4900" kern="1200" dirty="0"/>
        </a:p>
      </dsp:txBody>
      <dsp:txXfrm>
        <a:off x="0" y="2262981"/>
        <a:ext cx="8229600" cy="1175264"/>
      </dsp:txXfrm>
    </dsp:sp>
    <dsp:sp modelId="{5E367A59-20A4-4BB8-8407-C774760F2B31}">
      <dsp:nvSpPr>
        <dsp:cNvPr id="0" name=""/>
        <dsp:cNvSpPr/>
      </dsp:nvSpPr>
      <dsp:spPr>
        <a:xfrm>
          <a:off x="0" y="3438246"/>
          <a:ext cx="8229600" cy="8114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1290" tIns="62230" rIns="348488" bIns="62230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ru-RU" sz="3800" kern="1200" dirty="0"/>
        </a:p>
      </dsp:txBody>
      <dsp:txXfrm>
        <a:off x="0" y="3438246"/>
        <a:ext cx="8229600" cy="811440"/>
      </dsp:txXfrm>
    </dsp:sp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6502879-672A-42FD-A346-13FF467B10A4}">
      <dsp:nvSpPr>
        <dsp:cNvPr id="0" name=""/>
        <dsp:cNvSpPr/>
      </dsp:nvSpPr>
      <dsp:spPr>
        <a:xfrm>
          <a:off x="2813143" y="1123045"/>
          <a:ext cx="2603312" cy="2603312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000" kern="1200" dirty="0" smtClean="0"/>
            <a:t>Выпускник начальной школы</a:t>
          </a:r>
          <a:endParaRPr lang="ru-RU" sz="3000" kern="1200" dirty="0"/>
        </a:p>
      </dsp:txBody>
      <dsp:txXfrm>
        <a:off x="2813143" y="1123045"/>
        <a:ext cx="2603312" cy="2603312"/>
      </dsp:txXfrm>
    </dsp:sp>
    <dsp:sp modelId="{EDC9B94F-CF9A-4FDE-8807-184D9EDBDCD1}">
      <dsp:nvSpPr>
        <dsp:cNvPr id="0" name=""/>
        <dsp:cNvSpPr/>
      </dsp:nvSpPr>
      <dsp:spPr>
        <a:xfrm>
          <a:off x="3471868" y="42858"/>
          <a:ext cx="1301656" cy="1301656"/>
        </a:xfrm>
        <a:prstGeom prst="ellipse">
          <a:avLst/>
        </a:prstGeom>
        <a:solidFill>
          <a:schemeClr val="accent5">
            <a:alpha val="50000"/>
            <a:hueOff val="-1986775"/>
            <a:satOff val="7962"/>
            <a:lumOff val="172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Познавательный</a:t>
          </a:r>
          <a:endParaRPr lang="ru-RU" sz="2400" kern="1200" dirty="0"/>
        </a:p>
      </dsp:txBody>
      <dsp:txXfrm>
        <a:off x="3471868" y="42858"/>
        <a:ext cx="1301656" cy="1301656"/>
      </dsp:txXfrm>
    </dsp:sp>
    <dsp:sp modelId="{ABC50DC2-CD8A-40C8-96D6-AEEF8C6E9963}">
      <dsp:nvSpPr>
        <dsp:cNvPr id="0" name=""/>
        <dsp:cNvSpPr/>
      </dsp:nvSpPr>
      <dsp:spPr>
        <a:xfrm>
          <a:off x="5074638" y="1250536"/>
          <a:ext cx="1301656" cy="1301656"/>
        </a:xfrm>
        <a:prstGeom prst="ellipse">
          <a:avLst/>
        </a:prstGeom>
        <a:solidFill>
          <a:schemeClr val="accent5">
            <a:alpha val="50000"/>
            <a:hueOff val="-3973551"/>
            <a:satOff val="15924"/>
            <a:lumOff val="3451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Коммуникационный</a:t>
          </a:r>
          <a:endParaRPr lang="ru-RU" sz="2400" kern="1200" dirty="0"/>
        </a:p>
      </dsp:txBody>
      <dsp:txXfrm>
        <a:off x="5074638" y="1250536"/>
        <a:ext cx="1301656" cy="1301656"/>
      </dsp:txXfrm>
    </dsp:sp>
    <dsp:sp modelId="{8C75D95F-2170-4CDC-8A5B-ADC61DBB0F81}">
      <dsp:nvSpPr>
        <dsp:cNvPr id="0" name=""/>
        <dsp:cNvSpPr/>
      </dsp:nvSpPr>
      <dsp:spPr>
        <a:xfrm>
          <a:off x="4459418" y="3143988"/>
          <a:ext cx="1301656" cy="1301656"/>
        </a:xfrm>
        <a:prstGeom prst="ellipse">
          <a:avLst/>
        </a:prstGeom>
        <a:solidFill>
          <a:schemeClr val="accent5">
            <a:alpha val="50000"/>
            <a:hueOff val="-5960326"/>
            <a:satOff val="23887"/>
            <a:lumOff val="517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Нравственный</a:t>
          </a:r>
          <a:endParaRPr lang="ru-RU" sz="2400" kern="1200" dirty="0"/>
        </a:p>
      </dsp:txBody>
      <dsp:txXfrm>
        <a:off x="4459418" y="3143988"/>
        <a:ext cx="1301656" cy="1301656"/>
      </dsp:txXfrm>
    </dsp:sp>
    <dsp:sp modelId="{5F337158-6074-4AFD-8F9A-4A2973655420}">
      <dsp:nvSpPr>
        <dsp:cNvPr id="0" name=""/>
        <dsp:cNvSpPr/>
      </dsp:nvSpPr>
      <dsp:spPr>
        <a:xfrm>
          <a:off x="2468525" y="3143988"/>
          <a:ext cx="1301656" cy="1301656"/>
        </a:xfrm>
        <a:prstGeom prst="ellipse">
          <a:avLst/>
        </a:prstGeom>
        <a:solidFill>
          <a:schemeClr val="accent5">
            <a:alpha val="50000"/>
            <a:hueOff val="-7947101"/>
            <a:satOff val="31849"/>
            <a:lumOff val="690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Культурный</a:t>
          </a:r>
          <a:endParaRPr lang="ru-RU" sz="2400" kern="1200" dirty="0"/>
        </a:p>
      </dsp:txBody>
      <dsp:txXfrm>
        <a:off x="2468525" y="3143988"/>
        <a:ext cx="1301656" cy="1301656"/>
      </dsp:txXfrm>
    </dsp:sp>
    <dsp:sp modelId="{04848218-E6CD-4AA9-BCC3-2C26A0072F14}">
      <dsp:nvSpPr>
        <dsp:cNvPr id="0" name=""/>
        <dsp:cNvSpPr/>
      </dsp:nvSpPr>
      <dsp:spPr>
        <a:xfrm>
          <a:off x="1853305" y="1250536"/>
          <a:ext cx="1301656" cy="1301656"/>
        </a:xfrm>
        <a:prstGeom prst="ellipse">
          <a:avLst/>
        </a:prstGeom>
        <a:solidFill>
          <a:schemeClr val="accent5">
            <a:alpha val="50000"/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Физический</a:t>
          </a:r>
          <a:endParaRPr lang="ru-RU" sz="2400" kern="1200" dirty="0"/>
        </a:p>
      </dsp:txBody>
      <dsp:txXfrm>
        <a:off x="1853305" y="1250536"/>
        <a:ext cx="1301656" cy="130165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matrix1">
  <dgm:title val=""/>
  <dgm:desc val=""/>
  <dgm:catLst>
    <dgm:cat type="matrix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3" destOrd="0"/>
      </dgm:cxnLst>
      <dgm:bg/>
      <dgm:whole/>
    </dgm:dataModel>
  </dgm:clrData>
  <dgm:layoutNode name="diagram">
    <dgm:varLst>
      <dgm:chMax val="1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ctrX" for="ch" forName="matrix" refType="w" fact="0.5"/>
      <dgm:constr type="ctrY" for="ch" forName="matrix" refType="h" fact="0.5"/>
      <dgm:constr type="w" for="ch" forName="matrix" refType="w"/>
      <dgm:constr type="h" for="ch" forName="matrix" refType="h"/>
      <dgm:constr type="ctrX" for="ch" forName="centerTile" refType="w" fact="0.5"/>
      <dgm:constr type="ctrY" for="ch" forName="centerTile" refType="h" fact="0.5"/>
      <dgm:constr type="w" for="ch" forName="centerTile" refType="w" fact="0.3"/>
      <dgm:constr type="h" for="ch" forName="centerTile" refType="h" fact="0.25"/>
      <dgm:constr type="primFontSz" for="des" ptType="node" op="equ" val="65"/>
    </dgm:constrLst>
    <dgm:ruleLst/>
    <dgm:choose name="Name0">
      <dgm:if name="Name1" axis="ch" ptType="node" func="cnt" op="gte" val="1">
        <dgm:layoutNode name="matrix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l" for="ch" forName="tile1"/>
            <dgm:constr type="t" for="ch" forName="tile1"/>
            <dgm:constr type="r" for="ch" forName="tile1" refType="w" fact="0.5"/>
            <dgm:constr type="b" for="ch" forName="tile1" refType="h" fact="0.5"/>
            <dgm:constr type="l" for="ch" forName="tile1text" refType="l" refFor="ch" refForName="tile1"/>
            <dgm:constr type="t" for="ch" forName="tile1text" refType="t" refFor="ch" refForName="tile1"/>
            <dgm:constr type="w" for="ch" forName="tile1text" refType="w" refFor="ch" refForName="tile1"/>
            <dgm:constr type="h" for="ch" forName="tile1text" refType="h" refFor="ch" refForName="tile1" fact="0.75"/>
            <dgm:constr type="r" for="ch" forName="tile2" refType="w"/>
            <dgm:constr type="t" for="ch" forName="tile2"/>
            <dgm:constr type="l" for="ch" forName="tile2" refType="w" fact="0.5"/>
            <dgm:constr type="b" for="ch" forName="tile2" refType="h" fact="0.5"/>
            <dgm:constr type="r" for="ch" forName="tile2text" refType="r" refFor="ch" refForName="tile2"/>
            <dgm:constr type="t" for="ch" forName="tile2text" refType="t" refFor="ch" refForName="tile2"/>
            <dgm:constr type="w" for="ch" forName="tile2text" refType="w" refFor="ch" refForName="tile2"/>
            <dgm:constr type="h" for="ch" forName="tile2text" refType="h" refFor="ch" refForName="tile2" fact="0.75"/>
            <dgm:constr type="l" for="ch" forName="tile3"/>
            <dgm:constr type="b" for="ch" forName="tile3" refType="h"/>
            <dgm:constr type="r" for="ch" forName="tile3" refType="w" fact="0.5"/>
            <dgm:constr type="t" for="ch" forName="tile3" refType="h" fact="0.5"/>
            <dgm:constr type="l" for="ch" forName="tile3text" refType="l" refFor="ch" refForName="tile3"/>
            <dgm:constr type="b" for="ch" forName="tile3text" refType="b" refFor="ch" refForName="tile3"/>
            <dgm:constr type="w" for="ch" forName="tile3text" refType="w" refFor="ch" refForName="tile3"/>
            <dgm:constr type="h" for="ch" forName="tile3text" refType="h" refFor="ch" refForName="tile3" fact="0.75"/>
            <dgm:constr type="r" for="ch" forName="tile4" refType="w"/>
            <dgm:constr type="b" for="ch" forName="tile4" refType="h"/>
            <dgm:constr type="l" for="ch" forName="tile4" refType="w" fact="0.5"/>
            <dgm:constr type="t" for="ch" forName="tile4" refType="h" fact="0.5"/>
            <dgm:constr type="r" for="ch" forName="tile4text" refType="r" refFor="ch" refForName="tile4"/>
            <dgm:constr type="b" for="ch" forName="tile4text" refType="b" refFor="ch" refForName="tile4"/>
            <dgm:constr type="w" for="ch" forName="tile4text" refType="w" refFor="ch" refForName="tile4"/>
            <dgm:constr type="h" for="ch" forName="tile4text" refType="h" refFor="ch" refForName="tile4" fact="0.75"/>
          </dgm:constrLst>
          <dgm:ruleLst/>
          <dgm:layoutNode name="tile1" styleLbl="node1">
            <dgm:alg type="sp"/>
            <dgm:shape xmlns:r="http://schemas.openxmlformats.org/officeDocument/2006/relationships" rot="270" type="round1Rect" r:blip="">
              <dgm:adjLst/>
            </dgm:shape>
            <dgm:choose name="Name2">
              <dgm:if name="Name3" func="var" arg="dir" op="equ" val="norm">
                <dgm:presOf axis="ch ch desOrSelf" ptType="node node node" st="1 1 1" cnt="1 1 0"/>
              </dgm:if>
              <dgm:else name="Name4">
                <dgm:presOf axis="ch ch desOrSelf" ptType="node node node" st="1 2 1" cnt="1 1 0"/>
              </dgm:else>
            </dgm:choose>
            <dgm:constrLst/>
            <dgm:ruleLst/>
          </dgm:layoutNode>
          <dgm:layoutNode name="tile1text" styleLbl="node1">
            <dgm:varLst>
              <dgm:chMax val="0"/>
              <dgm:chPref val="0"/>
              <dgm:bulletEnabled val="1"/>
            </dgm:varLst>
            <dgm:choose name="Name5">
              <dgm:if name="Name6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7">
                <dgm:alg type="tx"/>
              </dgm:else>
            </dgm:choose>
            <dgm:shape xmlns:r="http://schemas.openxmlformats.org/officeDocument/2006/relationships" rot="270" type="rect" r:blip="" hideGeom="1">
              <dgm:adjLst>
                <dgm:adj idx="1" val="0.2"/>
              </dgm:adjLst>
            </dgm:shape>
            <dgm:choose name="Name8">
              <dgm:if name="Name9" func="var" arg="dir" op="equ" val="norm">
                <dgm:presOf axis="ch ch desOrSelf" ptType="node node node" st="1 1 1" cnt="1 1 0"/>
              </dgm:if>
              <dgm:else name="Name10">
                <dgm:presOf axis="ch ch desOrSelf" ptType="node node node" st="1 2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2" styleLbl="node1">
            <dgm:alg type="sp"/>
            <dgm:shape xmlns:r="http://schemas.openxmlformats.org/officeDocument/2006/relationships" type="round1Rect" r:blip="">
              <dgm:adjLst/>
            </dgm:shape>
            <dgm:choose name="Name11">
              <dgm:if name="Name12" func="var" arg="dir" op="equ" val="norm">
                <dgm:presOf axis="ch ch desOrSelf" ptType="node node node" st="1 2 1" cnt="1 1 0"/>
              </dgm:if>
              <dgm:else name="Name13">
                <dgm:presOf axis="ch ch desOrSelf" ptType="node node node" st="1 1 1" cnt="1 1 0"/>
              </dgm:else>
            </dgm:choose>
            <dgm:constrLst/>
            <dgm:ruleLst/>
          </dgm:layoutNode>
          <dgm:layoutNode name="tile2text" styleLbl="node1">
            <dgm:varLst>
              <dgm:chMax val="0"/>
              <dgm:chPref val="0"/>
              <dgm:bulletEnabled val="1"/>
            </dgm:varLst>
            <dgm:choose name="Name14">
              <dgm:if name="Name15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16">
                <dgm:alg type="tx"/>
              </dgm:else>
            </dgm:choose>
            <dgm:shape xmlns:r="http://schemas.openxmlformats.org/officeDocument/2006/relationships" type="rect" r:blip="" hideGeom="1">
              <dgm:adjLst/>
            </dgm:shape>
            <dgm:choose name="Name17">
              <dgm:if name="Name18" func="var" arg="dir" op="equ" val="norm">
                <dgm:presOf axis="ch ch desOrSelf" ptType="node node node" st="1 2 1" cnt="1 1 0"/>
              </dgm:if>
              <dgm:else name="Name19">
                <dgm:presOf axis="ch ch desOrSelf" ptType="node node node" st="1 1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3" styleLbl="node1">
            <dgm:alg type="sp"/>
            <dgm:shape xmlns:r="http://schemas.openxmlformats.org/officeDocument/2006/relationships" rot="180" type="round1Rect" r:blip="">
              <dgm:adjLst/>
            </dgm:shape>
            <dgm:choose name="Name20">
              <dgm:if name="Name21" func="var" arg="dir" op="equ" val="norm">
                <dgm:presOf axis="ch ch desOrSelf" ptType="node node node" st="1 3 1" cnt="1 1 0"/>
              </dgm:if>
              <dgm:else name="Name22">
                <dgm:presOf axis="ch ch desOrSelf" ptType="node node node" st="1 4 1" cnt="1 1 0"/>
              </dgm:else>
            </dgm:choose>
            <dgm:constrLst/>
            <dgm:ruleLst/>
          </dgm:layoutNode>
          <dgm:layoutNode name="tile3text" styleLbl="node1">
            <dgm:varLst>
              <dgm:chMax val="0"/>
              <dgm:chPref val="0"/>
              <dgm:bulletEnabled val="1"/>
            </dgm:varLst>
            <dgm:choose name="Name23">
              <dgm:if name="Name24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25">
                <dgm:alg type="tx"/>
              </dgm:else>
            </dgm:choose>
            <dgm:shape xmlns:r="http://schemas.openxmlformats.org/officeDocument/2006/relationships" rot="180" type="rect" r:blip="" hideGeom="1">
              <dgm:adjLst/>
            </dgm:shape>
            <dgm:choose name="Name26">
              <dgm:if name="Name27" func="var" arg="dir" op="equ" val="norm">
                <dgm:presOf axis="ch ch desOrSelf" ptType="node node node" st="1 3 1" cnt="1 1 0"/>
              </dgm:if>
              <dgm:else name="Name28">
                <dgm:presOf axis="ch ch desOrSelf" ptType="node node node" st="1 4 1" cnt="1 1 0"/>
              </dgm:else>
            </dgm:choose>
            <dgm:constrLst/>
            <dgm:ruleLst>
              <dgm:rule type="primFontSz" val="5" fact="NaN" max="NaN"/>
            </dgm:ruleLst>
          </dgm:layoutNode>
          <dgm:layoutNode name="tile4" styleLbl="node1">
            <dgm:alg type="sp"/>
            <dgm:shape xmlns:r="http://schemas.openxmlformats.org/officeDocument/2006/relationships" rot="90" type="round1Rect" r:blip="">
              <dgm:adjLst/>
            </dgm:shape>
            <dgm:choose name="Name29">
              <dgm:if name="Name30" func="var" arg="dir" op="equ" val="norm">
                <dgm:presOf axis="ch ch desOrSelf" ptType="node node node" st="1 4 1" cnt="1 1 0"/>
              </dgm:if>
              <dgm:else name="Name31">
                <dgm:presOf axis="ch ch desOrSelf" ptType="node node node" st="1 3 1" cnt="1 1 0"/>
              </dgm:else>
            </dgm:choose>
            <dgm:constrLst/>
            <dgm:ruleLst/>
          </dgm:layoutNode>
          <dgm:layoutNode name="tile4text" styleLbl="node1">
            <dgm:varLst>
              <dgm:chMax val="0"/>
              <dgm:chPref val="0"/>
              <dgm:bulletEnabled val="1"/>
            </dgm:varLst>
            <dgm:choose name="Name32">
              <dgm:if name="Name33" axis="root des" func="maxDepth" op="gte" val="3">
                <dgm:alg type="tx">
                  <dgm:param type="txAnchorVert" val="t"/>
                  <dgm:param type="parTxLTRAlign" val="l"/>
                  <dgm:param type="parTxRTLAlign" val="r"/>
                </dgm:alg>
              </dgm:if>
              <dgm:else name="Name34">
                <dgm:alg type="tx"/>
              </dgm:else>
            </dgm:choose>
            <dgm:shape xmlns:r="http://schemas.openxmlformats.org/officeDocument/2006/relationships" rot="90" type="rect" r:blip="" hideGeom="1">
              <dgm:adjLst/>
            </dgm:shape>
            <dgm:choose name="Name35">
              <dgm:if name="Name36" func="var" arg="dir" op="equ" val="norm">
                <dgm:presOf axis="ch ch desOrSelf" ptType="node node node" st="1 4 1" cnt="1 1 0"/>
              </dgm:if>
              <dgm:else name="Name37">
                <dgm:presOf axis="ch ch desOrSelf" ptType="node node node" st="1 3 1" cnt="1 1 0"/>
              </dgm:else>
            </dgm:choose>
            <dgm:constrLst/>
            <dgm:ruleLst>
              <dgm:rule type="primFontSz" val="5" fact="NaN" max="NaN"/>
            </dgm:ruleLst>
          </dgm:layoutNode>
        </dgm:layoutNode>
        <dgm:layoutNode name="centerTile" styleLbl="fgShp">
          <dgm:varLst>
            <dgm:chMax val="0"/>
            <dgm:chPref val="0"/>
          </dgm:varLst>
          <dgm:alg type="tx"/>
          <dgm:shape xmlns:r="http://schemas.openxmlformats.org/officeDocument/2006/relationships" type="roundRect" r:blip="">
            <dgm:adjLst/>
          </dgm:shape>
          <dgm:presOf axis="ch" ptType="node" cnt="1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38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lProcess3">
  <dgm:title val=""/>
  <dgm:desc val=""/>
  <dgm:catLst>
    <dgm:cat type="process" pri="11000"/>
    <dgm:cat type="convert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chPref val="3"/>
      <dgm:dir/>
      <dgm:animLvl val="lvl"/>
      <dgm:resizeHandles/>
    </dgm:varLst>
    <dgm:choose name="Name1">
      <dgm:if name="Name2" func="var" arg="dir" op="equ" val="norm">
        <dgm:alg type="lin">
          <dgm:param type="linDir" val="fromT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T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bigChev" refType="w"/>
      <dgm:constr type="h" for="des" forName="bigChev" refType="w" refFor="des" refForName="bigChev" op="equ" fact="0.4"/>
      <dgm:constr type="w" for="des" forName="node" refType="w" refFor="des" refForName="bigChev" fact="0.83"/>
      <dgm:constr type="h" for="des" forName="node" refType="w" refFor="des" refForName="node" op="equ" fact="0.4"/>
      <dgm:constr type="w" for="des" forName="parTrans" refType="w" refFor="des" refForName="bigChev" op="equ" fact="-0.13"/>
      <dgm:constr type="w" for="des" forName="sibTrans" refType="w" refFor="des" refForName="node" op="equ" fact="-0.14"/>
      <dgm:constr type="h" for="ch" forName="vSp" refType="h" refFor="des" refForName="bigChev" op="equ" fact="0.14"/>
      <dgm:constr type="primFontSz" for="des" forName="node" op="equ"/>
      <dgm:constr type="primFontSz" for="des" forName="bigChev" op="equ"/>
    </dgm:constrLst>
    <dgm:ruleLst/>
    <dgm:forEach name="Name4" axis="ch" ptType="node">
      <dgm:layoutNode name="horFlow">
        <dgm:choose name="Name5">
          <dgm:if name="Name6" func="var" arg="dir" op="equ" val="norm">
            <dgm:alg type="lin">
              <dgm:param type="linDir" val="fromL"/>
              <dgm:param type="nodeHorzAlign" val="l"/>
              <dgm:param type="nodeVertAlign" val="mid"/>
              <dgm:param type="fallback" val="2D"/>
            </dgm:alg>
          </dgm:if>
          <dgm:else name="Name7">
            <dgm:alg type="lin">
              <dgm:param type="linDir" val="fromR"/>
              <dgm:param type="nodeHorzAlign" val="r"/>
              <dgm:param type="nodeVertAlign" val="mid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bigChev" styleLbl="node1">
          <dgm:alg type="tx"/>
          <dgm:choose name="Name8">
            <dgm:if name="Name9" func="var" arg="dir" op="equ" val="norm">
              <dgm:shape xmlns:r="http://schemas.openxmlformats.org/officeDocument/2006/relationships" type="chevron" r:blip="">
                <dgm:adjLst/>
              </dgm:shape>
              <dgm:presOf axis="self"/>
              <dgm:constrLst>
                <dgm:constr type="primFontSz" val="65"/>
                <dgm:constr type="rMarg"/>
                <dgm:constr type="lMarg" refType="primFontSz" fact="0.1"/>
                <dgm:constr type="tMarg" refType="primFontSz" fact="0.05"/>
                <dgm:constr type="bMarg" refType="primFontSz" fact="0.05"/>
              </dgm:constrLst>
            </dgm:if>
            <dgm:else name="Name10">
              <dgm:shape xmlns:r="http://schemas.openxmlformats.org/officeDocument/2006/relationships" rot="180" type="chevron" r:blip="">
                <dgm:adjLst/>
              </dgm:shape>
              <dgm:presOf axis="self"/>
              <dgm:constrLst>
                <dgm:constr type="primFontSz" val="65"/>
                <dgm:constr type="lMarg"/>
                <dgm:constr type="rMarg" refType="primFontSz" fact="0.1"/>
                <dgm:constr type="tMarg" refType="primFontSz" fact="0.05"/>
                <dgm:constr type="bMarg" refType="primFontSz" fact="0.05"/>
              </dgm:constrLst>
            </dgm:else>
          </dgm:choose>
          <dgm:ruleLst>
            <dgm:rule type="primFontSz" val="5" fact="NaN" max="NaN"/>
          </dgm:ruleLst>
        </dgm:layoutNode>
        <dgm:forEach name="parTransForEach" axis="ch" ptType="parTrans" cnt="1">
          <dgm:layoutNode name="par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  <dgm:forEach name="Name11" axis="ch" ptType="node">
          <dgm:layoutNode name="node" styleLbl="alignAccFollowNode1">
            <dgm:varLst>
              <dgm:bulletEnabled val="1"/>
            </dgm:varLst>
            <dgm:alg type="tx"/>
            <dgm:choose name="Name12">
              <dgm:if name="Name13" func="var" arg="dir" op="equ" val="norm">
                <dgm:shape xmlns:r="http://schemas.openxmlformats.org/officeDocument/2006/relationships" type="chevron" r:blip="">
                  <dgm:adjLst/>
                </dgm:shape>
                <dgm:presOf axis="desOrSelf" ptType="node"/>
                <dgm:constrLst>
                  <dgm:constr type="primFontSz" val="65"/>
                  <dgm:constr type="rMarg"/>
                  <dgm:constr type="lMarg" refType="primFontSz" fact="0.1"/>
                  <dgm:constr type="tMarg" refType="primFontSz" fact="0.05"/>
                  <dgm:constr type="bMarg" refType="primFontSz" fact="0.05"/>
                </dgm:constrLst>
              </dgm:if>
              <dgm:else name="Name14">
                <dgm:shape xmlns:r="http://schemas.openxmlformats.org/officeDocument/2006/relationships" rot="180" type="chevron" r:blip="">
                  <dgm:adjLst/>
                </dgm:shape>
                <dgm:presOf axis="desOrSelf" ptType="node"/>
                <dgm:constrLst>
                  <dgm:constr type="primFontSz" val="65"/>
                  <dgm:constr type="lMarg"/>
                  <dgm:constr type="rMarg" refType="primFontSz" fact="0.1"/>
                  <dgm:constr type="tMarg" refType="primFontSz" fact="0.05"/>
                  <dgm:constr type="bMarg" refType="primFontSz" fact="0.05"/>
                </dgm:constrLst>
              </dgm:else>
            </dgm:choose>
            <dgm:ruleLst>
              <dgm:rule type="primFontSz" val="5" fact="NaN" max="NaN"/>
            </dgm:ruleLst>
          </dgm:layoutNode>
          <dgm:forEach name="sibTransForEach" axis="followSib" ptType="sibTrans" cnt="1">
            <dgm:layoutNode name="sibTrans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layoutNode>
      <dgm:choose name="Name15">
        <dgm:if name="Name16" axis="self" ptType="node" func="revPos" op="gte" val="2">
          <dgm:layoutNode name="v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7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D23830CF-470F-4B44-B37E-9424EB754FAF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AD93912-C9D1-4C53-B03D-C01020C667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9562F6-0592-4E0A-A7DD-C40DB91B68FD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130C74-B2CF-4432-8D96-B90C4BC2889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63F6CE-05B5-4265-AB21-326BA6F51716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F149833-6E28-43B9-B6F1-F9BD0EC07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7C85D-686F-4901-AD1F-B0392F4F8994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DA02E-9CA6-45FA-A7D3-15CB50778B0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6EEB46-7406-4B1D-941A-47FF9FB5786B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470B4E-959A-4478-AFF7-DC44DBE3718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83CFFA-9694-44FA-A00D-A8EC7432233C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282D49-C3D9-47CB-8A74-95E144939FD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76F3E-F8CE-4E57-A778-5669C2F7C592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449553-A752-48EA-B056-3E0E4C0BF80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6B8E-6C95-40AE-BA55-1E970E188E75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B6414E-D26F-4C72-ADC6-E1F1DF47962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E35B50-15A7-4F26-825D-8CE2C81FD00B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483532-AD7C-4074-90F0-8C015D65A63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A3C99A-A967-4C53-BDC4-893624473F62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5168B5B-EE3A-4B9E-8203-4AA79BC7F73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EB5FF8-CDBD-48B6-A9DE-EADB27C15312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5B891C-E01E-421D-8465-98EB96A88E0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5A9F32-00A2-4A6D-9D91-6A0BB576290F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56ADA1-A7FB-47EF-8E03-06C6F38171A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3AA68D24-8CBD-4A66-88AE-43445A8CC8D8}" type="datetimeFigureOut">
              <a:rPr lang="ru-RU"/>
              <a:pPr>
                <a:defRPr/>
              </a:pPr>
              <a:t>01.03.2013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05DCE4-F3E6-48AA-87DC-65F14E51BB4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6.xml"/><Relationship Id="rId7" Type="http://schemas.microsoft.com/office/2007/relationships/diagramDrawing" Target="../diagrams/drawing6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6.xml"/><Relationship Id="rId5" Type="http://schemas.openxmlformats.org/officeDocument/2006/relationships/diagramQuickStyle" Target="../diagrams/quickStyle6.xml"/><Relationship Id="rId4" Type="http://schemas.openxmlformats.org/officeDocument/2006/relationships/diagramLayout" Target="../diagrams/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7.xml"/><Relationship Id="rId7" Type="http://schemas.microsoft.com/office/2007/relationships/diagramDrawing" Target="../diagrams/drawing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7.xml"/><Relationship Id="rId5" Type="http://schemas.openxmlformats.org/officeDocument/2006/relationships/diagramQuickStyle" Target="../diagrams/quickStyle7.xml"/><Relationship Id="rId4" Type="http://schemas.openxmlformats.org/officeDocument/2006/relationships/diagramLayout" Target="../diagrams/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ru-RU"/>
          </a:p>
        </p:txBody>
      </p:sp>
      <p:pic>
        <p:nvPicPr>
          <p:cNvPr id="4" name="Picture 2" descr="img_grf_house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  <p:sp>
        <p:nvSpPr>
          <p:cNvPr id="5" name="TextBox 4"/>
          <p:cNvSpPr txBox="1"/>
          <p:nvPr/>
        </p:nvSpPr>
        <p:spPr>
          <a:xfrm>
            <a:off x="1071563" y="1357313"/>
            <a:ext cx="6429375" cy="3786187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6000" b="1" dirty="0">
                <a:solidFill>
                  <a:schemeClr val="tx2">
                    <a:lumMod val="75000"/>
                  </a:schemeClr>
                </a:solidFill>
              </a:rPr>
              <a:t>Проблема адаптации учащихся младших классов</a:t>
            </a:r>
            <a:endParaRPr lang="ru-RU" sz="60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214688" y="5572125"/>
            <a:ext cx="5643562" cy="83026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solidFill>
                  <a:srgbClr val="7030A0"/>
                </a:solidFill>
              </a:rPr>
              <a:t>Кривошапкина Л.А., учитель начальных классов МОБУ СОШ №26 г. Якутска</a:t>
            </a:r>
            <a:endParaRPr lang="ru-RU" sz="24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2890838" y="1409700"/>
          <a:ext cx="3362325" cy="4907280"/>
        </p:xfrm>
        <a:graphic>
          <a:graphicData uri="http://schemas.openxmlformats.org/drawingml/2006/table">
            <a:tbl>
              <a:tblPr/>
              <a:tblGrid>
                <a:gridCol w="714375"/>
                <a:gridCol w="1322387"/>
                <a:gridCol w="1325563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1.3. Уровень развития мышления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уровень развития наглядно-образного мышления: вычленение существенных свойств и отношений предметов, использование схем, способность к обобщению свойств предметов. Начальный уровень развития логического мышления, способность к умозаключениям и выводам на основе имеющихся данных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Владение приёмами установления причинно-следственных отношений между изучаемыми учебными и житейскими понятиями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1.4. Сформирован-ность важнейших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выделить учебную задачу и превратить её в цель деятельности. Сформированность внутреннего плана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Ориентация на всю систему требований задачи. Владение навыками применения логических операций: выделение существенных признаков, обобщение, классификация и др. Систематизация знаний, перенос учебных навыков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1.5. Уровень развития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текста и простых понятий. использование речи как инструмента мышления. Владение сложноподчинёнными конструкциями в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изучаемых понятий и речи, обращённой к школьнику. Использование речи как инструмента мышления. Сложноподчинённые конструкции в устной и письменной речи, связное изложение своих идей, использование доказательств. Грамотность и богатый словарный запас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1.6. Уровень развития тонкой моторики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сложной двигательной активности при обучении письму и рисованию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Понятность письма. Аккуратность оформления письменных работ. Способность к различным видам ручного труда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1.7. Умственная работоспособность и темп умственной деятельности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сосредоточенно работать в течение 15–20 минут. Сохранение удовлетворительной работоспособности на протяжении учебного дня.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Сохранение учебной активности и работоспособ-ности в течение всего урока. Адаптация к учебной нагрузке.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1283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285728"/>
          <a:ext cx="8358246" cy="5643372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14446"/>
                <a:gridCol w="3429024"/>
                <a:gridCol w="3714776"/>
              </a:tblGrid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1.3. Уровень развития мышления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Высокий уровень развития наглядно-образного мышления: вычленение существенных свойств и отношений предметов, использование схем, способность к обобщению свойств предметов. Начальный уровень развития логического мышления, способность к умозаключениям и выводам на основе имеющихся данных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Владение приёмами установления причинно-следственных отношений между изучаемыми учебными и житейскими понятиями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1.4. Сформирован-ность важнейших учебных действий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Умение выделить учебную задачу и превратить её в цель деятельности. </a:t>
                      </a:r>
                      <a:r>
                        <a:rPr lang="ru-RU" sz="140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Сформированность</a:t>
                      </a: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внутреннего плана учебных действий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Ориентация на всю систему требований задачи. Владение навыками применения логических операций: выделение существенных признаков, обобщение, классификация и др. Систематизация знаний, перенос учебных навыков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  <a:tr h="1950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1.5. Уровень развития речи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Понимание смысла текста и простых понятий. использование речи как инструмента мышления. Владение сложноподчинёнными конструкциями в устной речи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Понимание смысла изучаемых понятий и речи, обращённой к школьнику. Использование речи как инструмента мышления. Сложноподчинённые конструкции в устной и письменной речи, связное изложение своих идей, использование доказательств. Грамотность и богатый словарный запас устной речи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2890838" y="1409700"/>
          <a:ext cx="3362325" cy="4907280"/>
        </p:xfrm>
        <a:graphic>
          <a:graphicData uri="http://schemas.openxmlformats.org/drawingml/2006/table">
            <a:tbl>
              <a:tblPr/>
              <a:tblGrid>
                <a:gridCol w="714375"/>
                <a:gridCol w="1322387"/>
                <a:gridCol w="1325563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1.3. Уровень развития мышления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уровень развития наглядно-образного мышления: вычленение существенных свойств и отношений предметов, использование схем, способность к обобщению свойств предметов. Начальный уровень развития логического мышления, способность к умозаключениям и выводам на основе имеющихся данных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Владение приёмами установления причинно-следственных отношений между изучаемыми учебными и житейскими понятиями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1.4. Сформирован-ность важнейших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выделить учебную задачу и превратить её в цель деятельности. Сформированность внутреннего плана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Ориентация на всю систему требований задачи. Владение навыками применения логических операций: выделение существенных признаков, обобщение, классификация и др. Систематизация знаний, перенос учебных навыков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1.5. Уровень развития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текста и простых понятий. использование речи как инструмента мышления. Владение сложноподчинёнными конструкциями в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изучаемых понятий и речи, обращённой к школьнику. Использование речи как инструмента мышления. Сложноподчинённые конструкции в устной и письменной речи, связное изложение своих идей, использование доказательств. Грамотность и богатый словарный запас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1.6. Уровень развития тонкой моторики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сложной двигательной активности при обучении письму и рисованию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Понятность письма. Аккуратность оформления письменных работ. Способность к различным видам ручного труда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1.7. Умственная работоспособность и темп умственной деятельности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сосредоточенно работать в течение 15–20 минут. Сохранение удовлетворительной работоспособности на протяжении учебного дня.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Сохранение учебной активности и работоспособ-ности в течение всего урока. Адаптация к учебной нагрузке.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2307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214290"/>
          <a:ext cx="8358246" cy="267239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00198"/>
                <a:gridCol w="3500462"/>
                <a:gridCol w="3357586"/>
              </a:tblGrid>
              <a:tr h="1371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1.6. Уровень развития тонкой моторики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Способность к сложной двигательной активности при обучении письму и рисованию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Понятность письма. Аккуратность оформления письменных работ. Способность к различным видам ручного труда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1.7. Умственная работоспособность и темп умственной деятельности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Способность сосредоточенно работать в течение 15–20 минут. Сохранение удовлетворительной работоспособности на протяжении учебного дня. Способность работать в едином темпе со всем классом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Сохранение учебной активности и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  <a:cs typeface="Times New Roman"/>
                        </a:rPr>
                        <a:t>работоспособ-ности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 в течение всего урока. Адаптация к учебной нагрузке. Способность работать в едином темпе со всем классом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2890838" y="1409700"/>
          <a:ext cx="3362325" cy="4907280"/>
        </p:xfrm>
        <a:graphic>
          <a:graphicData uri="http://schemas.openxmlformats.org/drawingml/2006/table">
            <a:tbl>
              <a:tblPr/>
              <a:tblGrid>
                <a:gridCol w="714375"/>
                <a:gridCol w="1322387"/>
                <a:gridCol w="1325563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1.3. Уровень развития мышления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уровень развития наглядно-образного мышления: вычленение существенных свойств и отношений предметов, использование схем, способность к обобщению свойств предметов. Начальный уровень развития логического мышления, способность к умозаключениям и выводам на основе имеющихся данных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Владение приёмами установления причинно-следственных отношений между изучаемыми учебными и житейскими понятиями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1.4. Сформирован-ность важнейших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выделить учебную задачу и превратить её в цель деятельности. Сформированность внутреннего плана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Ориентация на всю систему требований задачи. Владение навыками применения логических операций: выделение существенных признаков, обобщение, классификация и др. Систематизация знаний, перенос учебных навыков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1.5. Уровень развития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текста и простых понятий. использование речи как инструмента мышления. Владение сложноподчинёнными конструкциями в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изучаемых понятий и речи, обращённой к школьнику. Использование речи как инструмента мышления. Сложноподчинённые конструкции в устной и письменной речи, связное изложение своих идей, использование доказательств. Грамотность и богатый словарный запас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1.6. Уровень развития тонкой моторики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сложной двигательной активности при обучении письму и рисованию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Понятность письма. Аккуратность оформления письменных работ. Способность к различным видам ручного труда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1.7. Умственная работоспособность и темп умственной деятельности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сосредоточенно работать в течение 15–20 минут. Сохранение удовлетворительной работоспособности на протяжении учебного дня.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Сохранение учебной активности и работоспособ-ности в течение всего урока. Адаптация к учебной нагрузке.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331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285728"/>
          <a:ext cx="8358246" cy="6511036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02689"/>
                <a:gridCol w="3355029"/>
                <a:gridCol w="4000528"/>
              </a:tblGrid>
              <a:tr h="28575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2. Социальная адаптация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  <a:solidFill>
                      <a:schemeClr val="accent3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 algn="ctr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 algn="ctr">
                      <a:noFill/>
                      <a:prstDash val="solid"/>
                    </a:lnT>
                  </a:tcPr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2.1. Устойчивое эмоциональное состояние в школе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Отсутствие выраженных противоречий между: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требованиями школы (педагога) и родителей;</a:t>
                      </a:r>
                      <a:b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- требованиями взрослых и возможностями ребёнка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Отсутствие выраженных противоречий между: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требованиями школы (педагога) и родителей;</a:t>
                      </a:r>
                      <a:b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</a:b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- требованиями взрослых и возможностями ребёнка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2.2. Взаимодейст-вие со сверстника-ми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Владение приёмами и навыками эффективного межличностного общения со сверстниками: установление дружеских отношений, готовность к коллективным формам деятельности, умение разрешать конфликты мирным путём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Владение приёмами и навыками эффективного межличностного общения со сверстниками: установление дружеских отношений, готовность к коллективным формам деятельности, умение разрешать конфликты мирным путём. Способность к эмоциональным привязанностям (дружбе)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  <a:cs typeface="Times New Roman"/>
                        </a:rPr>
                        <a:t>2.3. Взаимодейст-вие с педагогами</a:t>
                      </a:r>
                      <a:endParaRPr lang="ru-RU" sz="14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Установление адекватных ролевых отношений с педагогами на уроке и вне его. Проявление уважения к учителю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Установление адекватных ролевых отношений с педагогами на уроке и вне его. Проявление уважения к учителю. Способность к установлению межличностных отношений с педагогом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950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2.4. Соблюдение социальных и этических норм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Принятие и выполнение школьных и общепринятых норм поведения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  <a:cs typeface="Times New Roman"/>
                        </a:rPr>
                        <a:t>Принятие и выполнение школьных и общепринятых норм поведения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2890838" y="1409700"/>
          <a:ext cx="3362325" cy="4907280"/>
        </p:xfrm>
        <a:graphic>
          <a:graphicData uri="http://schemas.openxmlformats.org/drawingml/2006/table">
            <a:tbl>
              <a:tblPr/>
              <a:tblGrid>
                <a:gridCol w="714375"/>
                <a:gridCol w="1322387"/>
                <a:gridCol w="1325563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1.3. Уровень развития мышления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уровень развития наглядно-образного мышления: вычленение существенных свойств и отношений предметов, использование схем, способность к обобщению свойств предметов. Начальный уровень развития логического мышления, способность к умозаключениям и выводам на основе имеющихся данных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Владение приёмами установления причинно-следственных отношений между изучаемыми учебными и житейскими понятиями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1.4. Сформирован-ность важнейших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выделить учебную задачу и превратить её в цель деятельности. Сформированность внутреннего плана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Ориентация на всю систему требований задачи. Владение навыками применения логических операций: выделение существенных признаков, обобщение, классификация и др. Систематизация знаний, перенос учебных навыков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1.5. Уровень развития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текста и простых понятий. использование речи как инструмента мышления. Владение сложноподчинёнными конструкциями в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изучаемых понятий и речи, обращённой к школьнику. Использование речи как инструмента мышления. Сложноподчинённые конструкции в устной и письменной речи, связное изложение своих идей, использование доказательств. Грамотность и богатый словарный запас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1.6. Уровень развития тонкой моторики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сложной двигательной активности при обучении письму и рисованию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Понятность письма. Аккуратность оформления письменных работ. Способность к различным видам ручного труда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1.7. Умственная работоспособность и темп умственной деятельности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сосредоточенно работать в течение 15–20 минут. Сохранение удовлетворительной работоспособности на протяжении учебного дня.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Сохранение учебной активности и работоспособ-ности в течение всего урока. Адаптация к учебной нагрузке.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4355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214290"/>
          <a:ext cx="8358246" cy="4104640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500198"/>
                <a:gridCol w="3500462"/>
                <a:gridCol w="3357586"/>
              </a:tblGrid>
              <a:tr h="13719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2.5. Поведенческая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саморегуляция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Произвольная регуляция поведения и естественной двигательной активности в учебных и других ситуациях </a:t>
                      </a:r>
                      <a:r>
                        <a:rPr lang="ru-RU" sz="1600" dirty="0" err="1">
                          <a:latin typeface="Times New Roman"/>
                          <a:ea typeface="Times New Roman"/>
                          <a:cs typeface="Times New Roman"/>
                        </a:rPr>
                        <a:t>внутришкольного</a:t>
                      </a: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 взаимодействия. Сдерживание непроизвольных эмоций и желаний. Способность к ответственному поведению (в рамках возрастных требований)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Произвольная регуляция поведения и естественной двигательной активности в учебных и других ситуациях внутришкольного взаимодействия. Сдерживание непроизвольных эмоций и желаний. Способность к ответственному поведению (в рамках возрастных требований). Моральная регуляция поведения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2.6. Активность и автономность поведения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Активность и самостоятельность в познавательной и социальной деятельности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Активность и самостоятельность в познавательной и социальной деятельности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2890838" y="1409700"/>
          <a:ext cx="3362325" cy="4907280"/>
        </p:xfrm>
        <a:graphic>
          <a:graphicData uri="http://schemas.openxmlformats.org/drawingml/2006/table">
            <a:tbl>
              <a:tblPr/>
              <a:tblGrid>
                <a:gridCol w="714375"/>
                <a:gridCol w="1322387"/>
                <a:gridCol w="1325563"/>
              </a:tblGrid>
              <a:tr h="12763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1.3. Уровень развития мышления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Высокий уровень развития наглядно-образного мышления: вычленение существенных свойств и отношений предметов, использование схем, способность к обобщению свойств предметов. Начальный уровень развития логического мышления, способность к умозаключениям и выводам на основе имеющихся данных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Владение приёмами установления причинно-следственных отношений между изучаемыми учебными и житейскими понятиями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286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1.4. Сформирован-ность важнейших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Умение выделить учебную задачу и превратить её в цель деятельности. Сформированность внутреннего плана учебных действий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Ориентация на всю систему требований задачи. Владение навыками применения логических операций: выделение существенных признаков, обобщение, классификация и др. Систематизация знаний, перенос учебных навыков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160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1.5. Уровень развития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текста и простых понятий. использование речи как инструмента мышления. Владение сложноподчинёнными конструкциями в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Понимание смысла изучаемых понятий и речи, обращённой к школьнику. Использование речи как инструмента мышления. Сложноподчинённые конструкции в устной и письменной речи, связное изложение своих идей, использование доказательств. Грамотность и богатый словарный запас устной речи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635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1.6. Уровень развития тонкой моторики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к сложной двигательной активности при обучении письму и рисованию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Понятность письма. Аккуратность оформления письменных работ. Способность к различным видам ручного труда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969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1.7. Умственная работоспособность и темп умственной деятельности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Способность сосредоточенно работать в течение 15–20 минут. Сохранение удовлетворительной работоспособности на протяжении учебного дня.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7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Сохранение учебной активности и работоспособ-ности в течение всего урока. Адаптация к учебной нагрузке. Способность работать в едином темпе со всем классом</a:t>
                      </a:r>
                      <a:endParaRPr kumimoji="0" lang="ru-RU" sz="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5379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285720" y="285728"/>
          <a:ext cx="8358246" cy="6167628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214446"/>
                <a:gridCol w="3429024"/>
                <a:gridCol w="3714776"/>
              </a:tblGrid>
              <a:tr h="285752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b="1" dirty="0">
                          <a:latin typeface="Times New Roman"/>
                          <a:ea typeface="Times New Roman"/>
                          <a:cs typeface="Times New Roman"/>
                        </a:rPr>
                        <a:t>3. Личностная адаптация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  <a:solidFill>
                      <a:schemeClr val="accent5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 algn="ctr">
                      <a:noFill/>
                      <a:prstDash val="solid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T w="9525" cap="flat" cmpd="sng" algn="ctr">
                      <a:noFill/>
                      <a:prstDash val="solid"/>
                    </a:lnT>
                  </a:tcPr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3.1. Отношения со сверстниками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Эмоционально-положительное восприятие ребёнком системы своих отношений со сверстниками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Эмоционально-положительное восприятие ребён-ком системы своих отношений со сверстниками. Ориентация на мнение товарищей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3.2. Отношения с педагогами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Эмоционально-положительное восприятие ребёнком системы своих отношений с педагогами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Эмоционально-положительное восприятие ребёнком системы своих отношений с педагогами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3.3. Отношение к значимой деятельности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Эмоционально-положительное восприятие школы и учения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Эмоционально-положительное восприятие школы и учения. Понимание смысла учения «для себя»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  <a:tr h="1950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3.4. Отношение к себе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>
                          <a:latin typeface="Times New Roman"/>
                          <a:ea typeface="Times New Roman"/>
                          <a:cs typeface="Times New Roman"/>
                        </a:rPr>
                        <a:t>Устойчивая положительная самооценка</a:t>
                      </a:r>
                      <a:endParaRPr lang="ru-RU" sz="16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/>
                          <a:ea typeface="Times New Roman"/>
                          <a:cs typeface="Times New Roman"/>
                        </a:rPr>
                        <a:t>Устойчивая положительная самооценка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/>
              <a:t>Подходы в адаптации: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dirty="0" err="1" smtClean="0"/>
              <a:t>Деятельностный</a:t>
            </a:r>
            <a:r>
              <a:rPr lang="ru-RU" sz="4000" dirty="0" smtClean="0"/>
              <a:t>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dirty="0" smtClean="0"/>
              <a:t>Системный;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dirty="0" smtClean="0"/>
              <a:t>Личностно-ориентированный;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dirty="0" smtClean="0"/>
              <a:t>Интегрированный;</a:t>
            </a:r>
          </a:p>
          <a:p>
            <a:pPr marL="514350" indent="-514350" fontAlgn="auto">
              <a:spcAft>
                <a:spcPts val="0"/>
              </a:spcAft>
              <a:buFont typeface="+mj-lt"/>
              <a:buAutoNum type="arabicPeriod"/>
              <a:defRPr/>
            </a:pPr>
            <a:r>
              <a:rPr lang="ru-RU" sz="4000" dirty="0" smtClean="0"/>
              <a:t>Региональный</a:t>
            </a:r>
            <a:endParaRPr lang="ru-RU" sz="4000" dirty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/>
              <a:t>Уровни адаптации:</a:t>
            </a:r>
            <a:endParaRPr lang="ru-RU" b="1" i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625" y="285750"/>
            <a:ext cx="8229600" cy="1143000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dirty="0" smtClean="0"/>
              <a:t>Причины </a:t>
            </a:r>
            <a:r>
              <a:rPr lang="ru-RU" dirty="0" err="1" smtClean="0"/>
              <a:t>дезадаптации</a:t>
            </a:r>
            <a:r>
              <a:rPr lang="ru-RU" dirty="0" smtClean="0"/>
              <a:t>:</a:t>
            </a:r>
            <a:endParaRPr lang="ru-RU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2743200"/>
                <a:gridCol w="27432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485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1"/>
          <p:cNvSpPr>
            <a:spLocks noChangeArrowheads="1"/>
          </p:cNvSpPr>
          <p:nvPr/>
        </p:nvSpPr>
        <p:spPr bwMode="auto">
          <a:xfrm>
            <a:off x="0" y="0"/>
            <a:ext cx="9144000" cy="8302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ru-RU" sz="2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Проявление школьной </a:t>
            </a:r>
            <a:r>
              <a:rPr lang="ru-RU" sz="2400" b="1" i="1" dirty="0" err="1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дезадаптации</a:t>
            </a:r>
            <a:r>
              <a:rPr lang="ru-RU" sz="2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</a:p>
          <a:p>
            <a:pPr algn="ctr">
              <a:defRPr/>
            </a:pPr>
            <a:r>
              <a:rPr lang="ru-RU" sz="2400" b="1" i="1" dirty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у младших школьников</a:t>
            </a: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0" y="857250"/>
          <a:ext cx="9144000" cy="5011899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71802"/>
                <a:gridCol w="3024198"/>
                <a:gridCol w="3048000"/>
              </a:tblGrid>
              <a:tr h="47037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Форма </a:t>
                      </a:r>
                      <a:r>
                        <a:rPr lang="ru-RU" sz="2000" dirty="0" err="1" smtClean="0"/>
                        <a:t>дезадаптации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Причины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Пути их ликвидации</a:t>
                      </a:r>
                      <a:endParaRPr lang="ru-RU" sz="2000" dirty="0"/>
                    </a:p>
                  </a:txBody>
                  <a:tcPr/>
                </a:tc>
              </a:tr>
              <a:tr h="1304509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Неприспособленность к предметной стороне учебной деятельности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Недостаточное интеллектуальное и психомоторное развитие ребенка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Развивать</a:t>
                      </a:r>
                      <a:r>
                        <a:rPr lang="ru-RU" sz="2000" baseline="0" dirty="0" smtClean="0"/>
                        <a:t> интерес через игру; оказывать поддержку «в зоне ближайшего действия»</a:t>
                      </a:r>
                      <a:endParaRPr lang="ru-RU" sz="2000" dirty="0"/>
                    </a:p>
                  </a:txBody>
                  <a:tcPr/>
                </a:tc>
              </a:tr>
              <a:tr h="523080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Неспособность произвольно управлять своим поведением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Неправильное воспитание в семье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Поддерживать</a:t>
                      </a:r>
                      <a:r>
                        <a:rPr lang="ru-RU" sz="2000" baseline="0" dirty="0" smtClean="0"/>
                        <a:t> доброжелательное отношение к окружающим</a:t>
                      </a:r>
                      <a:endParaRPr lang="ru-RU" sz="2000" dirty="0"/>
                    </a:p>
                  </a:txBody>
                  <a:tcPr/>
                </a:tc>
              </a:tr>
              <a:tr h="70242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Неспособность принять темп школьной жизни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Неправильное</a:t>
                      </a:r>
                      <a:r>
                        <a:rPr lang="ru-RU" sz="2000" baseline="0" dirty="0" smtClean="0"/>
                        <a:t> воспитание в семье или игнорирование взрослыми индивидуальных особенностей детей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Развивать волю;</a:t>
                      </a:r>
                      <a:r>
                        <a:rPr lang="ru-RU" sz="2000" baseline="0" dirty="0" smtClean="0"/>
                        <a:t> применять рисование, конструирование</a:t>
                      </a:r>
                      <a:endParaRPr lang="ru-RU" sz="2000" dirty="0" smtClean="0"/>
                    </a:p>
                    <a:p>
                      <a:pPr algn="ctr"/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3" name="Таблица 12"/>
          <p:cNvGraphicFramePr>
            <a:graphicFrameLocks noGrp="1"/>
          </p:cNvGraphicFramePr>
          <p:nvPr/>
        </p:nvGraphicFramePr>
        <p:xfrm>
          <a:off x="0" y="5000625"/>
          <a:ext cx="9144000" cy="1615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071802"/>
                <a:gridCol w="3024198"/>
                <a:gridCol w="3048000"/>
              </a:tblGrid>
              <a:tr h="437198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Школьный невроз, «фобия школы»</a:t>
                      </a:r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Ребенок не может выйти за пределы семейной общности</a:t>
                      </a:r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Всячески украшать в сознании ребенка образ школы, участвовать в школьных делах родителям </a:t>
                      </a:r>
                      <a:endParaRPr lang="ru-RU" sz="2000" dirty="0"/>
                    </a:p>
                  </a:txBody>
                  <a:tcP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tx2">
                    <a:lumMod val="50000"/>
                  </a:schemeClr>
                </a:solidFill>
              </a:rPr>
              <a:t>Модель выпускника</a:t>
            </a:r>
            <a:endParaRPr lang="ru-RU" b="1" i="1" dirty="0">
              <a:solidFill>
                <a:schemeClr val="tx2">
                  <a:lumMod val="50000"/>
                </a:schemeClr>
              </a:solidFill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/>
              <a:t>Актуальность проблемы:</a:t>
            </a:r>
            <a:endParaRPr lang="ru-RU" i="1" dirty="0"/>
          </a:p>
        </p:txBody>
      </p:sp>
      <p:sp>
        <p:nvSpPr>
          <p:cNvPr id="307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mtClean="0"/>
              <a:t> гуманизм;</a:t>
            </a:r>
          </a:p>
          <a:p>
            <a:pPr>
              <a:buFont typeface="Wingdings" pitchFamily="2" charset="2"/>
              <a:buChar char="q"/>
            </a:pPr>
            <a:r>
              <a:rPr lang="ru-RU" smtClean="0"/>
              <a:t> приоритет общечеловеческих ценностей;</a:t>
            </a:r>
          </a:p>
          <a:p>
            <a:pPr>
              <a:buFont typeface="Wingdings" pitchFamily="2" charset="2"/>
              <a:buChar char="q"/>
            </a:pPr>
            <a:r>
              <a:rPr lang="ru-RU" smtClean="0"/>
              <a:t> здоровье ребенка;</a:t>
            </a:r>
          </a:p>
          <a:p>
            <a:pPr>
              <a:buFont typeface="Wingdings" pitchFamily="2" charset="2"/>
              <a:buChar char="q"/>
            </a:pPr>
            <a:r>
              <a:rPr lang="ru-RU" smtClean="0"/>
              <a:t> формирование, развитие личностного потенциала ученика;</a:t>
            </a:r>
          </a:p>
          <a:p>
            <a:pPr>
              <a:buFont typeface="Wingdings" pitchFamily="2" charset="2"/>
              <a:buChar char="q"/>
            </a:pPr>
            <a:r>
              <a:rPr lang="ru-RU" smtClean="0"/>
              <a:t> гармонизация отношений ребенка с окружающим миром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Wingdings" pitchFamily="2" charset="2"/>
              <a:buChar char="q"/>
            </a:pPr>
            <a:endParaRPr lang="ru-RU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21507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smtClean="0"/>
          </a:p>
        </p:txBody>
      </p:sp>
      <p:pic>
        <p:nvPicPr>
          <p:cNvPr id="21508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Прямоугольник 4"/>
          <p:cNvSpPr/>
          <p:nvPr/>
        </p:nvSpPr>
        <p:spPr>
          <a:xfrm>
            <a:off x="2286000" y="785813"/>
            <a:ext cx="5357813" cy="526256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chemeClr val="accent5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БЛАГОДАРЮ ЗА ВНИМАНИЕ!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ЖЕЛАЮ УСПЕШНОЙ И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ТВОРЧЕСКОЙ РАБОТЫ, </a:t>
            </a:r>
          </a:p>
          <a:p>
            <a:pPr algn="ctr"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200" b="1" i="1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+mn-cs"/>
              </a:rPr>
              <a:t>ХОРОШИХ, УМНЫХ И АДАПТИРОВАННЫХ УЧЕНИКОВ</a:t>
            </a:r>
            <a:endParaRPr lang="ru-RU" sz="3200" b="1" i="1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  <a:cs typeface="Arabic Typesetting" pitchFamily="66" charset="-78"/>
              </a:rPr>
              <a:t>Адаптация в трех сферах:</a:t>
            </a:r>
            <a:endParaRPr lang="ru-RU" b="1" dirty="0">
              <a:solidFill>
                <a:schemeClr val="accent5">
                  <a:lumMod val="50000"/>
                </a:schemeClr>
              </a:solidFill>
              <a:cs typeface="Arabic Typesetting" pitchFamily="66" charset="-78"/>
            </a:endParaRPr>
          </a:p>
        </p:txBody>
      </p:sp>
      <p:graphicFrame>
        <p:nvGraphicFramePr>
          <p:cNvPr id="12" name="Содержимое 11"/>
          <p:cNvGraphicFramePr>
            <a:graphicFrameLocks noGrp="1"/>
          </p:cNvGraphicFramePr>
          <p:nvPr>
            <p:ph idx="1"/>
          </p:nvPr>
        </p:nvGraphicFramePr>
        <p:xfrm>
          <a:off x="457200" y="1285860"/>
          <a:ext cx="8229600" cy="48403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4101" name="Picture 7" descr="DCO2100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6072188" y="1643063"/>
            <a:ext cx="2786062" cy="432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/>
              <a:t>Цели школы в адаптации:</a:t>
            </a:r>
            <a:endParaRPr lang="ru-RU" i="1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313" y="285750"/>
            <a:ext cx="8643937" cy="1143000"/>
          </a:xfr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>
                <a:solidFill>
                  <a:schemeClr val="accent2">
                    <a:lumMod val="50000"/>
                  </a:schemeClr>
                </a:solidFill>
              </a:rPr>
              <a:t>Периоды адаптации:</a:t>
            </a:r>
            <a:endParaRPr lang="ru-RU" b="1" i="1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3600" b="1" i="1" dirty="0" smtClean="0">
                <a:solidFill>
                  <a:schemeClr val="accent4">
                    <a:lumMod val="50000"/>
                  </a:schemeClr>
                </a:solidFill>
              </a:rPr>
              <a:t>Компоненты по развитию интереса и желания к ученью:</a:t>
            </a:r>
            <a:endParaRPr lang="ru-RU" sz="36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graphicFrame>
        <p:nvGraphicFramePr>
          <p:cNvPr id="9" name="Содержимое 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5" name="Oval 43"/>
          <p:cNvSpPr>
            <a:spLocks noChangeArrowheads="1"/>
          </p:cNvSpPr>
          <p:nvPr/>
        </p:nvSpPr>
        <p:spPr bwMode="gray">
          <a:xfrm>
            <a:off x="3505200" y="2590800"/>
            <a:ext cx="2057400" cy="2057400"/>
          </a:xfrm>
          <a:prstGeom prst="ellipse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00B050"/>
                </a:solidFill>
              </a:rPr>
              <a:t>Желание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dirty="0">
                <a:solidFill>
                  <a:srgbClr val="00B050"/>
                </a:solidFill>
              </a:rPr>
              <a:t>учиться</a:t>
            </a:r>
            <a:endParaRPr lang="ru-RU" sz="36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i="1" dirty="0" smtClean="0"/>
              <a:t>Советы по развитию интереса и </a:t>
            </a:r>
            <a:br>
              <a:rPr lang="ru-RU" i="1" dirty="0" smtClean="0"/>
            </a:br>
            <a:r>
              <a:rPr lang="ru-RU" i="1" dirty="0" smtClean="0"/>
              <a:t>желанию к учению:</a:t>
            </a:r>
            <a:endParaRPr lang="ru-RU" i="1" dirty="0"/>
          </a:p>
        </p:txBody>
      </p:sp>
      <p:sp>
        <p:nvSpPr>
          <p:cNvPr id="8196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q"/>
            </a:pPr>
            <a:r>
              <a:rPr lang="ru-RU" smtClean="0"/>
              <a:t> вера в успех ребенка;</a:t>
            </a:r>
          </a:p>
          <a:p>
            <a:pPr>
              <a:buFont typeface="Wingdings" pitchFamily="2" charset="2"/>
              <a:buChar char="q"/>
            </a:pPr>
            <a:r>
              <a:rPr lang="ru-RU" smtClean="0"/>
              <a:t> положительные установки;</a:t>
            </a:r>
          </a:p>
          <a:p>
            <a:pPr>
              <a:buFont typeface="Wingdings" pitchFamily="2" charset="2"/>
              <a:buChar char="q"/>
            </a:pPr>
            <a:r>
              <a:rPr lang="ru-RU" smtClean="0"/>
              <a:t> любовь и доброжелательность;</a:t>
            </a:r>
          </a:p>
          <a:p>
            <a:pPr>
              <a:buFont typeface="Wingdings" pitchFamily="2" charset="2"/>
              <a:buChar char="q"/>
            </a:pPr>
            <a:r>
              <a:rPr lang="ru-RU" smtClean="0"/>
              <a:t>приучение к режиму дня;</a:t>
            </a:r>
          </a:p>
          <a:p>
            <a:pPr>
              <a:buFont typeface="Wingdings" pitchFamily="2" charset="2"/>
              <a:buChar char="q"/>
            </a:pPr>
            <a:r>
              <a:rPr lang="ru-RU" smtClean="0"/>
              <a:t> выполнение установленных правил и норм поведения</a:t>
            </a:r>
          </a:p>
          <a:p>
            <a:pPr>
              <a:buFont typeface="Arial" charset="0"/>
              <a:buNone/>
            </a:pPr>
            <a:endParaRPr lang="ru-RU" smtClean="0"/>
          </a:p>
          <a:p>
            <a:pPr>
              <a:buFont typeface="Wingdings" pitchFamily="2" charset="2"/>
              <a:buChar char="q"/>
            </a:pPr>
            <a:endParaRPr lang="ru-RU" smtClean="0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b="1" i="1" dirty="0" smtClean="0"/>
              <a:t>Возрастные</a:t>
            </a:r>
            <a:r>
              <a:rPr lang="ru-RU" dirty="0" smtClean="0"/>
              <a:t> </a:t>
            </a:r>
            <a:r>
              <a:rPr lang="ru-RU" b="1" i="1" dirty="0" smtClean="0"/>
              <a:t>особенности</a:t>
            </a:r>
            <a:endParaRPr lang="ru-RU" b="1" i="1" dirty="0"/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smtClean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1524000" y="2495550"/>
          <a:ext cx="6096000" cy="2734056"/>
        </p:xfrm>
        <a:graphic>
          <a:graphicData uri="http://schemas.openxmlformats.org/drawingml/2006/table">
            <a:tbl>
              <a:tblPr/>
              <a:tblGrid>
                <a:gridCol w="1296988"/>
                <a:gridCol w="2395537"/>
                <a:gridCol w="2403475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Параметры психолого-педагогического статуса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Психолого-педагогические требования к содержанию статуса учащегося 1-го класса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1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Психолого-педагогические требования к содержанию статуса учащегося 3–5 классов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anchor="ctr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 Академическая адаптация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1.1. Наличие и характер учебной мотивации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Желание учиться, идти в школу. Наличие познавательного или социального мотива учения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ts val="100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Ориентация на освоение способов получения знания. Проявление интереса к закономерностям, принципам. Предпочтение трудных заданий. Наличие мотива самообразования, представленного интересом к дополнительным источникам знаний</a:t>
                      </a:r>
                      <a:endParaRPr kumimoji="0" lang="ru-RU" sz="11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Calibri" pitchFamily="34" charset="0"/>
                        <a:cs typeface="Times New Roman" pitchFamily="18" charset="0"/>
                      </a:endParaRPr>
                    </a:p>
                  </a:txBody>
                  <a:tcPr marL="0" marR="0" marT="0" marB="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0251" name="Picture 2" descr="img_grf_house"/>
          <p:cNvPicPr>
            <a:picLocks noChangeAspect="1" noChangeArrowheads="1"/>
          </p:cNvPicPr>
          <p:nvPr/>
        </p:nvPicPr>
        <p:blipFill>
          <a:blip r:embed="rId2" cstate="email">
            <a:lum bright="30000" contrast="-48000"/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3553" name="Rectangle 1"/>
          <p:cNvSpPr>
            <a:spLocks noChangeArrowheads="1"/>
          </p:cNvSpPr>
          <p:nvPr/>
        </p:nvSpPr>
        <p:spPr bwMode="auto">
          <a:xfrm>
            <a:off x="0" y="0"/>
            <a:ext cx="9144000" cy="830263"/>
          </a:xfrm>
          <a:prstGeom prst="rect">
            <a:avLst/>
          </a:prstGeom>
          <a:ln>
            <a:headEnd/>
            <a:tailEnd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>
            <a:spAutoFit/>
          </a:bodyPr>
          <a:lstStyle/>
          <a:p>
            <a:pPr algn="ctr"/>
            <a:r>
              <a:rPr lang="ru-RU" sz="2400" b="1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Система психолого-педагогических требований</a:t>
            </a:r>
          </a:p>
          <a:p>
            <a:pPr algn="ctr"/>
            <a:r>
              <a:rPr lang="ru-RU" sz="2400" b="1">
                <a:solidFill>
                  <a:srgbClr val="00B050"/>
                </a:solidFill>
                <a:latin typeface="Arial" charset="0"/>
                <a:cs typeface="Times New Roman" pitchFamily="18" charset="0"/>
              </a:rPr>
              <a:t> к содержанию статуса младшего школьника</a:t>
            </a:r>
            <a:endParaRPr lang="ru-RU" sz="2400">
              <a:solidFill>
                <a:srgbClr val="00B050"/>
              </a:solidFill>
              <a:latin typeface="Arial" charset="0"/>
              <a:cs typeface="Arial" charset="0"/>
            </a:endParaRPr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/>
        </p:nvGraphicFramePr>
        <p:xfrm>
          <a:off x="428596" y="1285860"/>
          <a:ext cx="8358246" cy="5226304"/>
        </p:xfrm>
        <a:graphic>
          <a:graphicData uri="http://schemas.openxmlformats.org/drawingml/2006/table">
            <a:tbl>
              <a:tblPr>
                <a:tableStyleId>{3C2FFA5D-87B4-456A-9821-1D502468CF0F}</a:tableStyleId>
              </a:tblPr>
              <a:tblGrid>
                <a:gridCol w="1002689"/>
                <a:gridCol w="3355029"/>
                <a:gridCol w="4000528"/>
              </a:tblGrid>
              <a:tr h="6502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Параметры психолого-педагогического статуса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B w="9525" cap="flat" cmpd="sng" algn="ctr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Психолого-педагогические требования к содержанию статуса учащегося 1-го класса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B w="9525" cap="flat" cmpd="sng" algn="ctr">
                      <a:noFill/>
                      <a:prstDash val="soli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600" dirty="0">
                          <a:latin typeface="Times New Roman" pitchFamily="18" charset="0"/>
                          <a:cs typeface="Times New Roman" pitchFamily="18" charset="0"/>
                        </a:rPr>
                        <a:t>Психолого-педагогические требования к содержанию статуса учащегося 3–5 классов</a:t>
                      </a:r>
                      <a:endParaRPr lang="ru-RU" sz="16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 anchor="ctr">
                    <a:lnB w="9525" cap="flat" cmpd="sng" algn="ctr">
                      <a:noFill/>
                      <a:prstDash val="solid"/>
                    </a:lnB>
                  </a:tcPr>
                </a:tc>
              </a:tr>
              <a:tr h="162560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800" dirty="0">
                          <a:latin typeface="Times New Roman" pitchFamily="18" charset="0"/>
                          <a:cs typeface="Times New Roman" pitchFamily="18" charset="0"/>
                        </a:rPr>
                        <a:t>1. Академическая адаптация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L w="9525" cap="flat" cmpd="sng" algn="ctr">
                      <a:noFill/>
                      <a:prstDash val="solid"/>
                    </a:lnL>
                    <a:lnR w="9525" cap="flat" cmpd="sng" algn="ctr">
                      <a:noFill/>
                      <a:prstDash val="solid"/>
                    </a:lnR>
                    <a:lnT w="9525" cap="flat" cmpd="sng" algn="ctr">
                      <a:noFill/>
                      <a:prstDash val="solid"/>
                    </a:lnT>
                    <a:lnB w="9525" cap="flat" cmpd="sng" algn="ctr">
                      <a:noFill/>
                      <a:prstDash val="soli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30048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1.1. Наличие и характер учебной мотивации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Желание учиться, идти в школу. Наличие познавательного или социального мотива учения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Ориентация на освоение способов получения знания. Проявление интереса к закономерностям, принципам. Предпочтение трудных заданий. Наличие мотива самообразования, представленного интересом к дополнительным источникам знаний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>
                    <a:lnT w="9525" cap="flat" cmpd="sng" algn="ctr">
                      <a:noFill/>
                      <a:prstDash val="solid"/>
                    </a:lnT>
                  </a:tcPr>
                </a:tc>
              </a:tr>
              <a:tr h="195072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>
                          <a:latin typeface="Times New Roman" pitchFamily="18" charset="0"/>
                          <a:cs typeface="Times New Roman" pitchFamily="18" charset="0"/>
                        </a:rPr>
                        <a:t>1.2. Произвольность психических процессов</a:t>
                      </a:r>
                      <a:endParaRPr lang="ru-RU" sz="14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Высокий уровень учебной активности, самостоятельности. Способность самостоятельно спланировать, осуществить и проконтролировать результат учебных действий. Совершение учебных действий по образцу и правилу. Поддержание внимания на учебной задаче. Наличие собственных усилий для преодоления трудностей в решении учебных задач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cs typeface="Times New Roman" pitchFamily="18" charset="0"/>
                        </a:rPr>
                        <a:t>Высокий уровень учебной активности, самостоятельности. Принятие целей, заданных учителем. Самостоятельная организация деятельности в рамках учебных или иных целей, заданных учителем. Определение важности и последовательности целей в рамках конкретной учебной ситуации. Поддержание внимания на учебной задаче</a:t>
                      </a:r>
                      <a:endParaRPr lang="ru-RU" sz="14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</a:tr>
            </a:tbl>
          </a:graphicData>
        </a:graphic>
      </p:graphicFrame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231</TotalTime>
  <Words>2455</Words>
  <Application>Microsoft Office PowerPoint</Application>
  <PresentationFormat>Экран (4:3)</PresentationFormat>
  <Paragraphs>231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6" baseType="lpstr">
      <vt:lpstr>Calibri</vt:lpstr>
      <vt:lpstr>Arial</vt:lpstr>
      <vt:lpstr>Wingdings</vt:lpstr>
      <vt:lpstr>Arabic Typesetting</vt:lpstr>
      <vt:lpstr>Times New Roman</vt:lpstr>
      <vt:lpstr>Тема Office</vt:lpstr>
      <vt:lpstr>Слайд 1</vt:lpstr>
      <vt:lpstr>Актуальность проблемы:</vt:lpstr>
      <vt:lpstr>Адаптация в трех сферах:</vt:lpstr>
      <vt:lpstr>Цели школы в адаптации:</vt:lpstr>
      <vt:lpstr>Периоды адаптации:</vt:lpstr>
      <vt:lpstr>Компоненты по развитию интереса и желания к ученью:</vt:lpstr>
      <vt:lpstr>Советы по развитию интереса и  желанию к учению:</vt:lpstr>
      <vt:lpstr>Возрастные особенности</vt:lpstr>
      <vt:lpstr>Слайд 9</vt:lpstr>
      <vt:lpstr>Слайд 10</vt:lpstr>
      <vt:lpstr>Слайд 11</vt:lpstr>
      <vt:lpstr>Слайд 12</vt:lpstr>
      <vt:lpstr>Слайд 13</vt:lpstr>
      <vt:lpstr>Слайд 14</vt:lpstr>
      <vt:lpstr>Подходы в адаптации:</vt:lpstr>
      <vt:lpstr>Уровни адаптации:</vt:lpstr>
      <vt:lpstr>Причины дезадаптации:</vt:lpstr>
      <vt:lpstr>Слайд 18</vt:lpstr>
      <vt:lpstr>Модель выпускника</vt:lpstr>
      <vt:lpstr>Слайд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Nady</dc:creator>
  <cp:lastModifiedBy>revaz</cp:lastModifiedBy>
  <cp:revision>32</cp:revision>
  <dcterms:created xsi:type="dcterms:W3CDTF">2011-10-30T00:24:28Z</dcterms:created>
  <dcterms:modified xsi:type="dcterms:W3CDTF">2013-02-28T21:18:11Z</dcterms:modified>
</cp:coreProperties>
</file>