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2"/>
  </p:notesMasterIdLst>
  <p:sldIdLst>
    <p:sldId id="256" r:id="rId2"/>
    <p:sldId id="259" r:id="rId3"/>
    <p:sldId id="260" r:id="rId4"/>
    <p:sldId id="262" r:id="rId5"/>
    <p:sldId id="261" r:id="rId6"/>
    <p:sldId id="266" r:id="rId7"/>
    <p:sldId id="263" r:id="rId8"/>
    <p:sldId id="265" r:id="rId9"/>
    <p:sldId id="267" r:id="rId10"/>
    <p:sldId id="264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A6CA3A-0368-41F6-B117-D1C23830DD65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DAC3210-53E6-4BA5-AF22-B85E2CDA8E76}">
      <dgm:prSet phldrT="[Текст]" custT="1"/>
      <dgm:spPr/>
      <dgm:t>
        <a:bodyPr/>
        <a:lstStyle/>
        <a:p>
          <a:r>
            <a:rPr lang="ru-RU" sz="3200" dirty="0" smtClean="0"/>
            <a:t>Распустились листья на деревьях. Летом мы ездили отдыхать на Черное море. Кем работает твоя мама?</a:t>
          </a:r>
          <a:endParaRPr lang="ru-RU" sz="3200" dirty="0"/>
        </a:p>
      </dgm:t>
    </dgm:pt>
    <dgm:pt modelId="{160A6630-81B9-4512-B829-6FC99718AC94}" type="parTrans" cxnId="{208913E5-17A2-44A9-9C2C-9DE6735AA74A}">
      <dgm:prSet/>
      <dgm:spPr/>
      <dgm:t>
        <a:bodyPr/>
        <a:lstStyle/>
        <a:p>
          <a:endParaRPr lang="ru-RU"/>
        </a:p>
      </dgm:t>
    </dgm:pt>
    <dgm:pt modelId="{6201E310-2C95-4436-8C43-8058C2B6DD1A}" type="sibTrans" cxnId="{208913E5-17A2-44A9-9C2C-9DE6735AA74A}">
      <dgm:prSet/>
      <dgm:spPr/>
      <dgm:t>
        <a:bodyPr/>
        <a:lstStyle/>
        <a:p>
          <a:endParaRPr lang="ru-RU"/>
        </a:p>
      </dgm:t>
    </dgm:pt>
    <dgm:pt modelId="{D8A34CAE-7EA0-43BD-821C-E45E2F03C64A}">
      <dgm:prSet phldrT="[Текст]" phldr="1"/>
      <dgm:spPr/>
      <dgm:t>
        <a:bodyPr/>
        <a:lstStyle/>
        <a:p>
          <a:endParaRPr lang="ru-RU"/>
        </a:p>
      </dgm:t>
    </dgm:pt>
    <dgm:pt modelId="{A66CBB54-0DB8-4944-B33D-98207C59F2DD}" type="parTrans" cxnId="{5FE1650A-9D53-4B6D-8024-D7E3FB1EC7D7}">
      <dgm:prSet/>
      <dgm:spPr/>
      <dgm:t>
        <a:bodyPr/>
        <a:lstStyle/>
        <a:p>
          <a:endParaRPr lang="ru-RU"/>
        </a:p>
      </dgm:t>
    </dgm:pt>
    <dgm:pt modelId="{BAEC0163-7601-44DB-9F53-045B7237A9BA}" type="sibTrans" cxnId="{5FE1650A-9D53-4B6D-8024-D7E3FB1EC7D7}">
      <dgm:prSet/>
      <dgm:spPr/>
      <dgm:t>
        <a:bodyPr/>
        <a:lstStyle/>
        <a:p>
          <a:endParaRPr lang="ru-RU"/>
        </a:p>
      </dgm:t>
    </dgm:pt>
    <dgm:pt modelId="{2FF7FF28-D178-491A-8226-BF99ABDB22DF}">
      <dgm:prSet phldrT="[Текст]" custT="1"/>
      <dgm:spPr/>
      <dgm:t>
        <a:bodyPr/>
        <a:lstStyle/>
        <a:p>
          <a:pPr algn="ctr"/>
          <a:r>
            <a:rPr lang="ru-RU" sz="3200" dirty="0" smtClean="0"/>
            <a:t>Весной.</a:t>
          </a:r>
        </a:p>
        <a:p>
          <a:pPr algn="just"/>
          <a:r>
            <a:rPr lang="ru-RU" sz="3200" dirty="0" smtClean="0"/>
            <a:t>Наступила весна. Дует легкий ветерок. С юга прилетели птицы. Они радуются солнышку и теплу.</a:t>
          </a:r>
        </a:p>
        <a:p>
          <a:pPr algn="l"/>
          <a:endParaRPr lang="ru-RU" sz="3200" dirty="0"/>
        </a:p>
      </dgm:t>
    </dgm:pt>
    <dgm:pt modelId="{92ACFDD6-71A6-4832-BA71-98E3119536B2}" type="parTrans" cxnId="{EE64722B-5EA1-4EAC-9C92-E7FE2ACC367B}">
      <dgm:prSet/>
      <dgm:spPr/>
      <dgm:t>
        <a:bodyPr/>
        <a:lstStyle/>
        <a:p>
          <a:endParaRPr lang="ru-RU"/>
        </a:p>
      </dgm:t>
    </dgm:pt>
    <dgm:pt modelId="{EA84CC3B-4041-45D7-8422-6A3279235091}" type="sibTrans" cxnId="{EE64722B-5EA1-4EAC-9C92-E7FE2ACC367B}">
      <dgm:prSet/>
      <dgm:spPr/>
      <dgm:t>
        <a:bodyPr/>
        <a:lstStyle/>
        <a:p>
          <a:endParaRPr lang="ru-RU"/>
        </a:p>
      </dgm:t>
    </dgm:pt>
    <dgm:pt modelId="{79BAB938-FCA8-4701-9A87-6E65E0349EDB}">
      <dgm:prSet phldrT="[Текст]" phldr="1"/>
      <dgm:spPr/>
      <dgm:t>
        <a:bodyPr/>
        <a:lstStyle/>
        <a:p>
          <a:endParaRPr lang="ru-RU"/>
        </a:p>
      </dgm:t>
    </dgm:pt>
    <dgm:pt modelId="{9AFA46CD-7D83-4F40-8A98-70A7578C1A78}" type="parTrans" cxnId="{56E9335E-FA21-4B61-A97E-63DBB4CF8B67}">
      <dgm:prSet/>
      <dgm:spPr/>
      <dgm:t>
        <a:bodyPr/>
        <a:lstStyle/>
        <a:p>
          <a:endParaRPr lang="ru-RU"/>
        </a:p>
      </dgm:t>
    </dgm:pt>
    <dgm:pt modelId="{5ED236FD-742F-4DCE-8491-0987E297A697}" type="sibTrans" cxnId="{56E9335E-FA21-4B61-A97E-63DBB4CF8B67}">
      <dgm:prSet/>
      <dgm:spPr/>
      <dgm:t>
        <a:bodyPr/>
        <a:lstStyle/>
        <a:p>
          <a:endParaRPr lang="ru-RU"/>
        </a:p>
      </dgm:t>
    </dgm:pt>
    <dgm:pt modelId="{B37B2944-AF23-4C77-9AA5-C78EE10EF2BE}" type="pres">
      <dgm:prSet presAssocID="{14A6CA3A-0368-41F6-B117-D1C23830DD6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274457-BF02-495C-8957-DF336F29D3E1}" type="pres">
      <dgm:prSet presAssocID="{0DAC3210-53E6-4BA5-AF22-B85E2CDA8E7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1E6544-D534-4C66-8C49-B70F35B72B72}" type="pres">
      <dgm:prSet presAssocID="{0DAC3210-53E6-4BA5-AF22-B85E2CDA8E76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70CA56-3374-4A81-8AF7-02213BC8509A}" type="pres">
      <dgm:prSet presAssocID="{2FF7FF28-D178-491A-8226-BF99ABDB22D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4E423D-376D-46F3-A5C0-8943346E996D}" type="pres">
      <dgm:prSet presAssocID="{2FF7FF28-D178-491A-8226-BF99ABDB22DF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E1650A-9D53-4B6D-8024-D7E3FB1EC7D7}" srcId="{0DAC3210-53E6-4BA5-AF22-B85E2CDA8E76}" destId="{D8A34CAE-7EA0-43BD-821C-E45E2F03C64A}" srcOrd="0" destOrd="0" parTransId="{A66CBB54-0DB8-4944-B33D-98207C59F2DD}" sibTransId="{BAEC0163-7601-44DB-9F53-045B7237A9BA}"/>
    <dgm:cxn modelId="{EE64722B-5EA1-4EAC-9C92-E7FE2ACC367B}" srcId="{14A6CA3A-0368-41F6-B117-D1C23830DD65}" destId="{2FF7FF28-D178-491A-8226-BF99ABDB22DF}" srcOrd="1" destOrd="0" parTransId="{92ACFDD6-71A6-4832-BA71-98E3119536B2}" sibTransId="{EA84CC3B-4041-45D7-8422-6A3279235091}"/>
    <dgm:cxn modelId="{DB2BECB1-8A7F-4A10-B1C1-EC5F3B06AF89}" type="presOf" srcId="{0DAC3210-53E6-4BA5-AF22-B85E2CDA8E76}" destId="{C9274457-BF02-495C-8957-DF336F29D3E1}" srcOrd="0" destOrd="0" presId="urn:microsoft.com/office/officeart/2005/8/layout/vList2"/>
    <dgm:cxn modelId="{EF717F5F-B4A2-485E-8C21-04900F436231}" type="presOf" srcId="{79BAB938-FCA8-4701-9A87-6E65E0349EDB}" destId="{1A4E423D-376D-46F3-A5C0-8943346E996D}" srcOrd="0" destOrd="0" presId="urn:microsoft.com/office/officeart/2005/8/layout/vList2"/>
    <dgm:cxn modelId="{208913E5-17A2-44A9-9C2C-9DE6735AA74A}" srcId="{14A6CA3A-0368-41F6-B117-D1C23830DD65}" destId="{0DAC3210-53E6-4BA5-AF22-B85E2CDA8E76}" srcOrd="0" destOrd="0" parTransId="{160A6630-81B9-4512-B829-6FC99718AC94}" sibTransId="{6201E310-2C95-4436-8C43-8058C2B6DD1A}"/>
    <dgm:cxn modelId="{5587BD7B-3585-4F0B-A78B-72CEB25D23BF}" type="presOf" srcId="{D8A34CAE-7EA0-43BD-821C-E45E2F03C64A}" destId="{621E6544-D534-4C66-8C49-B70F35B72B72}" srcOrd="0" destOrd="0" presId="urn:microsoft.com/office/officeart/2005/8/layout/vList2"/>
    <dgm:cxn modelId="{C640D145-F585-4923-85E9-EC3193F1A3F4}" type="presOf" srcId="{14A6CA3A-0368-41F6-B117-D1C23830DD65}" destId="{B37B2944-AF23-4C77-9AA5-C78EE10EF2BE}" srcOrd="0" destOrd="0" presId="urn:microsoft.com/office/officeart/2005/8/layout/vList2"/>
    <dgm:cxn modelId="{56E9335E-FA21-4B61-A97E-63DBB4CF8B67}" srcId="{2FF7FF28-D178-491A-8226-BF99ABDB22DF}" destId="{79BAB938-FCA8-4701-9A87-6E65E0349EDB}" srcOrd="0" destOrd="0" parTransId="{9AFA46CD-7D83-4F40-8A98-70A7578C1A78}" sibTransId="{5ED236FD-742F-4DCE-8491-0987E297A697}"/>
    <dgm:cxn modelId="{73A09D59-74A7-47EA-911C-33191359C426}" type="presOf" srcId="{2FF7FF28-D178-491A-8226-BF99ABDB22DF}" destId="{B870CA56-3374-4A81-8AF7-02213BC8509A}" srcOrd="0" destOrd="0" presId="urn:microsoft.com/office/officeart/2005/8/layout/vList2"/>
    <dgm:cxn modelId="{3E35758B-87DF-4F45-B822-FC8AB6537E21}" type="presParOf" srcId="{B37B2944-AF23-4C77-9AA5-C78EE10EF2BE}" destId="{C9274457-BF02-495C-8957-DF336F29D3E1}" srcOrd="0" destOrd="0" presId="urn:microsoft.com/office/officeart/2005/8/layout/vList2"/>
    <dgm:cxn modelId="{12AC6EB1-E468-4A31-A75E-E20064BCAB9E}" type="presParOf" srcId="{B37B2944-AF23-4C77-9AA5-C78EE10EF2BE}" destId="{621E6544-D534-4C66-8C49-B70F35B72B72}" srcOrd="1" destOrd="0" presId="urn:microsoft.com/office/officeart/2005/8/layout/vList2"/>
    <dgm:cxn modelId="{D3082B32-84D6-4F11-9A32-85168FA7C078}" type="presParOf" srcId="{B37B2944-AF23-4C77-9AA5-C78EE10EF2BE}" destId="{B870CA56-3374-4A81-8AF7-02213BC8509A}" srcOrd="2" destOrd="0" presId="urn:microsoft.com/office/officeart/2005/8/layout/vList2"/>
    <dgm:cxn modelId="{A42A19D6-04B6-40A1-9E77-6736571FD25A}" type="presParOf" srcId="{B37B2944-AF23-4C77-9AA5-C78EE10EF2BE}" destId="{1A4E423D-376D-46F3-A5C0-8943346E996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9274457-BF02-495C-8957-DF336F29D3E1}">
      <dsp:nvSpPr>
        <dsp:cNvPr id="0" name=""/>
        <dsp:cNvSpPr/>
      </dsp:nvSpPr>
      <dsp:spPr>
        <a:xfrm>
          <a:off x="0" y="4811"/>
          <a:ext cx="7239000" cy="235396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5000"/>
                <a:satMod val="250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tint val="64000"/>
                <a:satMod val="16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3000"/>
                <a:satMod val="190000"/>
              </a:schemeClr>
            </a:gs>
          </a:gsLst>
          <a:lin ang="5400000" scaled="1"/>
        </a:gradFill>
        <a:ln>
          <a:noFill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Распустились листья на деревьях. Летом мы ездили отдыхать на Черное море. Кем работает твоя мама?</a:t>
          </a:r>
          <a:endParaRPr lang="ru-RU" sz="3200" kern="1200" dirty="0"/>
        </a:p>
      </dsp:txBody>
      <dsp:txXfrm>
        <a:off x="0" y="4811"/>
        <a:ext cx="7239000" cy="2353966"/>
      </dsp:txXfrm>
    </dsp:sp>
    <dsp:sp modelId="{621E6544-D534-4C66-8C49-B70F35B72B72}">
      <dsp:nvSpPr>
        <dsp:cNvPr id="0" name=""/>
        <dsp:cNvSpPr/>
      </dsp:nvSpPr>
      <dsp:spPr>
        <a:xfrm>
          <a:off x="0" y="2358778"/>
          <a:ext cx="7239000" cy="64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6350" rIns="35560" bIns="6350" numCol="1" spcCol="1270" anchor="t" anchorCtr="0">
          <a:noAutofit/>
        </a:bodyPr>
        <a:lstStyle/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400" kern="1200"/>
        </a:p>
      </dsp:txBody>
      <dsp:txXfrm>
        <a:off x="0" y="2358778"/>
        <a:ext cx="7239000" cy="64381"/>
      </dsp:txXfrm>
    </dsp:sp>
    <dsp:sp modelId="{B870CA56-3374-4A81-8AF7-02213BC8509A}">
      <dsp:nvSpPr>
        <dsp:cNvPr id="0" name=""/>
        <dsp:cNvSpPr/>
      </dsp:nvSpPr>
      <dsp:spPr>
        <a:xfrm>
          <a:off x="0" y="2423159"/>
          <a:ext cx="7239000" cy="235396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5000"/>
                <a:satMod val="250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tint val="64000"/>
                <a:satMod val="16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3000"/>
                <a:satMod val="190000"/>
              </a:schemeClr>
            </a:gs>
          </a:gsLst>
          <a:lin ang="5400000" scaled="1"/>
        </a:gradFill>
        <a:ln>
          <a:noFill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Весной.</a:t>
          </a:r>
        </a:p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Наступила весна. Дует легкий ветерок. С юга прилетели птицы. Они радуются солнышку и теплу.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 dirty="0"/>
        </a:p>
      </dsp:txBody>
      <dsp:txXfrm>
        <a:off x="0" y="2423159"/>
        <a:ext cx="7239000" cy="2353966"/>
      </dsp:txXfrm>
    </dsp:sp>
    <dsp:sp modelId="{1A4E423D-376D-46F3-A5C0-8943346E996D}">
      <dsp:nvSpPr>
        <dsp:cNvPr id="0" name=""/>
        <dsp:cNvSpPr/>
      </dsp:nvSpPr>
      <dsp:spPr>
        <a:xfrm>
          <a:off x="0" y="4777126"/>
          <a:ext cx="7239000" cy="64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6350" rIns="35560" bIns="6350" numCol="1" spcCol="1270" anchor="t" anchorCtr="0">
          <a:noAutofit/>
        </a:bodyPr>
        <a:lstStyle/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400" kern="1200"/>
        </a:p>
      </dsp:txBody>
      <dsp:txXfrm>
        <a:off x="0" y="4777126"/>
        <a:ext cx="7239000" cy="643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D889D17-BC3E-49E8-8222-91113E4ED9E2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B142BF1-9AA4-4410-B191-7A6F75B2AB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18ABFF5-5A64-4B67-89FC-4599F9116C20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0059DB5-9D1E-4D45-BE37-402EC9A4C8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3F135-9F3B-409E-BAF5-9E2F73314AC3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BCF55-DB13-40C6-AD2A-351C1394D0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C61AA7D-33FB-4922-BFA0-57E46ECA1220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6471D93-91A2-4697-B335-95AD9B51AC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57A78-F0CB-4FA1-B284-D80559FE6BB0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1B358-E98A-473B-8F71-991B0CFC94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155862D-93CE-45B1-A24B-4D05A5D9B498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2321D70-EDDA-4B78-9972-B65E7F026A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B112B-828B-46E5-8E17-D7338DA3181B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F3A5C-2806-4006-885D-051900C6B6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E988A-06ED-4C1F-8599-D7125856CE37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F3A42-3D18-4A65-8D0F-110287446B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8A872-2D05-4D25-BD57-7D0430D0E694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5A3A-764C-419A-AB95-D16A9B2153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A94E1-8D90-4E99-A5AB-022056B062C1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EFD7D-13DF-493C-BA56-4CA9D4636C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F4C03-4E68-4690-BDBC-143B7993362A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9B38B-6440-45F2-B7EC-4422210C9A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A90ED04-B9C9-4F26-9A4D-D32FA9B62646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559C2B-7C97-4C90-9032-8A8A421294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0856350-AE37-4ACB-85F8-1DBB5FF6BB65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C52561C3-1B5C-4F5B-9AED-4BC50E07A1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75" r:id="rId2"/>
    <p:sldLayoutId id="2147483783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4" r:id="rId9"/>
    <p:sldLayoutId id="2147483781" r:id="rId10"/>
    <p:sldLayoutId id="214748378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153827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Урок русского языка в 1 классе</a:t>
            </a:r>
            <a:endParaRPr lang="ru-RU" dirty="0"/>
          </a:p>
        </p:txBody>
      </p:sp>
      <p:sp>
        <p:nvSpPr>
          <p:cNvPr id="614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4813" y="4643438"/>
            <a:ext cx="4786312" cy="1500187"/>
          </a:xfrm>
        </p:spPr>
        <p:txBody>
          <a:bodyPr/>
          <a:lstStyle/>
          <a:p>
            <a:pPr eaLnBrk="1" hangingPunct="1"/>
            <a:r>
              <a:rPr lang="ru-RU" smtClean="0"/>
              <a:t>Кривошапкина Л.А., учитель начальных классов МОБУ СОШ №26 с углубленным изучением отдельных предметов, г.Якутск</a:t>
            </a:r>
          </a:p>
        </p:txBody>
      </p:sp>
      <p:pic>
        <p:nvPicPr>
          <p:cNvPr id="6148" name="Picture 7" descr="GRLATBRD"/>
          <p:cNvPicPr preferRelativeResize="0">
            <a:picLocks noChangeAspect="1" noChangeArrowheads="1"/>
          </p:cNvPicPr>
          <p:nvPr/>
        </p:nvPicPr>
        <p:blipFill>
          <a:blip r:embed="rId2" cstate="email">
            <a:lum bright="-18000" contrast="6000"/>
          </a:blip>
          <a:srcRect/>
          <a:stretch>
            <a:fillRect/>
          </a:stretch>
        </p:blipFill>
        <p:spPr bwMode="auto">
          <a:xfrm>
            <a:off x="285750" y="4786313"/>
            <a:ext cx="2133600" cy="195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429000" y="2357438"/>
            <a:ext cx="5000625" cy="17541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54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Предложение. Текст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3"/>
            <a:ext cx="7239000" cy="624205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7200" dirty="0" smtClean="0"/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7200" dirty="0" smtClean="0">
                <a:solidFill>
                  <a:schemeClr val="accent1">
                    <a:lumMod val="75000"/>
                  </a:schemeClr>
                </a:solidFill>
              </a:rPr>
              <a:t>Спасибо 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7200" dirty="0" smtClean="0">
                <a:solidFill>
                  <a:schemeClr val="accent1">
                    <a:lumMod val="75000"/>
                  </a:schemeClr>
                </a:solidFill>
              </a:rPr>
              <a:t>за активную работу!</a:t>
            </a:r>
            <a:endParaRPr lang="ru-RU" sz="7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Схемы: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>
            <a:off x="250031" y="2536032"/>
            <a:ext cx="1357313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928688" y="3214688"/>
            <a:ext cx="2571750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3857625" y="3286125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786188" y="3214688"/>
            <a:ext cx="2286000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142081" y="4644232"/>
            <a:ext cx="1571625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928688" y="5429250"/>
            <a:ext cx="2071687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286125" y="5429250"/>
            <a:ext cx="200025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500688" y="5429250"/>
            <a:ext cx="1571625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Блок-схема: узел 23"/>
          <p:cNvSpPr/>
          <p:nvPr/>
        </p:nvSpPr>
        <p:spPr>
          <a:xfrm>
            <a:off x="6286500" y="3214688"/>
            <a:ext cx="71438" cy="7143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Блок-схема: узел 25"/>
          <p:cNvSpPr/>
          <p:nvPr/>
        </p:nvSpPr>
        <p:spPr>
          <a:xfrm flipV="1">
            <a:off x="7215188" y="5429250"/>
            <a:ext cx="71437" cy="460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Составьте предложение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600" dirty="0" smtClean="0">
                <a:solidFill>
                  <a:schemeClr val="accent2">
                    <a:lumMod val="50000"/>
                  </a:schemeClr>
                </a:solidFill>
              </a:rPr>
              <a:t>Наступил кошка стоят птицы теплые май юг деньки</a:t>
            </a:r>
            <a:endParaRPr lang="ru-RU" sz="6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Схемы: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>
            <a:off x="250031" y="2536032"/>
            <a:ext cx="1357313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928688" y="3214688"/>
            <a:ext cx="2571750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3857625" y="3286125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786188" y="3214688"/>
            <a:ext cx="2286000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142081" y="4644232"/>
            <a:ext cx="1571625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928688" y="5429250"/>
            <a:ext cx="2071687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286125" y="5429250"/>
            <a:ext cx="200025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500688" y="5429250"/>
            <a:ext cx="1571625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Блок-схема: узел 23"/>
          <p:cNvSpPr/>
          <p:nvPr/>
        </p:nvSpPr>
        <p:spPr>
          <a:xfrm>
            <a:off x="6286500" y="3214688"/>
            <a:ext cx="71438" cy="7143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Блок-схема: узел 25"/>
          <p:cNvSpPr/>
          <p:nvPr/>
        </p:nvSpPr>
        <p:spPr>
          <a:xfrm flipV="1">
            <a:off x="7215188" y="5429250"/>
            <a:ext cx="71437" cy="460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Вывод: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400" dirty="0" smtClean="0"/>
              <a:t>Законченная мысль.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400" dirty="0" smtClean="0"/>
              <a:t>О чем-то сообщается.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400" dirty="0" smtClean="0"/>
              <a:t>Слова пишутся отдельно.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400" dirty="0" smtClean="0"/>
              <a:t>Имеет границы.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Схемы: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>
            <a:off x="250031" y="2536032"/>
            <a:ext cx="1357313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928688" y="3214688"/>
            <a:ext cx="2571750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3857625" y="3286125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786188" y="3214688"/>
            <a:ext cx="2286000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142081" y="4644232"/>
            <a:ext cx="1571625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928688" y="5429250"/>
            <a:ext cx="2071687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286125" y="5429250"/>
            <a:ext cx="200025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500688" y="5429250"/>
            <a:ext cx="1571625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Блок-схема: узел 23"/>
          <p:cNvSpPr/>
          <p:nvPr/>
        </p:nvSpPr>
        <p:spPr>
          <a:xfrm>
            <a:off x="6286500" y="3214688"/>
            <a:ext cx="71438" cy="7143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Блок-схема: узел 25"/>
          <p:cNvSpPr/>
          <p:nvPr/>
        </p:nvSpPr>
        <p:spPr>
          <a:xfrm flipV="1">
            <a:off x="7215188" y="5429250"/>
            <a:ext cx="71437" cy="460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Текст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Вывод: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400" dirty="0" smtClean="0"/>
              <a:t>Одна тема.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400" dirty="0" smtClean="0"/>
              <a:t>Несколько предложений.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400" dirty="0" smtClean="0"/>
              <a:t>Связаны по смыслу.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400" dirty="0" smtClean="0"/>
              <a:t>Имеет границы.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72390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Итог: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000" dirty="0" smtClean="0"/>
              <a:t>Назовите тему урока.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000" dirty="0" smtClean="0"/>
              <a:t>Зачем выполняли эти задания?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000" dirty="0" smtClean="0"/>
              <a:t>Что такое предложение? Текст?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000" dirty="0" smtClean="0"/>
              <a:t>Кого можно похвалить за работу на уроке?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43</TotalTime>
  <Words>142</Words>
  <Application>Microsoft Office PowerPoint</Application>
  <PresentationFormat>Экран (4:3)</PresentationFormat>
  <Paragraphs>30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Trebuchet MS</vt:lpstr>
      <vt:lpstr>Wingdings 2</vt:lpstr>
      <vt:lpstr>Wingdings</vt:lpstr>
      <vt:lpstr>Calibri</vt:lpstr>
      <vt:lpstr>Times New Roman</vt:lpstr>
      <vt:lpstr>Изящная</vt:lpstr>
      <vt:lpstr>Урок русского языка в 1 классе</vt:lpstr>
      <vt:lpstr>Схемы:</vt:lpstr>
      <vt:lpstr>Составьте предложение</vt:lpstr>
      <vt:lpstr>Схемы:</vt:lpstr>
      <vt:lpstr>Вывод:</vt:lpstr>
      <vt:lpstr>Схемы:</vt:lpstr>
      <vt:lpstr>Текст</vt:lpstr>
      <vt:lpstr>Вывод:</vt:lpstr>
      <vt:lpstr>Итог: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 в 1 классе</dc:title>
  <dc:creator>Nady</dc:creator>
  <cp:lastModifiedBy>revaz</cp:lastModifiedBy>
  <cp:revision>8</cp:revision>
  <dcterms:created xsi:type="dcterms:W3CDTF">2012-12-25T06:24:39Z</dcterms:created>
  <dcterms:modified xsi:type="dcterms:W3CDTF">2013-02-28T20:47:28Z</dcterms:modified>
</cp:coreProperties>
</file>