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6.xml"/><Relationship Id="rId18" Type="http://schemas.openxmlformats.org/officeDocument/2006/relationships/slide" Target="slide18.xml"/><Relationship Id="rId26" Type="http://schemas.openxmlformats.org/officeDocument/2006/relationships/slide" Target="slide50.xml"/><Relationship Id="rId3" Type="http://schemas.openxmlformats.org/officeDocument/2006/relationships/slide" Target="slide12.xml"/><Relationship Id="rId21" Type="http://schemas.openxmlformats.org/officeDocument/2006/relationships/slide" Target="slide48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slide" Target="slide8.xml"/><Relationship Id="rId25" Type="http://schemas.openxmlformats.org/officeDocument/2006/relationships/slide" Target="slide40.xml"/><Relationship Id="rId2" Type="http://schemas.openxmlformats.org/officeDocument/2006/relationships/slide" Target="slide2.xml"/><Relationship Id="rId16" Type="http://schemas.openxmlformats.org/officeDocument/2006/relationships/slide" Target="slide46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11" Type="http://schemas.openxmlformats.org/officeDocument/2006/relationships/slide" Target="slide44.xml"/><Relationship Id="rId24" Type="http://schemas.openxmlformats.org/officeDocument/2006/relationships/slide" Target="slide30.xml"/><Relationship Id="rId5" Type="http://schemas.openxmlformats.org/officeDocument/2006/relationships/slide" Target="slide32.xml"/><Relationship Id="rId15" Type="http://schemas.openxmlformats.org/officeDocument/2006/relationships/slide" Target="slide36.xml"/><Relationship Id="rId23" Type="http://schemas.openxmlformats.org/officeDocument/2006/relationships/slide" Target="slide20.xml"/><Relationship Id="rId10" Type="http://schemas.openxmlformats.org/officeDocument/2006/relationships/slide" Target="slide34.xml"/><Relationship Id="rId19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4.xml"/><Relationship Id="rId14" Type="http://schemas.openxmlformats.org/officeDocument/2006/relationships/slide" Target="slide26.xml"/><Relationship Id="rId22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www.pppst.com/clipar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85728"/>
          <a:ext cx="8429685" cy="642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37"/>
                <a:gridCol w="1685937"/>
                <a:gridCol w="1685937"/>
                <a:gridCol w="1685937"/>
                <a:gridCol w="1685937"/>
              </a:tblGrid>
              <a:tr h="12586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Inventions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&amp;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discoveries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Books 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&amp;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Films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Made 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from …</a:t>
                      </a:r>
                    </a:p>
                  </a:txBody>
                  <a:tcPr/>
                </a:tc>
              </a:tr>
              <a:tr h="10337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" action="ppaction://hlinksldjump"/>
                        </a:rPr>
                        <a:t>100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3" action="ppaction://hlinksldjump"/>
                        </a:rPr>
                        <a:t>100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4" action="ppaction://hlinksldjump"/>
                        </a:rPr>
                        <a:t>100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5" action="ppaction://hlinksldjump"/>
                        </a:rPr>
                        <a:t>100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6" action="ppaction://hlinksldjump"/>
                        </a:rPr>
                        <a:t>100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37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7" action="ppaction://hlinksldjump"/>
                        </a:rPr>
                        <a:t>200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8" action="ppaction://hlinksldjump"/>
                        </a:rPr>
                        <a:t>200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9" action="ppaction://hlinksldjump"/>
                        </a:rPr>
                        <a:t>200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0" action="ppaction://hlinksldjump"/>
                        </a:rPr>
                        <a:t>200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1" action="ppaction://hlinksldjump"/>
                        </a:rPr>
                        <a:t>200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37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2" action="ppaction://hlinksldjump"/>
                        </a:rPr>
                        <a:t>300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3" action="ppaction://hlinksldjump"/>
                        </a:rPr>
                        <a:t>300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4" action="ppaction://hlinksldjump"/>
                        </a:rPr>
                        <a:t>300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5" action="ppaction://hlinksldjump"/>
                        </a:rPr>
                        <a:t>300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6" action="ppaction://hlinksldjump"/>
                        </a:rPr>
                        <a:t>300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37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7" action="ppaction://hlinksldjump"/>
                        </a:rPr>
                        <a:t>400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8" action="ppaction://hlinksldjump"/>
                        </a:rPr>
                        <a:t>400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19" action="ppaction://hlinksldjump"/>
                        </a:rPr>
                        <a:t>400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0" action="ppaction://hlinksldjump"/>
                        </a:rPr>
                        <a:t>400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1" action="ppaction://hlinksldjump"/>
                        </a:rPr>
                        <a:t>400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37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2" action="ppaction://hlinksldjump"/>
                        </a:rPr>
                        <a:t>500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3" action="ppaction://hlinksldjump"/>
                        </a:rPr>
                        <a:t>500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4" action="ppaction://hlinksldjump"/>
                        </a:rPr>
                        <a:t>500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5" action="ppaction://hlinksldjump"/>
                        </a:rPr>
                        <a:t>500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hlinkClick r:id="rId26" action="ppaction://hlinksldjump"/>
                        </a:rPr>
                        <a:t>500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85918" y="2071678"/>
            <a:ext cx="612699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law of relativity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invented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ои документы\pictures\science\people_einstein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3571876"/>
            <a:ext cx="3657604" cy="2506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D:\мои документы\pictures\science\people_einstein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3071810"/>
            <a:ext cx="3657604" cy="2506136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4348" y="2000240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invented by 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Albert Einstein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348" y="50004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Where?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85918" y="2071678"/>
            <a:ext cx="55354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are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bananas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grown?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razil_illustrated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3143248"/>
            <a:ext cx="4183392" cy="3092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57356" y="2071678"/>
            <a:ext cx="49439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grown in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Brazil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14348" y="50004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Where?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brazil_illustrated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3143248"/>
            <a:ext cx="4183392" cy="3092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00232" y="2071678"/>
            <a:ext cx="51716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are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apples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grown?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anada_maplemap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868" y="3429000"/>
            <a:ext cx="2952767" cy="2615568"/>
          </a:xfrm>
          <a:prstGeom prst="rect">
            <a:avLst/>
          </a:prstGeom>
        </p:spPr>
      </p:pic>
      <p:pic>
        <p:nvPicPr>
          <p:cNvPr id="9" name="Рисунок 8" descr="apple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71736" y="3210683"/>
            <a:ext cx="1032502" cy="117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57356" y="2071678"/>
            <a:ext cx="5306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grown in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Canada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apple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3210683"/>
            <a:ext cx="1032502" cy="1171736"/>
          </a:xfrm>
          <a:prstGeom prst="rect">
            <a:avLst/>
          </a:prstGeom>
        </p:spPr>
      </p:pic>
      <p:pic>
        <p:nvPicPr>
          <p:cNvPr id="11" name="Рисунок 10" descr="canada_maplemap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868" y="3429000"/>
            <a:ext cx="2952767" cy="2615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7224" y="78579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00232" y="2071678"/>
            <a:ext cx="43300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is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rice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grown?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hina_map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3143248"/>
            <a:ext cx="3200408" cy="2667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71670" y="2071678"/>
            <a:ext cx="49648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grown in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China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rice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488" y="3143248"/>
            <a:ext cx="3409889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85723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43042" y="2071678"/>
            <a:ext cx="63770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are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coffee beans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grown?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offee_beans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3214686"/>
            <a:ext cx="1946857" cy="1348980"/>
          </a:xfrm>
          <a:prstGeom prst="rect">
            <a:avLst/>
          </a:prstGeom>
        </p:spPr>
      </p:pic>
      <p:pic>
        <p:nvPicPr>
          <p:cNvPr id="6" name="Рисунок 5" descr="afric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7686" y="3357562"/>
            <a:ext cx="3363905" cy="251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7224" y="78579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71670" y="2071678"/>
            <a:ext cx="49736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grown in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Africa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offee_beans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3214686"/>
            <a:ext cx="1946857" cy="1348980"/>
          </a:xfrm>
          <a:prstGeom prst="rect">
            <a:avLst/>
          </a:prstGeom>
        </p:spPr>
      </p:pic>
      <p:pic>
        <p:nvPicPr>
          <p:cNvPr id="8" name="Рисунок 7" descr="afric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7686" y="3357562"/>
            <a:ext cx="3363905" cy="251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21429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100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Inventions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and discoveries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7224" y="2071678"/>
            <a:ext cx="76482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light bulb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invented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people_thomas_edison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3214686"/>
            <a:ext cx="2424375" cy="2800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00232" y="2071678"/>
            <a:ext cx="4876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are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kiwis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grown?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newzealand_illustrated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3000372"/>
            <a:ext cx="2788922" cy="2750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28572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Where?</a:t>
            </a:r>
            <a:endParaRPr lang="en-US" sz="4400" b="1" kern="0" dirty="0">
              <a:solidFill>
                <a:srgbClr val="00B05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57356" y="2071678"/>
            <a:ext cx="63305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grown in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Zealand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newzealand_illustrated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3000372"/>
            <a:ext cx="2788922" cy="2750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0100" y="1928802"/>
            <a:ext cx="74302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“Oliver Twist”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written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britain_charles_dickens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3214686"/>
            <a:ext cx="3004600" cy="2633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0100" y="2000240"/>
            <a:ext cx="76754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written by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Charles Dickens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britain_charles_dickens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3214686"/>
            <a:ext cx="3004600" cy="263366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ritain_william_shakespeare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3429000"/>
            <a:ext cx="2433041" cy="2871786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7158" y="1928802"/>
            <a:ext cx="8563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“Romeo and Juliet”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written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357158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britain_william_shakespeare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3429000"/>
            <a:ext cx="2433041" cy="2871786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57422" y="1857364"/>
            <a:ext cx="450918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written by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William Shakespeare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57290" y="1857364"/>
            <a:ext cx="689541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“Alice in Wonderland”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written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lewis_carrol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3357562"/>
            <a:ext cx="3097520" cy="237267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57422" y="1857364"/>
            <a:ext cx="428155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written by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Lewis Carroll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lewis_carrol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3357562"/>
            <a:ext cx="3097520" cy="237267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43042" y="1857364"/>
            <a:ext cx="59697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“Treasure Island”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written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rl_stevenson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488" y="3214686"/>
            <a:ext cx="3290882" cy="284799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57422" y="1857364"/>
            <a:ext cx="514596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written by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Robert Louis Stevenson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rl_stevenson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3214686"/>
            <a:ext cx="3290882" cy="284799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57224" y="2071678"/>
            <a:ext cx="7929618" cy="20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40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7224" y="2071678"/>
            <a:ext cx="7847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invented by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Thomas Edison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eople_thomas_edison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3214686"/>
            <a:ext cx="2424375" cy="2800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787747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“The Last of the Mohicans”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written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fenimore_cooper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3214686"/>
            <a:ext cx="2711666" cy="318326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57422" y="1857364"/>
            <a:ext cx="521809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written by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James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Fenimore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Cooper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fenimore_cooper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3214686"/>
            <a:ext cx="2711666" cy="318326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Books and 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Writers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Cars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sports car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built by?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Porsche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Hyundai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Toyota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orsche-Sports-Car.jpg"/>
          <p:cNvPicPr>
            <a:picLocks noChangeAspect="1"/>
          </p:cNvPicPr>
          <p:nvPr/>
        </p:nvPicPr>
        <p:blipFill>
          <a:blip r:embed="rId4" cstate="email"/>
          <a:srcRect r="-1"/>
          <a:stretch>
            <a:fillRect/>
          </a:stretch>
        </p:blipFill>
        <p:spPr>
          <a:xfrm>
            <a:off x="3071802" y="4357694"/>
            <a:ext cx="3286148" cy="157163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85723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car was built by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Porsche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orsche-Sports-Car.jpg"/>
          <p:cNvPicPr>
            <a:picLocks noChangeAspect="1"/>
          </p:cNvPicPr>
          <p:nvPr/>
        </p:nvPicPr>
        <p:blipFill>
          <a:blip r:embed="rId4" cstate="email"/>
          <a:srcRect r="-1"/>
          <a:stretch>
            <a:fillRect/>
          </a:stretch>
        </p:blipFill>
        <p:spPr>
          <a:xfrm>
            <a:off x="3071802" y="4357694"/>
            <a:ext cx="3286148" cy="157163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85723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compact car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built by?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Porsche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Hyundai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Toyota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yundai-eon-1310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4286256"/>
            <a:ext cx="3371840" cy="224789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92867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car was built by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Hyundai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yundai-eon-1310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4286256"/>
            <a:ext cx="3371840" cy="224789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348" y="10001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yellow sports car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built by?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Porsche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Hyundai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Toyota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toyot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4357694"/>
            <a:ext cx="3309934" cy="223420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357158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7224" y="10001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car was built by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Toyota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toyot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4357694"/>
            <a:ext cx="3309934" cy="223420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135729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car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invented by?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Mercedes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Ford</a:t>
            </a:r>
          </a:p>
          <a:p>
            <a:pPr marL="514350" indent="-514350" algn="ctr">
              <a:buAutoNum type="alphaUcPeriod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Benz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mercedes-benz-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4612" y="3786190"/>
            <a:ext cx="4500562" cy="25315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357158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7224" y="1428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car was invented by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Benz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mercedes-benz-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4612" y="3786190"/>
            <a:ext cx="4500562" cy="25315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4414" y="2071678"/>
            <a:ext cx="7037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were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airplanes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invented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wright_brothers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2979866"/>
            <a:ext cx="3683326" cy="333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348" y="92867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car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produced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lada-kalina-2013-hetchbek-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3174" y="2857496"/>
            <a:ext cx="4786314" cy="31924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348" y="121442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Cars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car was produced  by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AvtoVAZ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lada-kalina-2013-hetchbek-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3174" y="2857496"/>
            <a:ext cx="4786314" cy="31924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Made from</a:t>
            </a:r>
            <a:endParaRPr lang="en-US" sz="4400" b="1" kern="0" dirty="0">
              <a:solidFill>
                <a:srgbClr val="0070C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pop corn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made from?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opcorn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488" y="3214686"/>
            <a:ext cx="3469012" cy="291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107154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Made from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made from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opcorn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488" y="3214686"/>
            <a:ext cx="3469012" cy="291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10001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Made from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ice ream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made from?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ce cream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4744" y="3357562"/>
            <a:ext cx="1888174" cy="2683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78579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Made from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made from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milk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ce cream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4744" y="3357562"/>
            <a:ext cx="1888174" cy="2683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786" y="92867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Made from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are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T-shirts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made of?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lothing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3357562"/>
            <a:ext cx="3040384" cy="293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Made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from</a:t>
            </a:r>
            <a:endParaRPr lang="en-US" sz="4400" b="1" kern="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made of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cotton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lothing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3357562"/>
            <a:ext cx="3040384" cy="293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Made from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house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made of?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landlord_tenant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3071810"/>
            <a:ext cx="3183260" cy="285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Made from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made of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bricks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landlord_tenant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3071810"/>
            <a:ext cx="3183260" cy="285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см</a:t>
            </a:r>
            <a:endParaRPr lang="ru-R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0034" y="2000240"/>
            <a:ext cx="81441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invented by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Wright brothers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wright_brothers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2979866"/>
            <a:ext cx="3683326" cy="333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00702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 smtClean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Made from</a:t>
            </a:r>
            <a:endParaRPr lang="en-US" sz="4400" b="1" kern="0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Statue of Liberty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made of?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tatue of liberty.gif"/>
          <p:cNvPicPr>
            <a:picLocks noChangeAspect="1"/>
          </p:cNvPicPr>
          <p:nvPr/>
        </p:nvPicPr>
        <p:blipFill>
          <a:blip r:embed="rId4" cstate="email"/>
          <a:srcRect t="2520" r="36530"/>
          <a:stretch>
            <a:fillRect/>
          </a:stretch>
        </p:blipFill>
        <p:spPr>
          <a:xfrm>
            <a:off x="2928926" y="2857496"/>
            <a:ext cx="381202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500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Made from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62" y="185736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made of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copper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tatue of liberty.gif"/>
          <p:cNvPicPr>
            <a:picLocks noChangeAspect="1"/>
          </p:cNvPicPr>
          <p:nvPr/>
        </p:nvPicPr>
        <p:blipFill>
          <a:blip r:embed="rId4" cstate="email"/>
          <a:srcRect t="2520" r="36530"/>
          <a:stretch>
            <a:fillRect/>
          </a:stretch>
        </p:blipFill>
        <p:spPr>
          <a:xfrm>
            <a:off x="2928926" y="2857496"/>
            <a:ext cx="381202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Источник иллюстраций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pppst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com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clipart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html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FREE Original Clipart for Kids, Teachers, Parents,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Schools, Churches, WebPages, </a:t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wherever you can find a non-profit use for it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clipart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2428868"/>
            <a:ext cx="3208976" cy="164285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7224" y="2071678"/>
            <a:ext cx="77396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telephone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invented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banner_bell_alexander_graham_bell2.gif"/>
          <p:cNvPicPr>
            <a:picLocks noChangeAspect="1"/>
          </p:cNvPicPr>
          <p:nvPr/>
        </p:nvPicPr>
        <p:blipFill>
          <a:blip r:embed="rId4" cstate="email"/>
          <a:srcRect l="65868" t="1087"/>
          <a:stretch>
            <a:fillRect/>
          </a:stretch>
        </p:blipFill>
        <p:spPr>
          <a:xfrm>
            <a:off x="3500430" y="3214686"/>
            <a:ext cx="2305042" cy="3033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14282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00232" y="2000240"/>
            <a:ext cx="494558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invented by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Alexander Graham Bell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anner_bell_alexander_graham_bell2.gif"/>
          <p:cNvPicPr>
            <a:picLocks noChangeAspect="1"/>
          </p:cNvPicPr>
          <p:nvPr/>
        </p:nvPicPr>
        <p:blipFill>
          <a:blip r:embed="rId4" cstate="email"/>
          <a:srcRect l="65868" t="1087"/>
          <a:stretch>
            <a:fillRect/>
          </a:stretch>
        </p:blipFill>
        <p:spPr>
          <a:xfrm>
            <a:off x="3500430" y="3214686"/>
            <a:ext cx="2305042" cy="3033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572140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85918" y="2071678"/>
            <a:ext cx="644759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 was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Internet Explorer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invented by?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bill_gates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4744" y="3357562"/>
            <a:ext cx="1895900" cy="289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5429264"/>
            <a:ext cx="1800000" cy="1080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400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Inventions and discoveries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4348" y="2000240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invented by 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Bill Gates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bill_gates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4744" y="3357562"/>
            <a:ext cx="1895900" cy="289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526</TotalTime>
  <Words>484</Words>
  <Application>Microsoft Office PowerPoint</Application>
  <PresentationFormat>Экран (4:3)</PresentationFormat>
  <Paragraphs>182</Paragraphs>
  <Slides>52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Источник иллюстраций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62</cp:revision>
  <dcterms:modified xsi:type="dcterms:W3CDTF">2013-03-11T06:23:08Z</dcterms:modified>
</cp:coreProperties>
</file>