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руговая стрелка 14"/>
          <p:cNvSpPr/>
          <p:nvPr/>
        </p:nvSpPr>
        <p:spPr>
          <a:xfrm flipH="1">
            <a:off x="2071670" y="3286124"/>
            <a:ext cx="2643206" cy="1857388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Круговая стрелка 15"/>
          <p:cNvSpPr/>
          <p:nvPr/>
        </p:nvSpPr>
        <p:spPr>
          <a:xfrm>
            <a:off x="4714876" y="500042"/>
            <a:ext cx="2643206" cy="1857388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43702" y="4286256"/>
            <a:ext cx="8942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by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" name="Группа 25"/>
          <p:cNvGrpSpPr/>
          <p:nvPr/>
        </p:nvGrpSpPr>
        <p:grpSpPr>
          <a:xfrm>
            <a:off x="214282" y="1357298"/>
            <a:ext cx="1357322" cy="1285884"/>
            <a:chOff x="214282" y="1500174"/>
            <a:chExt cx="1357322" cy="1285884"/>
          </a:xfrm>
        </p:grpSpPr>
        <p:sp>
          <p:nvSpPr>
            <p:cNvPr id="4" name="Овал 3"/>
            <p:cNvSpPr/>
            <p:nvPr/>
          </p:nvSpPr>
          <p:spPr>
            <a:xfrm>
              <a:off x="214282" y="1500174"/>
              <a:ext cx="1357322" cy="1285884"/>
            </a:xfrm>
            <a:prstGeom prst="ellipse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00034" y="1785926"/>
              <a:ext cx="837089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He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3" name="Группа 31"/>
          <p:cNvGrpSpPr/>
          <p:nvPr/>
        </p:nvGrpSpPr>
        <p:grpSpPr>
          <a:xfrm>
            <a:off x="7643834" y="4071942"/>
            <a:ext cx="1357322" cy="1285884"/>
            <a:chOff x="7572396" y="4143380"/>
            <a:chExt cx="1357322" cy="1285884"/>
          </a:xfrm>
        </p:grpSpPr>
        <p:sp>
          <p:nvSpPr>
            <p:cNvPr id="13" name="Овал 12"/>
            <p:cNvSpPr/>
            <p:nvPr/>
          </p:nvSpPr>
          <p:spPr>
            <a:xfrm>
              <a:off x="7572396" y="4143380"/>
              <a:ext cx="1357322" cy="128588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7643834" y="4357694"/>
              <a:ext cx="1103187" cy="769441"/>
            </a:xfrm>
            <a:prstGeom prst="rect">
              <a:avLst/>
            </a:prstGeom>
            <a:ln>
              <a:noFill/>
            </a:ln>
            <a:effectLst>
              <a:softEdge rad="1270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h</a:t>
              </a:r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im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7" name="Группа 26"/>
          <p:cNvGrpSpPr/>
          <p:nvPr/>
        </p:nvGrpSpPr>
        <p:grpSpPr>
          <a:xfrm>
            <a:off x="3643306" y="1500174"/>
            <a:ext cx="2000264" cy="1285884"/>
            <a:chOff x="2857488" y="1571612"/>
            <a:chExt cx="2000264" cy="128588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857488" y="1571612"/>
              <a:ext cx="2000264" cy="12858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071802" y="1785926"/>
              <a:ext cx="1605632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wrote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8" name="Группа 30"/>
          <p:cNvGrpSpPr/>
          <p:nvPr/>
        </p:nvGrpSpPr>
        <p:grpSpPr>
          <a:xfrm>
            <a:off x="4572000" y="4143380"/>
            <a:ext cx="2000264" cy="1285884"/>
            <a:chOff x="3857620" y="3929066"/>
            <a:chExt cx="2000264" cy="1285884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857620" y="3929066"/>
              <a:ext cx="2000264" cy="12858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857620" y="4214818"/>
              <a:ext cx="1952137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written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9" name="Группа 29"/>
          <p:cNvGrpSpPr/>
          <p:nvPr/>
        </p:nvGrpSpPr>
        <p:grpSpPr>
          <a:xfrm>
            <a:off x="3000364" y="4214818"/>
            <a:ext cx="1571636" cy="1214446"/>
            <a:chOff x="2857488" y="5214950"/>
            <a:chExt cx="1571636" cy="1214446"/>
          </a:xfrm>
        </p:grpSpPr>
        <p:sp>
          <p:nvSpPr>
            <p:cNvPr id="11" name="Равнобедренный треугольник 10"/>
            <p:cNvSpPr/>
            <p:nvPr/>
          </p:nvSpPr>
          <p:spPr>
            <a:xfrm>
              <a:off x="2857488" y="5214950"/>
              <a:ext cx="1571636" cy="1214446"/>
            </a:xfrm>
            <a:prstGeom prst="triangle">
              <a:avLst/>
            </a:prstGeom>
            <a:solidFill>
              <a:srgbClr val="FF99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071802" y="5500702"/>
              <a:ext cx="1121141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was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28"/>
          <p:cNvGrpSpPr/>
          <p:nvPr/>
        </p:nvGrpSpPr>
        <p:grpSpPr>
          <a:xfrm>
            <a:off x="0" y="4286256"/>
            <a:ext cx="3000396" cy="1214446"/>
            <a:chOff x="0" y="4500570"/>
            <a:chExt cx="3000396" cy="1214446"/>
          </a:xfrm>
        </p:grpSpPr>
        <p:sp>
          <p:nvSpPr>
            <p:cNvPr id="10" name="Овал 9"/>
            <p:cNvSpPr/>
            <p:nvPr/>
          </p:nvSpPr>
          <p:spPr>
            <a:xfrm>
              <a:off x="0" y="4500570"/>
              <a:ext cx="3000396" cy="1214446"/>
            </a:xfrm>
            <a:prstGeom prst="ellipse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214282" y="4500570"/>
              <a:ext cx="2409634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The book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26" name="Группа 27"/>
          <p:cNvGrpSpPr/>
          <p:nvPr/>
        </p:nvGrpSpPr>
        <p:grpSpPr>
          <a:xfrm>
            <a:off x="5929322" y="1500174"/>
            <a:ext cx="3000396" cy="1214446"/>
            <a:chOff x="5929322" y="1071546"/>
            <a:chExt cx="3000396" cy="1214446"/>
          </a:xfrm>
        </p:grpSpPr>
        <p:sp>
          <p:nvSpPr>
            <p:cNvPr id="6" name="Овал 5"/>
            <p:cNvSpPr/>
            <p:nvPr/>
          </p:nvSpPr>
          <p:spPr>
            <a:xfrm>
              <a:off x="5929322" y="1071546"/>
              <a:ext cx="3000396" cy="1214446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215074" y="1285860"/>
              <a:ext cx="2326279" cy="769441"/>
            </a:xfrm>
            <a:prstGeom prst="rect">
              <a:avLst/>
            </a:prstGeom>
            <a:ln>
              <a:noFill/>
            </a:ln>
            <a:effectLst>
              <a:softEdge rad="1270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t</a:t>
              </a:r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he book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5143504" y="5572140"/>
            <a:ext cx="11753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500430" y="0"/>
            <a:ext cx="285719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Active Voice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428992" y="2786058"/>
            <a:ext cx="32078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Passive Voice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715140" y="3000372"/>
            <a:ext cx="714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by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" name="Группа 31"/>
          <p:cNvGrpSpPr/>
          <p:nvPr/>
        </p:nvGrpSpPr>
        <p:grpSpPr>
          <a:xfrm>
            <a:off x="7572396" y="1000108"/>
            <a:ext cx="1357322" cy="1285884"/>
            <a:chOff x="7572396" y="4143380"/>
            <a:chExt cx="1357322" cy="1285884"/>
          </a:xfrm>
        </p:grpSpPr>
        <p:sp>
          <p:nvSpPr>
            <p:cNvPr id="13" name="Овал 12"/>
            <p:cNvSpPr/>
            <p:nvPr/>
          </p:nvSpPr>
          <p:spPr>
            <a:xfrm>
              <a:off x="7572396" y="4143380"/>
              <a:ext cx="1357322" cy="128588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7643834" y="4357694"/>
              <a:ext cx="1103187" cy="769441"/>
            </a:xfrm>
            <a:prstGeom prst="rect">
              <a:avLst/>
            </a:prstGeom>
            <a:ln>
              <a:noFill/>
            </a:ln>
            <a:effectLst>
              <a:softEdge rad="1270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h</a:t>
              </a:r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im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3" name="Группа 30"/>
          <p:cNvGrpSpPr/>
          <p:nvPr/>
        </p:nvGrpSpPr>
        <p:grpSpPr>
          <a:xfrm>
            <a:off x="4857752" y="928670"/>
            <a:ext cx="2000264" cy="1285884"/>
            <a:chOff x="3857620" y="3929066"/>
            <a:chExt cx="2000264" cy="1285884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857620" y="3929066"/>
              <a:ext cx="2000264" cy="12858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857620" y="4214818"/>
              <a:ext cx="1952137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written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4" name="Группа 29"/>
          <p:cNvGrpSpPr/>
          <p:nvPr/>
        </p:nvGrpSpPr>
        <p:grpSpPr>
          <a:xfrm>
            <a:off x="3214678" y="1000108"/>
            <a:ext cx="1571636" cy="1214446"/>
            <a:chOff x="2857488" y="5214950"/>
            <a:chExt cx="1571636" cy="1214446"/>
          </a:xfrm>
        </p:grpSpPr>
        <p:sp>
          <p:nvSpPr>
            <p:cNvPr id="11" name="Равнобедренный треугольник 10"/>
            <p:cNvSpPr/>
            <p:nvPr/>
          </p:nvSpPr>
          <p:spPr>
            <a:xfrm>
              <a:off x="2857488" y="5214950"/>
              <a:ext cx="1571636" cy="1214446"/>
            </a:xfrm>
            <a:prstGeom prst="triangle">
              <a:avLst/>
            </a:prstGeom>
            <a:solidFill>
              <a:srgbClr val="FF99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071802" y="5500702"/>
              <a:ext cx="1121141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was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5" name="Группа 28"/>
          <p:cNvGrpSpPr/>
          <p:nvPr/>
        </p:nvGrpSpPr>
        <p:grpSpPr>
          <a:xfrm>
            <a:off x="285720" y="1071546"/>
            <a:ext cx="3000396" cy="1214446"/>
            <a:chOff x="0" y="4500570"/>
            <a:chExt cx="3000396" cy="1214446"/>
          </a:xfrm>
        </p:grpSpPr>
        <p:sp>
          <p:nvSpPr>
            <p:cNvPr id="10" name="Овал 9"/>
            <p:cNvSpPr/>
            <p:nvPr/>
          </p:nvSpPr>
          <p:spPr>
            <a:xfrm>
              <a:off x="0" y="4500570"/>
              <a:ext cx="3000396" cy="1214446"/>
            </a:xfrm>
            <a:prstGeom prst="ellipse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214314" y="4643446"/>
              <a:ext cx="2428924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The book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3143240" y="142852"/>
            <a:ext cx="32078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Passive Voice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6" name="Группа 29"/>
          <p:cNvGrpSpPr/>
          <p:nvPr/>
        </p:nvGrpSpPr>
        <p:grpSpPr>
          <a:xfrm>
            <a:off x="142844" y="2643182"/>
            <a:ext cx="1571636" cy="1214446"/>
            <a:chOff x="2857488" y="5214950"/>
            <a:chExt cx="1571636" cy="1214446"/>
          </a:xfrm>
        </p:grpSpPr>
        <p:sp>
          <p:nvSpPr>
            <p:cNvPr id="30" name="Равнобедренный треугольник 29"/>
            <p:cNvSpPr/>
            <p:nvPr/>
          </p:nvSpPr>
          <p:spPr>
            <a:xfrm>
              <a:off x="2857488" y="5214950"/>
              <a:ext cx="1571636" cy="1214446"/>
            </a:xfrm>
            <a:prstGeom prst="triangle">
              <a:avLst/>
            </a:prstGeom>
            <a:solidFill>
              <a:srgbClr val="FF99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3071802" y="5500702"/>
              <a:ext cx="1121141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was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7" name="Группа 28"/>
          <p:cNvGrpSpPr/>
          <p:nvPr/>
        </p:nvGrpSpPr>
        <p:grpSpPr>
          <a:xfrm>
            <a:off x="1571604" y="2786058"/>
            <a:ext cx="3000396" cy="1214446"/>
            <a:chOff x="0" y="4500570"/>
            <a:chExt cx="3000396" cy="1214446"/>
          </a:xfrm>
        </p:grpSpPr>
        <p:sp>
          <p:nvSpPr>
            <p:cNvPr id="35" name="Овал 34"/>
            <p:cNvSpPr/>
            <p:nvPr/>
          </p:nvSpPr>
          <p:spPr>
            <a:xfrm>
              <a:off x="0" y="4500570"/>
              <a:ext cx="3000396" cy="1214446"/>
            </a:xfrm>
            <a:prstGeom prst="ellipse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214314" y="4643446"/>
              <a:ext cx="2428924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The book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8" name="Группа 30"/>
          <p:cNvGrpSpPr/>
          <p:nvPr/>
        </p:nvGrpSpPr>
        <p:grpSpPr>
          <a:xfrm>
            <a:off x="5072066" y="4572008"/>
            <a:ext cx="2000264" cy="1285884"/>
            <a:chOff x="3857620" y="3929066"/>
            <a:chExt cx="2000264" cy="1285884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3857620" y="3929066"/>
              <a:ext cx="2000264" cy="12858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3857620" y="4214818"/>
              <a:ext cx="1952137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written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40" name="Прямоугольник 39"/>
          <p:cNvSpPr/>
          <p:nvPr/>
        </p:nvSpPr>
        <p:spPr>
          <a:xfrm>
            <a:off x="7000892" y="4857760"/>
            <a:ext cx="714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by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9" name="Группа 31"/>
          <p:cNvGrpSpPr/>
          <p:nvPr/>
        </p:nvGrpSpPr>
        <p:grpSpPr>
          <a:xfrm>
            <a:off x="7643834" y="4572008"/>
            <a:ext cx="1357322" cy="1285884"/>
            <a:chOff x="7572396" y="4143380"/>
            <a:chExt cx="1357322" cy="1285884"/>
          </a:xfrm>
        </p:grpSpPr>
        <p:sp>
          <p:nvSpPr>
            <p:cNvPr id="42" name="Овал 41"/>
            <p:cNvSpPr/>
            <p:nvPr/>
          </p:nvSpPr>
          <p:spPr>
            <a:xfrm>
              <a:off x="7572396" y="4143380"/>
              <a:ext cx="1357322" cy="128588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7643834" y="4357694"/>
              <a:ext cx="1103187" cy="769441"/>
            </a:xfrm>
            <a:prstGeom prst="rect">
              <a:avLst/>
            </a:prstGeom>
            <a:ln>
              <a:noFill/>
            </a:ln>
            <a:effectLst>
              <a:softEdge rad="1270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h</a:t>
              </a:r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im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28"/>
          <p:cNvGrpSpPr/>
          <p:nvPr/>
        </p:nvGrpSpPr>
        <p:grpSpPr>
          <a:xfrm>
            <a:off x="0" y="4714884"/>
            <a:ext cx="3000396" cy="1214446"/>
            <a:chOff x="0" y="4500570"/>
            <a:chExt cx="3000396" cy="1214446"/>
          </a:xfrm>
        </p:grpSpPr>
        <p:sp>
          <p:nvSpPr>
            <p:cNvPr id="45" name="Овал 44"/>
            <p:cNvSpPr/>
            <p:nvPr/>
          </p:nvSpPr>
          <p:spPr>
            <a:xfrm>
              <a:off x="0" y="4500570"/>
              <a:ext cx="3000396" cy="1214446"/>
            </a:xfrm>
            <a:prstGeom prst="ellipse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214314" y="4643446"/>
              <a:ext cx="2428924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The book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5" name="Группа 29"/>
          <p:cNvGrpSpPr/>
          <p:nvPr/>
        </p:nvGrpSpPr>
        <p:grpSpPr>
          <a:xfrm>
            <a:off x="2786050" y="4572008"/>
            <a:ext cx="1571636" cy="1214446"/>
            <a:chOff x="2857488" y="5214950"/>
            <a:chExt cx="1571636" cy="1214446"/>
          </a:xfrm>
        </p:grpSpPr>
        <p:sp>
          <p:nvSpPr>
            <p:cNvPr id="48" name="Равнобедренный треугольник 47"/>
            <p:cNvSpPr/>
            <p:nvPr/>
          </p:nvSpPr>
          <p:spPr>
            <a:xfrm>
              <a:off x="2857488" y="5214950"/>
              <a:ext cx="1571636" cy="1214446"/>
            </a:xfrm>
            <a:prstGeom prst="triangle">
              <a:avLst/>
            </a:prstGeom>
            <a:solidFill>
              <a:srgbClr val="FF99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3071802" y="5500702"/>
              <a:ext cx="1121141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was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6" name="Группа 51"/>
          <p:cNvGrpSpPr/>
          <p:nvPr/>
        </p:nvGrpSpPr>
        <p:grpSpPr>
          <a:xfrm>
            <a:off x="3643306" y="4714884"/>
            <a:ext cx="1500198" cy="1143008"/>
            <a:chOff x="6000760" y="3000372"/>
            <a:chExt cx="1500198" cy="1143008"/>
          </a:xfrm>
        </p:grpSpPr>
        <p:sp>
          <p:nvSpPr>
            <p:cNvPr id="50" name="Равнобедренный треугольник 49"/>
            <p:cNvSpPr/>
            <p:nvPr/>
          </p:nvSpPr>
          <p:spPr>
            <a:xfrm flipV="1">
              <a:off x="6000760" y="3000372"/>
              <a:ext cx="1500198" cy="1143008"/>
            </a:xfrm>
            <a:prstGeom prst="triangle">
              <a:avLst/>
            </a:prstGeom>
            <a:solidFill>
              <a:srgbClr val="FF99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6357950" y="3143248"/>
              <a:ext cx="790601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000" b="1" cap="none" spc="50" dirty="0" err="1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n’t</a:t>
              </a:r>
              <a:endParaRPr lang="ru-RU" sz="40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8" name="Группа 30"/>
          <p:cNvGrpSpPr/>
          <p:nvPr/>
        </p:nvGrpSpPr>
        <p:grpSpPr>
          <a:xfrm>
            <a:off x="4643438" y="2643182"/>
            <a:ext cx="2000264" cy="1285884"/>
            <a:chOff x="3857620" y="3929066"/>
            <a:chExt cx="2000264" cy="1285884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3857620" y="3929066"/>
              <a:ext cx="2000264" cy="128588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3857620" y="4214818"/>
              <a:ext cx="1952137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written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56" name="Прямоугольник 55"/>
          <p:cNvSpPr/>
          <p:nvPr/>
        </p:nvSpPr>
        <p:spPr>
          <a:xfrm>
            <a:off x="6858016" y="1285860"/>
            <a:ext cx="7141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by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0" name="Группа 31"/>
          <p:cNvGrpSpPr/>
          <p:nvPr/>
        </p:nvGrpSpPr>
        <p:grpSpPr>
          <a:xfrm>
            <a:off x="7358082" y="2714620"/>
            <a:ext cx="1357322" cy="1285884"/>
            <a:chOff x="7572396" y="4143380"/>
            <a:chExt cx="1357322" cy="1285884"/>
          </a:xfrm>
        </p:grpSpPr>
        <p:sp>
          <p:nvSpPr>
            <p:cNvPr id="58" name="Овал 57"/>
            <p:cNvSpPr/>
            <p:nvPr/>
          </p:nvSpPr>
          <p:spPr>
            <a:xfrm>
              <a:off x="7572396" y="4143380"/>
              <a:ext cx="1357322" cy="128588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7643834" y="4357694"/>
              <a:ext cx="1103187" cy="769441"/>
            </a:xfrm>
            <a:prstGeom prst="rect">
              <a:avLst/>
            </a:prstGeom>
            <a:ln>
              <a:noFill/>
            </a:ln>
            <a:effectLst>
              <a:softEdge rad="1270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h</a:t>
              </a:r>
              <a:r>
                <a:rPr lang="en-US" sz="4400" b="1" cap="none" spc="50" dirty="0" smtClean="0">
                  <a:ln w="11430"/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im</a:t>
              </a:r>
              <a:endParaRPr lang="ru-RU" sz="4400" b="1" cap="none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60" name="Прямоугольник 59"/>
          <p:cNvSpPr/>
          <p:nvPr/>
        </p:nvSpPr>
        <p:spPr>
          <a:xfrm>
            <a:off x="8715677" y="3000372"/>
            <a:ext cx="42832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 rot="10800000" flipV="1">
            <a:off x="1357290" y="2285992"/>
            <a:ext cx="2500330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2643174" y="2285992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86808" cy="71435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Passive Voice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42844" y="642919"/>
          <a:ext cx="9001156" cy="6182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289"/>
                <a:gridCol w="2250289"/>
                <a:gridCol w="2250289"/>
                <a:gridCol w="2250289"/>
              </a:tblGrid>
              <a:tr h="718414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Present Simple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Present Progressive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Present Perfect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Present Perfect Progressive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218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2872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Past Simple 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Past Progressive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Past Perfect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Past Perfect Progressive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596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7626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Simple 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Progressive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Perfect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Perfect Progressive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2185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0832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in the Past Simple 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in the Past Progressive</a:t>
                      </a:r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in the Past Perfect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Future in the Past Perfect Progressive</a:t>
                      </a:r>
                      <a:endParaRPr lang="ru-RU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218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643042" y="1571612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3214686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4786322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43042" y="6273225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86182" y="1500174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14744" y="3143248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86182" y="4714884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86182" y="6273225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15074" y="1571612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15074" y="3214686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143636" y="4714884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86512" y="6273225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64620" y="1643050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143900" y="3143248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43900" y="4643446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43900" y="6273225"/>
            <a:ext cx="7793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V-3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0475" y="1500174"/>
            <a:ext cx="15154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am/is</a:t>
            </a:r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/</a:t>
            </a:r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94050" y="3000372"/>
            <a:ext cx="15558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was/were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6261" y="4500570"/>
            <a:ext cx="10743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will be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11911" y="6000768"/>
            <a:ext cx="14630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would be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24740" y="1714488"/>
            <a:ext cx="9236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being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786050" y="3357562"/>
            <a:ext cx="9236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being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786050" y="4929198"/>
            <a:ext cx="9236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being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57488" y="6396335"/>
            <a:ext cx="9236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being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978306" y="1357298"/>
            <a:ext cx="39626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is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643174" y="2857496"/>
            <a:ext cx="15558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was/were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28926" y="4500570"/>
            <a:ext cx="10743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will be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466981" y="6000768"/>
            <a:ext cx="14630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would be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2500298" y="4572008"/>
            <a:ext cx="2071702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>
            <a:off x="2643174" y="4572008"/>
            <a:ext cx="2000264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571736" y="6143620"/>
            <a:ext cx="2071702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2571736" y="6143620"/>
            <a:ext cx="2000264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5092069" y="1714488"/>
            <a:ext cx="8515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been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143504" y="3357562"/>
            <a:ext cx="8515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been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143504" y="4929198"/>
            <a:ext cx="8515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been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072066" y="6396335"/>
            <a:ext cx="8515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been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915598" y="1357298"/>
            <a:ext cx="145020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have/has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226059" y="2928934"/>
            <a:ext cx="68640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had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000628" y="4500570"/>
            <a:ext cx="14277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will have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929190" y="6000768"/>
            <a:ext cx="17667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would have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322015" y="1785926"/>
            <a:ext cx="9236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being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7358082" y="1571612"/>
            <a:ext cx="8515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been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7358082" y="1357298"/>
            <a:ext cx="82182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have</a:t>
            </a:r>
            <a:endParaRPr lang="ru-RU" sz="2400" b="1" cap="none" spc="5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V="1">
            <a:off x="7072298" y="1428736"/>
            <a:ext cx="2071702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7143736" y="1428736"/>
            <a:ext cx="2000264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7072298" y="2928934"/>
            <a:ext cx="2071702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0800000">
            <a:off x="7143736" y="2928934"/>
            <a:ext cx="2000264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6858016" y="4572008"/>
            <a:ext cx="2071702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0800000">
            <a:off x="6858016" y="4572008"/>
            <a:ext cx="2000264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7072298" y="5929330"/>
            <a:ext cx="2071702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6858016" y="5929330"/>
            <a:ext cx="2285984" cy="7143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000"/>
                            </p:stCondLst>
                            <p:childTnLst>
                              <p:par>
                                <p:cTn id="2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000"/>
                            </p:stCondLst>
                            <p:childTnLst>
                              <p:par>
                                <p:cTn id="2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134</Words>
  <Application>Microsoft Office PowerPoint</Application>
  <PresentationFormat>Экран (4:3)</PresentationFormat>
  <Paragraphs>85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Passive Voice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</dc:title>
  <cp:lastModifiedBy>Ольга</cp:lastModifiedBy>
  <cp:revision>7</cp:revision>
  <dcterms:modified xsi:type="dcterms:W3CDTF">2013-01-04T15:35:37Z</dcterms:modified>
</cp:coreProperties>
</file>