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57" r:id="rId1"/>
  </p:sldMasterIdLst>
  <p:notesMasterIdLst>
    <p:notesMasterId r:id="rId23"/>
  </p:notesMasterIdLst>
  <p:sldIdLst>
    <p:sldId id="275" r:id="rId2"/>
    <p:sldId id="278" r:id="rId3"/>
    <p:sldId id="281" r:id="rId4"/>
    <p:sldId id="282" r:id="rId5"/>
    <p:sldId id="279" r:id="rId6"/>
    <p:sldId id="276" r:id="rId7"/>
    <p:sldId id="284" r:id="rId8"/>
    <p:sldId id="285" r:id="rId9"/>
    <p:sldId id="286" r:id="rId10"/>
    <p:sldId id="259" r:id="rId11"/>
    <p:sldId id="287" r:id="rId12"/>
    <p:sldId id="288" r:id="rId13"/>
    <p:sldId id="260" r:id="rId14"/>
    <p:sldId id="262" r:id="rId15"/>
    <p:sldId id="264" r:id="rId16"/>
    <p:sldId id="266" r:id="rId17"/>
    <p:sldId id="268" r:id="rId18"/>
    <p:sldId id="273" r:id="rId19"/>
    <p:sldId id="274" r:id="rId20"/>
    <p:sldId id="271" r:id="rId21"/>
    <p:sldId id="277" r:id="rId22"/>
  </p:sldIdLst>
  <p:sldSz cx="10080625" cy="7559675"/>
  <p:notesSz cx="7559675" cy="10691813"/>
  <p:defaultTextStyle>
    <a:defPPr>
      <a:defRPr lang="en-GB"/>
    </a:defPPr>
    <a:lvl1pPr algn="l" defTabSz="449263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MS Gothic" pitchFamily="49" charset="-128"/>
        <a:cs typeface="+mn-cs"/>
      </a:defRPr>
    </a:lvl1pPr>
    <a:lvl2pPr marL="742950" indent="-285750" algn="l" defTabSz="449263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MS Gothic" pitchFamily="49" charset="-128"/>
        <a:cs typeface="+mn-cs"/>
      </a:defRPr>
    </a:lvl2pPr>
    <a:lvl3pPr marL="1143000" indent="-228600" algn="l" defTabSz="449263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MS Gothic" pitchFamily="49" charset="-128"/>
        <a:cs typeface="+mn-cs"/>
      </a:defRPr>
    </a:lvl3pPr>
    <a:lvl4pPr marL="1600200" indent="-228600" algn="l" defTabSz="449263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MS Gothic" pitchFamily="49" charset="-128"/>
        <a:cs typeface="+mn-cs"/>
      </a:defRPr>
    </a:lvl4pPr>
    <a:lvl5pPr marL="2057400" indent="-228600" algn="l" defTabSz="449263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MS Gothic" pitchFamily="49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MS Gothic" pitchFamily="49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MS Gothic" pitchFamily="49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MS Gothic" pitchFamily="49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MS Gothic" pitchFamily="49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8" d="100"/>
          <a:sy n="58" d="100"/>
        </p:scale>
        <p:origin x="-834" y="156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1"/>
          <p:cNvSpPr>
            <a:spLocks noGrp="1" noChangeArrowheads="1"/>
          </p:cNvSpPr>
          <p:nvPr>
            <p:ph type="sldImg"/>
          </p:nvPr>
        </p:nvSpPr>
        <p:spPr bwMode="auto">
          <a:xfrm>
            <a:off x="1106488" y="812800"/>
            <a:ext cx="5343525" cy="40068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sp>
      <p:sp>
        <p:nvSpPr>
          <p:cNvPr id="2050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755650" y="5078413"/>
            <a:ext cx="6046788" cy="48101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ru-RU" smtClean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hdr"/>
          </p:nvPr>
        </p:nvSpPr>
        <p:spPr bwMode="auto">
          <a:xfrm>
            <a:off x="0" y="0"/>
            <a:ext cx="3279775" cy="5334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hangingPunct="0">
              <a:lnSpc>
                <a:spcPct val="95000"/>
              </a:lnSpc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rgbClr val="000000"/>
                </a:solidFill>
                <a:latin typeface="Times New Roman" pitchFamily="16" charset="0"/>
                <a:ea typeface="MS Gothic" charset="-128"/>
                <a:cs typeface="Arial Unicode MS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dt"/>
          </p:nvPr>
        </p:nvSpPr>
        <p:spPr bwMode="auto">
          <a:xfrm>
            <a:off x="4278313" y="0"/>
            <a:ext cx="3279775" cy="5334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 hangingPunct="0">
              <a:lnSpc>
                <a:spcPct val="95000"/>
              </a:lnSpc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rgbClr val="000000"/>
                </a:solidFill>
                <a:latin typeface="Times New Roman" pitchFamily="16" charset="0"/>
                <a:ea typeface="MS Gothic" charset="-128"/>
                <a:cs typeface="Arial Unicode MS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ftr"/>
          </p:nvPr>
        </p:nvSpPr>
        <p:spPr bwMode="auto">
          <a:xfrm>
            <a:off x="0" y="10156825"/>
            <a:ext cx="3279775" cy="5334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hangingPunct="0">
              <a:lnSpc>
                <a:spcPct val="95000"/>
              </a:lnSpc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rgbClr val="000000"/>
                </a:solidFill>
                <a:latin typeface="Times New Roman" pitchFamily="16" charset="0"/>
                <a:ea typeface="MS Gothic" charset="-128"/>
                <a:cs typeface="Arial Unicode MS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sldNum"/>
          </p:nvPr>
        </p:nvSpPr>
        <p:spPr bwMode="auto">
          <a:xfrm>
            <a:off x="4278313" y="10156825"/>
            <a:ext cx="3279775" cy="5334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 hangingPunct="0">
              <a:lnSpc>
                <a:spcPct val="95000"/>
              </a:lnSpc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rgbClr val="000000"/>
                </a:solidFill>
                <a:latin typeface="Times New Roman" pitchFamily="16" charset="0"/>
                <a:ea typeface="MS Gothic" charset="-128"/>
                <a:cs typeface="Arial Unicode MS" charset="0"/>
              </a:defRPr>
            </a:lvl1pPr>
          </a:lstStyle>
          <a:p>
            <a:pPr>
              <a:defRPr/>
            </a:pPr>
            <a:fld id="{C092568A-AE89-4513-9207-5D5DED893E5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49263" rtl="0" fontAlgn="base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1pPr>
    <a:lvl2pPr marL="742950" indent="-285750" algn="l" defTabSz="449263" rtl="0" fontAlgn="base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2pPr>
    <a:lvl3pPr marL="1143000" indent="-228600" algn="l" defTabSz="449263" rtl="0" fontAlgn="base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3pPr>
    <a:lvl4pPr marL="1600200" indent="-228600" algn="l" defTabSz="449263" rtl="0" fontAlgn="base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4pPr>
    <a:lvl5pPr marL="2057400" indent="-228600" algn="l" defTabSz="449263" rtl="0" fontAlgn="base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0178" name="Group 2"/>
          <p:cNvGrpSpPr>
            <a:grpSpLocks/>
          </p:cNvGrpSpPr>
          <p:nvPr/>
        </p:nvGrpSpPr>
        <p:grpSpPr bwMode="auto">
          <a:xfrm>
            <a:off x="0" y="0"/>
            <a:ext cx="10077450" cy="7550150"/>
            <a:chOff x="0" y="0"/>
            <a:chExt cx="5758" cy="4315"/>
          </a:xfrm>
        </p:grpSpPr>
        <p:grpSp>
          <p:nvGrpSpPr>
            <p:cNvPr id="50179" name="Group 3"/>
            <p:cNvGrpSpPr>
              <a:grpSpLocks/>
            </p:cNvGrpSpPr>
            <p:nvPr userDrawn="1"/>
          </p:nvGrpSpPr>
          <p:grpSpPr bwMode="auto">
            <a:xfrm>
              <a:off x="1728" y="2230"/>
              <a:ext cx="4027" cy="2085"/>
              <a:chOff x="1728" y="2230"/>
              <a:chExt cx="4027" cy="2085"/>
            </a:xfrm>
          </p:grpSpPr>
          <p:sp>
            <p:nvSpPr>
              <p:cNvPr id="50180" name="Freeform 4"/>
              <p:cNvSpPr>
                <a:spLocks/>
              </p:cNvSpPr>
              <p:nvPr/>
            </p:nvSpPr>
            <p:spPr bwMode="hidden">
              <a:xfrm>
                <a:off x="1728" y="2644"/>
                <a:ext cx="2882" cy="1671"/>
              </a:xfrm>
              <a:custGeom>
                <a:avLst/>
                <a:gdLst/>
                <a:ahLst/>
                <a:cxnLst>
                  <a:cxn ang="0">
                    <a:pos x="2740" y="528"/>
                  </a:cxn>
                  <a:cxn ang="0">
                    <a:pos x="2632" y="484"/>
                  </a:cxn>
                  <a:cxn ang="0">
                    <a:pos x="2480" y="424"/>
                  </a:cxn>
                  <a:cxn ang="0">
                    <a:pos x="2203" y="343"/>
                  </a:cxn>
                  <a:cxn ang="0">
                    <a:pos x="1970" y="277"/>
                  </a:cxn>
                  <a:cxn ang="0">
                    <a:pos x="1807" y="212"/>
                  </a:cxn>
                  <a:cxn ang="0">
                    <a:pos x="1693" y="152"/>
                  </a:cxn>
                  <a:cxn ang="0">
                    <a:pos x="1628" y="103"/>
                  </a:cxn>
                  <a:cxn ang="0">
                    <a:pos x="1590" y="60"/>
                  </a:cxn>
                  <a:cxn ang="0">
                    <a:pos x="1579" y="27"/>
                  </a:cxn>
                  <a:cxn ang="0">
                    <a:pos x="1585" y="0"/>
                  </a:cxn>
                  <a:cxn ang="0">
                    <a:pos x="1557" y="49"/>
                  </a:cxn>
                  <a:cxn ang="0">
                    <a:pos x="1568" y="98"/>
                  </a:cxn>
                  <a:cxn ang="0">
                    <a:pos x="1617" y="141"/>
                  </a:cxn>
                  <a:cxn ang="0">
                    <a:pos x="1688" y="185"/>
                  </a:cxn>
                  <a:cxn ang="0">
                    <a:pos x="1791" y="228"/>
                  </a:cxn>
                  <a:cxn ang="0">
                    <a:pos x="2040" y="310"/>
                  </a:cxn>
                  <a:cxn ang="0">
                    <a:pos x="2285" y="381"/>
                  </a:cxn>
                  <a:cxn ang="0">
                    <a:pos x="2464" y="435"/>
                  </a:cxn>
                  <a:cxn ang="0">
                    <a:pos x="2605" y="484"/>
                  </a:cxn>
                  <a:cxn ang="0">
                    <a:pos x="2708" y="528"/>
                  </a:cxn>
                  <a:cxn ang="0">
                    <a:pos x="2768" y="560"/>
                  </a:cxn>
                  <a:cxn ang="0">
                    <a:pos x="2795" y="593"/>
                  </a:cxn>
                  <a:cxn ang="0">
                    <a:pos x="2795" y="642"/>
                  </a:cxn>
                  <a:cxn ang="0">
                    <a:pos x="2762" y="691"/>
                  </a:cxn>
                  <a:cxn ang="0">
                    <a:pos x="2692" y="735"/>
                  </a:cxn>
                  <a:cxn ang="0">
                    <a:pos x="2589" y="778"/>
                  </a:cxn>
                  <a:cxn ang="0">
                    <a:pos x="2458" y="822"/>
                  </a:cxn>
                  <a:cxn ang="0">
                    <a:pos x="2301" y="865"/>
                  </a:cxn>
                  <a:cxn ang="0">
                    <a:pos x="2030" y="930"/>
                  </a:cxn>
                  <a:cxn ang="0">
                    <a:pos x="1606" y="1034"/>
                  </a:cxn>
                  <a:cxn ang="0">
                    <a:pos x="1145" y="1164"/>
                  </a:cxn>
                  <a:cxn ang="0">
                    <a:pos x="673" y="1328"/>
                  </a:cxn>
                  <a:cxn ang="0">
                    <a:pos x="217" y="1545"/>
                  </a:cxn>
                  <a:cxn ang="0">
                    <a:pos x="353" y="1671"/>
                  </a:cxn>
                  <a:cxn ang="0">
                    <a:pos x="754" y="1469"/>
                  </a:cxn>
                  <a:cxn ang="0">
                    <a:pos x="1145" y="1311"/>
                  </a:cxn>
                  <a:cxn ang="0">
                    <a:pos x="1519" y="1186"/>
                  </a:cxn>
                  <a:cxn ang="0">
                    <a:pos x="1861" y="1083"/>
                  </a:cxn>
                  <a:cxn ang="0">
                    <a:pos x="2165" y="1007"/>
                  </a:cxn>
                  <a:cxn ang="0">
                    <a:pos x="2426" y="947"/>
                  </a:cxn>
                  <a:cxn ang="0">
                    <a:pos x="2626" y="892"/>
                  </a:cxn>
                  <a:cxn ang="0">
                    <a:pos x="2762" y="838"/>
                  </a:cxn>
                  <a:cxn ang="0">
                    <a:pos x="2827" y="794"/>
                  </a:cxn>
                  <a:cxn ang="0">
                    <a:pos x="2865" y="745"/>
                  </a:cxn>
                  <a:cxn ang="0">
                    <a:pos x="2882" y="702"/>
                  </a:cxn>
                  <a:cxn ang="0">
                    <a:pos x="2854" y="620"/>
                  </a:cxn>
                  <a:cxn ang="0">
                    <a:pos x="2800" y="560"/>
                  </a:cxn>
                  <a:cxn ang="0">
                    <a:pos x="2773" y="544"/>
                  </a:cxn>
                </a:cxnLst>
                <a:rect l="0" t="0" r="r" b="b"/>
                <a:pathLst>
                  <a:path w="2882" h="1671">
                    <a:moveTo>
                      <a:pt x="2773" y="544"/>
                    </a:moveTo>
                    <a:lnTo>
                      <a:pt x="2740" y="528"/>
                    </a:lnTo>
                    <a:lnTo>
                      <a:pt x="2692" y="506"/>
                    </a:lnTo>
                    <a:lnTo>
                      <a:pt x="2632" y="484"/>
                    </a:lnTo>
                    <a:lnTo>
                      <a:pt x="2561" y="457"/>
                    </a:lnTo>
                    <a:lnTo>
                      <a:pt x="2480" y="424"/>
                    </a:lnTo>
                    <a:lnTo>
                      <a:pt x="2388" y="397"/>
                    </a:lnTo>
                    <a:lnTo>
                      <a:pt x="2203" y="343"/>
                    </a:lnTo>
                    <a:lnTo>
                      <a:pt x="2078" y="310"/>
                    </a:lnTo>
                    <a:lnTo>
                      <a:pt x="1970" y="277"/>
                    </a:lnTo>
                    <a:lnTo>
                      <a:pt x="1878" y="245"/>
                    </a:lnTo>
                    <a:lnTo>
                      <a:pt x="1807" y="212"/>
                    </a:lnTo>
                    <a:lnTo>
                      <a:pt x="1742" y="179"/>
                    </a:lnTo>
                    <a:lnTo>
                      <a:pt x="1693" y="152"/>
                    </a:lnTo>
                    <a:lnTo>
                      <a:pt x="1655" y="125"/>
                    </a:lnTo>
                    <a:lnTo>
                      <a:pt x="1628" y="103"/>
                    </a:lnTo>
                    <a:lnTo>
                      <a:pt x="1606" y="81"/>
                    </a:lnTo>
                    <a:lnTo>
                      <a:pt x="1590" y="60"/>
                    </a:lnTo>
                    <a:lnTo>
                      <a:pt x="1585" y="43"/>
                    </a:lnTo>
                    <a:lnTo>
                      <a:pt x="1579" y="27"/>
                    </a:lnTo>
                    <a:lnTo>
                      <a:pt x="1585" y="5"/>
                    </a:lnTo>
                    <a:lnTo>
                      <a:pt x="1585" y="0"/>
                    </a:lnTo>
                    <a:lnTo>
                      <a:pt x="1568" y="27"/>
                    </a:lnTo>
                    <a:lnTo>
                      <a:pt x="1557" y="49"/>
                    </a:lnTo>
                    <a:lnTo>
                      <a:pt x="1557" y="76"/>
                    </a:lnTo>
                    <a:lnTo>
                      <a:pt x="1568" y="98"/>
                    </a:lnTo>
                    <a:lnTo>
                      <a:pt x="1590" y="120"/>
                    </a:lnTo>
                    <a:lnTo>
                      <a:pt x="1617" y="141"/>
                    </a:lnTo>
                    <a:lnTo>
                      <a:pt x="1650" y="163"/>
                    </a:lnTo>
                    <a:lnTo>
                      <a:pt x="1688" y="185"/>
                    </a:lnTo>
                    <a:lnTo>
                      <a:pt x="1737" y="207"/>
                    </a:lnTo>
                    <a:lnTo>
                      <a:pt x="1791" y="228"/>
                    </a:lnTo>
                    <a:lnTo>
                      <a:pt x="1905" y="267"/>
                    </a:lnTo>
                    <a:lnTo>
                      <a:pt x="2040" y="310"/>
                    </a:lnTo>
                    <a:lnTo>
                      <a:pt x="2182" y="348"/>
                    </a:lnTo>
                    <a:lnTo>
                      <a:pt x="2285" y="381"/>
                    </a:lnTo>
                    <a:lnTo>
                      <a:pt x="2382" y="408"/>
                    </a:lnTo>
                    <a:lnTo>
                      <a:pt x="2464" y="435"/>
                    </a:lnTo>
                    <a:lnTo>
                      <a:pt x="2540" y="462"/>
                    </a:lnTo>
                    <a:lnTo>
                      <a:pt x="2605" y="484"/>
                    </a:lnTo>
                    <a:lnTo>
                      <a:pt x="2659" y="506"/>
                    </a:lnTo>
                    <a:lnTo>
                      <a:pt x="2708" y="528"/>
                    </a:lnTo>
                    <a:lnTo>
                      <a:pt x="2740" y="544"/>
                    </a:lnTo>
                    <a:lnTo>
                      <a:pt x="2768" y="560"/>
                    </a:lnTo>
                    <a:lnTo>
                      <a:pt x="2784" y="577"/>
                    </a:lnTo>
                    <a:lnTo>
                      <a:pt x="2795" y="593"/>
                    </a:lnTo>
                    <a:lnTo>
                      <a:pt x="2800" y="615"/>
                    </a:lnTo>
                    <a:lnTo>
                      <a:pt x="2795" y="642"/>
                    </a:lnTo>
                    <a:lnTo>
                      <a:pt x="2784" y="664"/>
                    </a:lnTo>
                    <a:lnTo>
                      <a:pt x="2762" y="691"/>
                    </a:lnTo>
                    <a:lnTo>
                      <a:pt x="2730" y="713"/>
                    </a:lnTo>
                    <a:lnTo>
                      <a:pt x="2692" y="735"/>
                    </a:lnTo>
                    <a:lnTo>
                      <a:pt x="2643" y="756"/>
                    </a:lnTo>
                    <a:lnTo>
                      <a:pt x="2589" y="778"/>
                    </a:lnTo>
                    <a:lnTo>
                      <a:pt x="2529" y="800"/>
                    </a:lnTo>
                    <a:lnTo>
                      <a:pt x="2458" y="822"/>
                    </a:lnTo>
                    <a:lnTo>
                      <a:pt x="2382" y="843"/>
                    </a:lnTo>
                    <a:lnTo>
                      <a:pt x="2301" y="865"/>
                    </a:lnTo>
                    <a:lnTo>
                      <a:pt x="2214" y="887"/>
                    </a:lnTo>
                    <a:lnTo>
                      <a:pt x="2030" y="930"/>
                    </a:lnTo>
                    <a:lnTo>
                      <a:pt x="1823" y="979"/>
                    </a:lnTo>
                    <a:lnTo>
                      <a:pt x="1606" y="1034"/>
                    </a:lnTo>
                    <a:lnTo>
                      <a:pt x="1378" y="1094"/>
                    </a:lnTo>
                    <a:lnTo>
                      <a:pt x="1145" y="1164"/>
                    </a:lnTo>
                    <a:lnTo>
                      <a:pt x="912" y="1241"/>
                    </a:lnTo>
                    <a:lnTo>
                      <a:pt x="673" y="1328"/>
                    </a:lnTo>
                    <a:lnTo>
                      <a:pt x="440" y="1431"/>
                    </a:lnTo>
                    <a:lnTo>
                      <a:pt x="217" y="1545"/>
                    </a:lnTo>
                    <a:lnTo>
                      <a:pt x="0" y="1671"/>
                    </a:lnTo>
                    <a:lnTo>
                      <a:pt x="353" y="1671"/>
                    </a:lnTo>
                    <a:lnTo>
                      <a:pt x="554" y="1567"/>
                    </a:lnTo>
                    <a:lnTo>
                      <a:pt x="754" y="1469"/>
                    </a:lnTo>
                    <a:lnTo>
                      <a:pt x="955" y="1388"/>
                    </a:lnTo>
                    <a:lnTo>
                      <a:pt x="1145" y="1311"/>
                    </a:lnTo>
                    <a:lnTo>
                      <a:pt x="1335" y="1241"/>
                    </a:lnTo>
                    <a:lnTo>
                      <a:pt x="1519" y="1186"/>
                    </a:lnTo>
                    <a:lnTo>
                      <a:pt x="1693" y="1132"/>
                    </a:lnTo>
                    <a:lnTo>
                      <a:pt x="1861" y="1083"/>
                    </a:lnTo>
                    <a:lnTo>
                      <a:pt x="2019" y="1045"/>
                    </a:lnTo>
                    <a:lnTo>
                      <a:pt x="2165" y="1007"/>
                    </a:lnTo>
                    <a:lnTo>
                      <a:pt x="2301" y="974"/>
                    </a:lnTo>
                    <a:lnTo>
                      <a:pt x="2426" y="947"/>
                    </a:lnTo>
                    <a:lnTo>
                      <a:pt x="2534" y="914"/>
                    </a:lnTo>
                    <a:lnTo>
                      <a:pt x="2626" y="892"/>
                    </a:lnTo>
                    <a:lnTo>
                      <a:pt x="2702" y="865"/>
                    </a:lnTo>
                    <a:lnTo>
                      <a:pt x="2762" y="838"/>
                    </a:lnTo>
                    <a:lnTo>
                      <a:pt x="2800" y="816"/>
                    </a:lnTo>
                    <a:lnTo>
                      <a:pt x="2827" y="794"/>
                    </a:lnTo>
                    <a:lnTo>
                      <a:pt x="2849" y="767"/>
                    </a:lnTo>
                    <a:lnTo>
                      <a:pt x="2865" y="745"/>
                    </a:lnTo>
                    <a:lnTo>
                      <a:pt x="2876" y="724"/>
                    </a:lnTo>
                    <a:lnTo>
                      <a:pt x="2882" y="702"/>
                    </a:lnTo>
                    <a:lnTo>
                      <a:pt x="2876" y="658"/>
                    </a:lnTo>
                    <a:lnTo>
                      <a:pt x="2854" y="620"/>
                    </a:lnTo>
                    <a:lnTo>
                      <a:pt x="2833" y="588"/>
                    </a:lnTo>
                    <a:lnTo>
                      <a:pt x="2800" y="560"/>
                    </a:lnTo>
                    <a:lnTo>
                      <a:pt x="2773" y="544"/>
                    </a:lnTo>
                    <a:lnTo>
                      <a:pt x="2773" y="54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0181" name="Freeform 5"/>
              <p:cNvSpPr>
                <a:spLocks/>
              </p:cNvSpPr>
              <p:nvPr/>
            </p:nvSpPr>
            <p:spPr bwMode="hidden">
              <a:xfrm>
                <a:off x="4170" y="2671"/>
                <a:ext cx="1259" cy="811"/>
              </a:xfrm>
              <a:custGeom>
                <a:avLst/>
                <a:gdLst/>
                <a:ahLst/>
                <a:cxnLst>
                  <a:cxn ang="0">
                    <a:pos x="1259" y="615"/>
                  </a:cxn>
                  <a:cxn ang="0">
                    <a:pos x="1248" y="588"/>
                  </a:cxn>
                  <a:cxn ang="0">
                    <a:pos x="1237" y="566"/>
                  </a:cxn>
                  <a:cxn ang="0">
                    <a:pos x="1216" y="539"/>
                  </a:cxn>
                  <a:cxn ang="0">
                    <a:pos x="1188" y="517"/>
                  </a:cxn>
                  <a:cxn ang="0">
                    <a:pos x="1123" y="479"/>
                  </a:cxn>
                  <a:cxn ang="0">
                    <a:pos x="1042" y="441"/>
                  </a:cxn>
                  <a:cxn ang="0">
                    <a:pos x="944" y="408"/>
                  </a:cxn>
                  <a:cxn ang="0">
                    <a:pos x="841" y="381"/>
                  </a:cxn>
                  <a:cxn ang="0">
                    <a:pos x="727" y="348"/>
                  </a:cxn>
                  <a:cxn ang="0">
                    <a:pos x="613" y="321"/>
                  </a:cxn>
                  <a:cxn ang="0">
                    <a:pos x="499" y="294"/>
                  </a:cxn>
                  <a:cxn ang="0">
                    <a:pos x="391" y="261"/>
                  </a:cxn>
                  <a:cxn ang="0">
                    <a:pos x="288" y="229"/>
                  </a:cxn>
                  <a:cxn ang="0">
                    <a:pos x="195" y="196"/>
                  </a:cxn>
                  <a:cxn ang="0">
                    <a:pos x="119" y="152"/>
                  </a:cxn>
                  <a:cxn ang="0">
                    <a:pos x="54" y="109"/>
                  </a:cxn>
                  <a:cxn ang="0">
                    <a:pos x="33" y="87"/>
                  </a:cxn>
                  <a:cxn ang="0">
                    <a:pos x="16" y="60"/>
                  </a:cxn>
                  <a:cxn ang="0">
                    <a:pos x="5" y="33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11"/>
                  </a:cxn>
                  <a:cxn ang="0">
                    <a:pos x="0" y="38"/>
                  </a:cxn>
                  <a:cxn ang="0">
                    <a:pos x="5" y="60"/>
                  </a:cxn>
                  <a:cxn ang="0">
                    <a:pos x="16" y="87"/>
                  </a:cxn>
                  <a:cxn ang="0">
                    <a:pos x="33" y="114"/>
                  </a:cxn>
                  <a:cxn ang="0">
                    <a:pos x="54" y="142"/>
                  </a:cxn>
                  <a:cxn ang="0">
                    <a:pos x="87" y="174"/>
                  </a:cxn>
                  <a:cxn ang="0">
                    <a:pos x="125" y="207"/>
                  </a:cxn>
                  <a:cxn ang="0">
                    <a:pos x="179" y="240"/>
                  </a:cxn>
                  <a:cxn ang="0">
                    <a:pos x="244" y="278"/>
                  </a:cxn>
                  <a:cxn ang="0">
                    <a:pos x="326" y="310"/>
                  </a:cxn>
                  <a:cxn ang="0">
                    <a:pos x="418" y="348"/>
                  </a:cxn>
                  <a:cxn ang="0">
                    <a:pos x="526" y="381"/>
                  </a:cxn>
                  <a:cxn ang="0">
                    <a:pos x="657" y="414"/>
                  </a:cxn>
                  <a:cxn ang="0">
                    <a:pos x="749" y="435"/>
                  </a:cxn>
                  <a:cxn ang="0">
                    <a:pos x="830" y="463"/>
                  </a:cxn>
                  <a:cxn ang="0">
                    <a:pos x="901" y="490"/>
                  </a:cxn>
                  <a:cxn ang="0">
                    <a:pos x="966" y="512"/>
                  </a:cxn>
                  <a:cxn ang="0">
                    <a:pos x="1015" y="539"/>
                  </a:cxn>
                  <a:cxn ang="0">
                    <a:pos x="1053" y="566"/>
                  </a:cxn>
                  <a:cxn ang="0">
                    <a:pos x="1080" y="593"/>
                  </a:cxn>
                  <a:cxn ang="0">
                    <a:pos x="1102" y="620"/>
                  </a:cxn>
                  <a:cxn ang="0">
                    <a:pos x="1112" y="648"/>
                  </a:cxn>
                  <a:cxn ang="0">
                    <a:pos x="1118" y="675"/>
                  </a:cxn>
                  <a:cxn ang="0">
                    <a:pos x="1112" y="697"/>
                  </a:cxn>
                  <a:cxn ang="0">
                    <a:pos x="1096" y="724"/>
                  </a:cxn>
                  <a:cxn ang="0">
                    <a:pos x="1080" y="746"/>
                  </a:cxn>
                  <a:cxn ang="0">
                    <a:pos x="1053" y="767"/>
                  </a:cxn>
                  <a:cxn ang="0">
                    <a:pos x="1015" y="789"/>
                  </a:cxn>
                  <a:cxn ang="0">
                    <a:pos x="977" y="811"/>
                  </a:cxn>
                  <a:cxn ang="0">
                    <a:pos x="1047" y="789"/>
                  </a:cxn>
                  <a:cxn ang="0">
                    <a:pos x="1107" y="767"/>
                  </a:cxn>
                  <a:cxn ang="0">
                    <a:pos x="1156" y="746"/>
                  </a:cxn>
                  <a:cxn ang="0">
                    <a:pos x="1199" y="724"/>
                  </a:cxn>
                  <a:cxn ang="0">
                    <a:pos x="1226" y="702"/>
                  </a:cxn>
                  <a:cxn ang="0">
                    <a:pos x="1248" y="675"/>
                  </a:cxn>
                  <a:cxn ang="0">
                    <a:pos x="1259" y="648"/>
                  </a:cxn>
                  <a:cxn ang="0">
                    <a:pos x="1259" y="615"/>
                  </a:cxn>
                  <a:cxn ang="0">
                    <a:pos x="1259" y="615"/>
                  </a:cxn>
                </a:cxnLst>
                <a:rect l="0" t="0" r="r" b="b"/>
                <a:pathLst>
                  <a:path w="1259" h="811">
                    <a:moveTo>
                      <a:pt x="1259" y="615"/>
                    </a:moveTo>
                    <a:lnTo>
                      <a:pt x="1248" y="588"/>
                    </a:lnTo>
                    <a:lnTo>
                      <a:pt x="1237" y="566"/>
                    </a:lnTo>
                    <a:lnTo>
                      <a:pt x="1216" y="539"/>
                    </a:lnTo>
                    <a:lnTo>
                      <a:pt x="1188" y="517"/>
                    </a:lnTo>
                    <a:lnTo>
                      <a:pt x="1123" y="479"/>
                    </a:lnTo>
                    <a:lnTo>
                      <a:pt x="1042" y="441"/>
                    </a:lnTo>
                    <a:lnTo>
                      <a:pt x="944" y="408"/>
                    </a:lnTo>
                    <a:lnTo>
                      <a:pt x="841" y="381"/>
                    </a:lnTo>
                    <a:lnTo>
                      <a:pt x="727" y="348"/>
                    </a:lnTo>
                    <a:lnTo>
                      <a:pt x="613" y="321"/>
                    </a:lnTo>
                    <a:lnTo>
                      <a:pt x="499" y="294"/>
                    </a:lnTo>
                    <a:lnTo>
                      <a:pt x="391" y="261"/>
                    </a:lnTo>
                    <a:lnTo>
                      <a:pt x="288" y="229"/>
                    </a:lnTo>
                    <a:lnTo>
                      <a:pt x="195" y="196"/>
                    </a:lnTo>
                    <a:lnTo>
                      <a:pt x="119" y="152"/>
                    </a:lnTo>
                    <a:lnTo>
                      <a:pt x="54" y="109"/>
                    </a:lnTo>
                    <a:lnTo>
                      <a:pt x="33" y="87"/>
                    </a:lnTo>
                    <a:lnTo>
                      <a:pt x="16" y="60"/>
                    </a:lnTo>
                    <a:lnTo>
                      <a:pt x="5" y="33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11"/>
                    </a:lnTo>
                    <a:lnTo>
                      <a:pt x="0" y="38"/>
                    </a:lnTo>
                    <a:lnTo>
                      <a:pt x="5" y="60"/>
                    </a:lnTo>
                    <a:lnTo>
                      <a:pt x="16" y="87"/>
                    </a:lnTo>
                    <a:lnTo>
                      <a:pt x="33" y="114"/>
                    </a:lnTo>
                    <a:lnTo>
                      <a:pt x="54" y="142"/>
                    </a:lnTo>
                    <a:lnTo>
                      <a:pt x="87" y="174"/>
                    </a:lnTo>
                    <a:lnTo>
                      <a:pt x="125" y="207"/>
                    </a:lnTo>
                    <a:lnTo>
                      <a:pt x="179" y="240"/>
                    </a:lnTo>
                    <a:lnTo>
                      <a:pt x="244" y="278"/>
                    </a:lnTo>
                    <a:lnTo>
                      <a:pt x="326" y="310"/>
                    </a:lnTo>
                    <a:lnTo>
                      <a:pt x="418" y="348"/>
                    </a:lnTo>
                    <a:lnTo>
                      <a:pt x="526" y="381"/>
                    </a:lnTo>
                    <a:lnTo>
                      <a:pt x="657" y="414"/>
                    </a:lnTo>
                    <a:lnTo>
                      <a:pt x="749" y="435"/>
                    </a:lnTo>
                    <a:lnTo>
                      <a:pt x="830" y="463"/>
                    </a:lnTo>
                    <a:lnTo>
                      <a:pt x="901" y="490"/>
                    </a:lnTo>
                    <a:lnTo>
                      <a:pt x="966" y="512"/>
                    </a:lnTo>
                    <a:lnTo>
                      <a:pt x="1015" y="539"/>
                    </a:lnTo>
                    <a:lnTo>
                      <a:pt x="1053" y="566"/>
                    </a:lnTo>
                    <a:lnTo>
                      <a:pt x="1080" y="593"/>
                    </a:lnTo>
                    <a:lnTo>
                      <a:pt x="1102" y="620"/>
                    </a:lnTo>
                    <a:lnTo>
                      <a:pt x="1112" y="648"/>
                    </a:lnTo>
                    <a:lnTo>
                      <a:pt x="1118" y="675"/>
                    </a:lnTo>
                    <a:lnTo>
                      <a:pt x="1112" y="697"/>
                    </a:lnTo>
                    <a:lnTo>
                      <a:pt x="1096" y="724"/>
                    </a:lnTo>
                    <a:lnTo>
                      <a:pt x="1080" y="746"/>
                    </a:lnTo>
                    <a:lnTo>
                      <a:pt x="1053" y="767"/>
                    </a:lnTo>
                    <a:lnTo>
                      <a:pt x="1015" y="789"/>
                    </a:lnTo>
                    <a:lnTo>
                      <a:pt x="977" y="811"/>
                    </a:lnTo>
                    <a:lnTo>
                      <a:pt x="1047" y="789"/>
                    </a:lnTo>
                    <a:lnTo>
                      <a:pt x="1107" y="767"/>
                    </a:lnTo>
                    <a:lnTo>
                      <a:pt x="1156" y="746"/>
                    </a:lnTo>
                    <a:lnTo>
                      <a:pt x="1199" y="724"/>
                    </a:lnTo>
                    <a:lnTo>
                      <a:pt x="1226" y="702"/>
                    </a:lnTo>
                    <a:lnTo>
                      <a:pt x="1248" y="675"/>
                    </a:lnTo>
                    <a:lnTo>
                      <a:pt x="1259" y="648"/>
                    </a:lnTo>
                    <a:lnTo>
                      <a:pt x="1259" y="615"/>
                    </a:lnTo>
                    <a:lnTo>
                      <a:pt x="1259" y="61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0182" name="Freeform 6"/>
              <p:cNvSpPr>
                <a:spLocks/>
              </p:cNvSpPr>
              <p:nvPr/>
            </p:nvSpPr>
            <p:spPr bwMode="hidden">
              <a:xfrm>
                <a:off x="2900" y="3346"/>
                <a:ext cx="2849" cy="969"/>
              </a:xfrm>
              <a:custGeom>
                <a:avLst/>
                <a:gdLst/>
                <a:ahLst/>
                <a:cxnLst>
                  <a:cxn ang="0">
                    <a:pos x="92" y="958"/>
                  </a:cxn>
                  <a:cxn ang="0">
                    <a:pos x="0" y="969"/>
                  </a:cxn>
                  <a:cxn ang="0">
                    <a:pos x="391" y="969"/>
                  </a:cxn>
                  <a:cxn ang="0">
                    <a:pos x="434" y="947"/>
                  </a:cxn>
                  <a:cxn ang="0">
                    <a:pos x="483" y="914"/>
                  </a:cxn>
                  <a:cxn ang="0">
                    <a:pos x="554" y="876"/>
                  </a:cxn>
                  <a:cxn ang="0">
                    <a:pos x="635" y="838"/>
                  </a:cxn>
                  <a:cxn ang="0">
                    <a:pos x="727" y="794"/>
                  </a:cxn>
                  <a:cxn ang="0">
                    <a:pos x="836" y="745"/>
                  </a:cxn>
                  <a:cxn ang="0">
                    <a:pos x="961" y="696"/>
                  </a:cxn>
                  <a:cxn ang="0">
                    <a:pos x="1102" y="642"/>
                  </a:cxn>
                  <a:cxn ang="0">
                    <a:pos x="1259" y="582"/>
                  </a:cxn>
                  <a:cxn ang="0">
                    <a:pos x="1433" y="522"/>
                  </a:cxn>
                  <a:cxn ang="0">
                    <a:pos x="1623" y="462"/>
                  </a:cxn>
                  <a:cxn ang="0">
                    <a:pos x="1829" y="403"/>
                  </a:cxn>
                  <a:cxn ang="0">
                    <a:pos x="2057" y="343"/>
                  </a:cxn>
                  <a:cxn ang="0">
                    <a:pos x="2301" y="283"/>
                  </a:cxn>
                  <a:cxn ang="0">
                    <a:pos x="2567" y="223"/>
                  </a:cxn>
                  <a:cxn ang="0">
                    <a:pos x="2849" y="163"/>
                  </a:cxn>
                  <a:cxn ang="0">
                    <a:pos x="2849" y="0"/>
                  </a:cxn>
                  <a:cxn ang="0">
                    <a:pos x="2817" y="16"/>
                  </a:cxn>
                  <a:cxn ang="0">
                    <a:pos x="2773" y="33"/>
                  </a:cxn>
                  <a:cxn ang="0">
                    <a:pos x="2719" y="54"/>
                  </a:cxn>
                  <a:cxn ang="0">
                    <a:pos x="2648" y="76"/>
                  </a:cxn>
                  <a:cxn ang="0">
                    <a:pos x="2572" y="98"/>
                  </a:cxn>
                  <a:cxn ang="0">
                    <a:pos x="2491" y="120"/>
                  </a:cxn>
                  <a:cxn ang="0">
                    <a:pos x="2399" y="147"/>
                  </a:cxn>
                  <a:cxn ang="0">
                    <a:pos x="2301" y="169"/>
                  </a:cxn>
                  <a:cxn ang="0">
                    <a:pos x="2095" y="223"/>
                  </a:cxn>
                  <a:cxn ang="0">
                    <a:pos x="1889" y="277"/>
                  </a:cxn>
                  <a:cxn ang="0">
                    <a:pos x="1688" y="326"/>
                  </a:cxn>
                  <a:cxn ang="0">
                    <a:pos x="1590" y="354"/>
                  </a:cxn>
                  <a:cxn ang="0">
                    <a:pos x="1503" y="381"/>
                  </a:cxn>
                  <a:cxn ang="0">
                    <a:pos x="1107" y="506"/>
                  </a:cxn>
                  <a:cxn ang="0">
                    <a:pos x="912" y="577"/>
                  </a:cxn>
                  <a:cxn ang="0">
                    <a:pos x="727" y="647"/>
                  </a:cxn>
                  <a:cxn ang="0">
                    <a:pos x="548" y="718"/>
                  </a:cxn>
                  <a:cxn ang="0">
                    <a:pos x="380" y="794"/>
                  </a:cxn>
                  <a:cxn ang="0">
                    <a:pos x="228" y="876"/>
                  </a:cxn>
                  <a:cxn ang="0">
                    <a:pos x="92" y="958"/>
                  </a:cxn>
                  <a:cxn ang="0">
                    <a:pos x="92" y="958"/>
                  </a:cxn>
                </a:cxnLst>
                <a:rect l="0" t="0" r="r" b="b"/>
                <a:pathLst>
                  <a:path w="2849" h="969">
                    <a:moveTo>
                      <a:pt x="92" y="958"/>
                    </a:moveTo>
                    <a:lnTo>
                      <a:pt x="0" y="969"/>
                    </a:lnTo>
                    <a:lnTo>
                      <a:pt x="391" y="969"/>
                    </a:lnTo>
                    <a:lnTo>
                      <a:pt x="434" y="947"/>
                    </a:lnTo>
                    <a:lnTo>
                      <a:pt x="483" y="914"/>
                    </a:lnTo>
                    <a:lnTo>
                      <a:pt x="554" y="876"/>
                    </a:lnTo>
                    <a:lnTo>
                      <a:pt x="635" y="838"/>
                    </a:lnTo>
                    <a:lnTo>
                      <a:pt x="727" y="794"/>
                    </a:lnTo>
                    <a:lnTo>
                      <a:pt x="836" y="745"/>
                    </a:lnTo>
                    <a:lnTo>
                      <a:pt x="961" y="696"/>
                    </a:lnTo>
                    <a:lnTo>
                      <a:pt x="1102" y="642"/>
                    </a:lnTo>
                    <a:lnTo>
                      <a:pt x="1259" y="582"/>
                    </a:lnTo>
                    <a:lnTo>
                      <a:pt x="1433" y="522"/>
                    </a:lnTo>
                    <a:lnTo>
                      <a:pt x="1623" y="462"/>
                    </a:lnTo>
                    <a:lnTo>
                      <a:pt x="1829" y="403"/>
                    </a:lnTo>
                    <a:lnTo>
                      <a:pt x="2057" y="343"/>
                    </a:lnTo>
                    <a:lnTo>
                      <a:pt x="2301" y="283"/>
                    </a:lnTo>
                    <a:lnTo>
                      <a:pt x="2567" y="223"/>
                    </a:lnTo>
                    <a:lnTo>
                      <a:pt x="2849" y="163"/>
                    </a:lnTo>
                    <a:lnTo>
                      <a:pt x="2849" y="0"/>
                    </a:lnTo>
                    <a:lnTo>
                      <a:pt x="2817" y="16"/>
                    </a:lnTo>
                    <a:lnTo>
                      <a:pt x="2773" y="33"/>
                    </a:lnTo>
                    <a:lnTo>
                      <a:pt x="2719" y="54"/>
                    </a:lnTo>
                    <a:lnTo>
                      <a:pt x="2648" y="76"/>
                    </a:lnTo>
                    <a:lnTo>
                      <a:pt x="2572" y="98"/>
                    </a:lnTo>
                    <a:lnTo>
                      <a:pt x="2491" y="120"/>
                    </a:lnTo>
                    <a:lnTo>
                      <a:pt x="2399" y="147"/>
                    </a:lnTo>
                    <a:lnTo>
                      <a:pt x="2301" y="169"/>
                    </a:lnTo>
                    <a:lnTo>
                      <a:pt x="2095" y="223"/>
                    </a:lnTo>
                    <a:lnTo>
                      <a:pt x="1889" y="277"/>
                    </a:lnTo>
                    <a:lnTo>
                      <a:pt x="1688" y="326"/>
                    </a:lnTo>
                    <a:lnTo>
                      <a:pt x="1590" y="354"/>
                    </a:lnTo>
                    <a:lnTo>
                      <a:pt x="1503" y="381"/>
                    </a:lnTo>
                    <a:lnTo>
                      <a:pt x="1107" y="506"/>
                    </a:lnTo>
                    <a:lnTo>
                      <a:pt x="912" y="577"/>
                    </a:lnTo>
                    <a:lnTo>
                      <a:pt x="727" y="647"/>
                    </a:lnTo>
                    <a:lnTo>
                      <a:pt x="548" y="718"/>
                    </a:lnTo>
                    <a:lnTo>
                      <a:pt x="380" y="794"/>
                    </a:lnTo>
                    <a:lnTo>
                      <a:pt x="228" y="876"/>
                    </a:lnTo>
                    <a:lnTo>
                      <a:pt x="92" y="958"/>
                    </a:lnTo>
                    <a:lnTo>
                      <a:pt x="92" y="95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1961"/>
                      <a:invGamma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0183" name="Freeform 7"/>
              <p:cNvSpPr>
                <a:spLocks/>
              </p:cNvSpPr>
              <p:nvPr/>
            </p:nvSpPr>
            <p:spPr bwMode="hidden">
              <a:xfrm>
                <a:off x="2748" y="2230"/>
                <a:ext cx="3007" cy="2085"/>
              </a:xfrm>
              <a:custGeom>
                <a:avLst/>
                <a:gdLst/>
                <a:ahLst/>
                <a:cxnLst>
                  <a:cxn ang="0">
                    <a:pos x="1433" y="474"/>
                  </a:cxn>
                  <a:cxn ang="0">
                    <a:pos x="1460" y="528"/>
                  </a:cxn>
                  <a:cxn ang="0">
                    <a:pos x="1541" y="593"/>
                  </a:cxn>
                  <a:cxn ang="0">
                    <a:pos x="1715" y="670"/>
                  </a:cxn>
                  <a:cxn ang="0">
                    <a:pos x="1927" y="735"/>
                  </a:cxn>
                  <a:cxn ang="0">
                    <a:pos x="2155" y="789"/>
                  </a:cxn>
                  <a:cxn ang="0">
                    <a:pos x="2372" y="849"/>
                  </a:cxn>
                  <a:cxn ang="0">
                    <a:pos x="2551" y="920"/>
                  </a:cxn>
                  <a:cxn ang="0">
                    <a:pos x="2638" y="980"/>
                  </a:cxn>
                  <a:cxn ang="0">
                    <a:pos x="2676" y="1029"/>
                  </a:cxn>
                  <a:cxn ang="0">
                    <a:pos x="2681" y="1083"/>
                  </a:cxn>
                  <a:cxn ang="0">
                    <a:pos x="2665" y="1127"/>
                  </a:cxn>
                  <a:cxn ang="0">
                    <a:pos x="2616" y="1170"/>
                  </a:cxn>
                  <a:cxn ang="0">
                    <a:pos x="2545" y="1208"/>
                  </a:cxn>
                  <a:cxn ang="0">
                    <a:pos x="2448" y="1241"/>
                  </a:cxn>
                  <a:cxn ang="0">
                    <a:pos x="2328" y="1274"/>
                  </a:cxn>
                  <a:cxn ang="0">
                    <a:pos x="2106" y="1328"/>
                  </a:cxn>
                  <a:cxn ang="0">
                    <a:pos x="1742" y="1421"/>
                  </a:cxn>
                  <a:cxn ang="0">
                    <a:pos x="1308" y="1540"/>
                  </a:cxn>
                  <a:cxn ang="0">
                    <a:pos x="820" y="1709"/>
                  </a:cxn>
                  <a:cxn ang="0">
                    <a:pos x="282" y="1943"/>
                  </a:cxn>
                  <a:cxn ang="0">
                    <a:pos x="152" y="2085"/>
                  </a:cxn>
                  <a:cxn ang="0">
                    <a:pos x="386" y="1992"/>
                  </a:cxn>
                  <a:cxn ang="0">
                    <a:pos x="700" y="1834"/>
                  </a:cxn>
                  <a:cxn ang="0">
                    <a:pos x="1064" y="1693"/>
                  </a:cxn>
                  <a:cxn ang="0">
                    <a:pos x="1661" y="1497"/>
                  </a:cxn>
                  <a:cxn ang="0">
                    <a:pos x="1845" y="1442"/>
                  </a:cxn>
                  <a:cxn ang="0">
                    <a:pos x="2252" y="1339"/>
                  </a:cxn>
                  <a:cxn ang="0">
                    <a:pos x="2551" y="1263"/>
                  </a:cxn>
                  <a:cxn ang="0">
                    <a:pos x="2730" y="1214"/>
                  </a:cxn>
                  <a:cxn ang="0">
                    <a:pos x="2876" y="1170"/>
                  </a:cxn>
                  <a:cxn ang="0">
                    <a:pos x="2974" y="1132"/>
                  </a:cxn>
                  <a:cxn ang="0">
                    <a:pos x="3007" y="871"/>
                  </a:cxn>
                  <a:cxn ang="0">
                    <a:pos x="2860" y="844"/>
                  </a:cxn>
                  <a:cxn ang="0">
                    <a:pos x="2670" y="806"/>
                  </a:cxn>
                  <a:cxn ang="0">
                    <a:pos x="2458" y="757"/>
                  </a:cxn>
                  <a:cxn ang="0">
                    <a:pos x="2138" y="670"/>
                  </a:cxn>
                  <a:cxn ang="0">
                    <a:pos x="1959" y="604"/>
                  </a:cxn>
                  <a:cxn ang="0">
                    <a:pos x="1824" y="534"/>
                  </a:cxn>
                  <a:cxn ang="0">
                    <a:pos x="1769" y="474"/>
                  </a:cxn>
                  <a:cxn ang="0">
                    <a:pos x="1753" y="436"/>
                  </a:cxn>
                  <a:cxn ang="0">
                    <a:pos x="1780" y="381"/>
                  </a:cxn>
                  <a:cxn ang="0">
                    <a:pos x="1862" y="316"/>
                  </a:cxn>
                  <a:cxn ang="0">
                    <a:pos x="1986" y="267"/>
                  </a:cxn>
                  <a:cxn ang="0">
                    <a:pos x="2149" y="229"/>
                  </a:cxn>
                  <a:cxn ang="0">
                    <a:pos x="2431" y="180"/>
                  </a:cxn>
                  <a:cxn ang="0">
                    <a:pos x="2827" y="125"/>
                  </a:cxn>
                  <a:cxn ang="0">
                    <a:pos x="3007" y="87"/>
                  </a:cxn>
                  <a:cxn ang="0">
                    <a:pos x="2909" y="22"/>
                  </a:cxn>
                  <a:cxn ang="0">
                    <a:pos x="2676" y="66"/>
                  </a:cxn>
                  <a:cxn ang="0">
                    <a:pos x="2285" y="120"/>
                  </a:cxn>
                  <a:cxn ang="0">
                    <a:pos x="2030" y="158"/>
                  </a:cxn>
                  <a:cxn ang="0">
                    <a:pos x="1791" y="202"/>
                  </a:cxn>
                  <a:cxn ang="0">
                    <a:pos x="1601" y="261"/>
                  </a:cxn>
                  <a:cxn ang="0">
                    <a:pos x="1471" y="338"/>
                  </a:cxn>
                  <a:cxn ang="0">
                    <a:pos x="1438" y="387"/>
                  </a:cxn>
                  <a:cxn ang="0">
                    <a:pos x="1427" y="441"/>
                  </a:cxn>
                </a:cxnLst>
                <a:rect l="0" t="0" r="r" b="b"/>
                <a:pathLst>
                  <a:path w="3007" h="2085">
                    <a:moveTo>
                      <a:pt x="1427" y="441"/>
                    </a:moveTo>
                    <a:lnTo>
                      <a:pt x="1433" y="474"/>
                    </a:lnTo>
                    <a:lnTo>
                      <a:pt x="1444" y="501"/>
                    </a:lnTo>
                    <a:lnTo>
                      <a:pt x="1460" y="528"/>
                    </a:lnTo>
                    <a:lnTo>
                      <a:pt x="1482" y="550"/>
                    </a:lnTo>
                    <a:lnTo>
                      <a:pt x="1541" y="593"/>
                    </a:lnTo>
                    <a:lnTo>
                      <a:pt x="1623" y="637"/>
                    </a:lnTo>
                    <a:lnTo>
                      <a:pt x="1715" y="670"/>
                    </a:lnTo>
                    <a:lnTo>
                      <a:pt x="1818" y="702"/>
                    </a:lnTo>
                    <a:lnTo>
                      <a:pt x="1927" y="735"/>
                    </a:lnTo>
                    <a:lnTo>
                      <a:pt x="2041" y="762"/>
                    </a:lnTo>
                    <a:lnTo>
                      <a:pt x="2155" y="789"/>
                    </a:lnTo>
                    <a:lnTo>
                      <a:pt x="2269" y="822"/>
                    </a:lnTo>
                    <a:lnTo>
                      <a:pt x="2372" y="849"/>
                    </a:lnTo>
                    <a:lnTo>
                      <a:pt x="2464" y="882"/>
                    </a:lnTo>
                    <a:lnTo>
                      <a:pt x="2551" y="920"/>
                    </a:lnTo>
                    <a:lnTo>
                      <a:pt x="2616" y="958"/>
                    </a:lnTo>
                    <a:lnTo>
                      <a:pt x="2638" y="980"/>
                    </a:lnTo>
                    <a:lnTo>
                      <a:pt x="2659" y="1007"/>
                    </a:lnTo>
                    <a:lnTo>
                      <a:pt x="2676" y="1029"/>
                    </a:lnTo>
                    <a:lnTo>
                      <a:pt x="2681" y="1056"/>
                    </a:lnTo>
                    <a:lnTo>
                      <a:pt x="2681" y="1083"/>
                    </a:lnTo>
                    <a:lnTo>
                      <a:pt x="2676" y="1105"/>
                    </a:lnTo>
                    <a:lnTo>
                      <a:pt x="2665" y="1127"/>
                    </a:lnTo>
                    <a:lnTo>
                      <a:pt x="2643" y="1149"/>
                    </a:lnTo>
                    <a:lnTo>
                      <a:pt x="2616" y="1170"/>
                    </a:lnTo>
                    <a:lnTo>
                      <a:pt x="2583" y="1187"/>
                    </a:lnTo>
                    <a:lnTo>
                      <a:pt x="2545" y="1208"/>
                    </a:lnTo>
                    <a:lnTo>
                      <a:pt x="2502" y="1225"/>
                    </a:lnTo>
                    <a:lnTo>
                      <a:pt x="2448" y="1241"/>
                    </a:lnTo>
                    <a:lnTo>
                      <a:pt x="2388" y="1257"/>
                    </a:lnTo>
                    <a:lnTo>
                      <a:pt x="2328" y="1274"/>
                    </a:lnTo>
                    <a:lnTo>
                      <a:pt x="2258" y="1290"/>
                    </a:lnTo>
                    <a:lnTo>
                      <a:pt x="2106" y="1328"/>
                    </a:lnTo>
                    <a:lnTo>
                      <a:pt x="1932" y="1372"/>
                    </a:lnTo>
                    <a:lnTo>
                      <a:pt x="1742" y="1421"/>
                    </a:lnTo>
                    <a:lnTo>
                      <a:pt x="1531" y="1475"/>
                    </a:lnTo>
                    <a:lnTo>
                      <a:pt x="1308" y="1540"/>
                    </a:lnTo>
                    <a:lnTo>
                      <a:pt x="1069" y="1617"/>
                    </a:lnTo>
                    <a:lnTo>
                      <a:pt x="820" y="1709"/>
                    </a:lnTo>
                    <a:lnTo>
                      <a:pt x="554" y="1818"/>
                    </a:lnTo>
                    <a:lnTo>
                      <a:pt x="282" y="1943"/>
                    </a:lnTo>
                    <a:lnTo>
                      <a:pt x="0" y="2085"/>
                    </a:lnTo>
                    <a:lnTo>
                      <a:pt x="152" y="2085"/>
                    </a:lnTo>
                    <a:lnTo>
                      <a:pt x="244" y="2074"/>
                    </a:lnTo>
                    <a:lnTo>
                      <a:pt x="386" y="1992"/>
                    </a:lnTo>
                    <a:lnTo>
                      <a:pt x="537" y="1910"/>
                    </a:lnTo>
                    <a:lnTo>
                      <a:pt x="700" y="1834"/>
                    </a:lnTo>
                    <a:lnTo>
                      <a:pt x="879" y="1763"/>
                    </a:lnTo>
                    <a:lnTo>
                      <a:pt x="1064" y="1693"/>
                    </a:lnTo>
                    <a:lnTo>
                      <a:pt x="1259" y="1622"/>
                    </a:lnTo>
                    <a:lnTo>
                      <a:pt x="1661" y="1497"/>
                    </a:lnTo>
                    <a:lnTo>
                      <a:pt x="1748" y="1470"/>
                    </a:lnTo>
                    <a:lnTo>
                      <a:pt x="1845" y="1442"/>
                    </a:lnTo>
                    <a:lnTo>
                      <a:pt x="2046" y="1393"/>
                    </a:lnTo>
                    <a:lnTo>
                      <a:pt x="2252" y="1339"/>
                    </a:lnTo>
                    <a:lnTo>
                      <a:pt x="2458" y="1285"/>
                    </a:lnTo>
                    <a:lnTo>
                      <a:pt x="2551" y="1263"/>
                    </a:lnTo>
                    <a:lnTo>
                      <a:pt x="2643" y="1236"/>
                    </a:lnTo>
                    <a:lnTo>
                      <a:pt x="2730" y="1214"/>
                    </a:lnTo>
                    <a:lnTo>
                      <a:pt x="2806" y="1192"/>
                    </a:lnTo>
                    <a:lnTo>
                      <a:pt x="2876" y="1170"/>
                    </a:lnTo>
                    <a:lnTo>
                      <a:pt x="2931" y="1149"/>
                    </a:lnTo>
                    <a:lnTo>
                      <a:pt x="2974" y="1132"/>
                    </a:lnTo>
                    <a:lnTo>
                      <a:pt x="3007" y="1116"/>
                    </a:lnTo>
                    <a:lnTo>
                      <a:pt x="3007" y="871"/>
                    </a:lnTo>
                    <a:lnTo>
                      <a:pt x="2941" y="860"/>
                    </a:lnTo>
                    <a:lnTo>
                      <a:pt x="2860" y="844"/>
                    </a:lnTo>
                    <a:lnTo>
                      <a:pt x="2773" y="827"/>
                    </a:lnTo>
                    <a:lnTo>
                      <a:pt x="2670" y="806"/>
                    </a:lnTo>
                    <a:lnTo>
                      <a:pt x="2567" y="784"/>
                    </a:lnTo>
                    <a:lnTo>
                      <a:pt x="2458" y="757"/>
                    </a:lnTo>
                    <a:lnTo>
                      <a:pt x="2241" y="702"/>
                    </a:lnTo>
                    <a:lnTo>
                      <a:pt x="2138" y="670"/>
                    </a:lnTo>
                    <a:lnTo>
                      <a:pt x="2046" y="637"/>
                    </a:lnTo>
                    <a:lnTo>
                      <a:pt x="1959" y="604"/>
                    </a:lnTo>
                    <a:lnTo>
                      <a:pt x="1883" y="566"/>
                    </a:lnTo>
                    <a:lnTo>
                      <a:pt x="1824" y="534"/>
                    </a:lnTo>
                    <a:lnTo>
                      <a:pt x="1780" y="495"/>
                    </a:lnTo>
                    <a:lnTo>
                      <a:pt x="1769" y="474"/>
                    </a:lnTo>
                    <a:lnTo>
                      <a:pt x="1758" y="457"/>
                    </a:lnTo>
                    <a:lnTo>
                      <a:pt x="1753" y="436"/>
                    </a:lnTo>
                    <a:lnTo>
                      <a:pt x="1758" y="419"/>
                    </a:lnTo>
                    <a:lnTo>
                      <a:pt x="1780" y="381"/>
                    </a:lnTo>
                    <a:lnTo>
                      <a:pt x="1813" y="343"/>
                    </a:lnTo>
                    <a:lnTo>
                      <a:pt x="1862" y="316"/>
                    </a:lnTo>
                    <a:lnTo>
                      <a:pt x="1921" y="289"/>
                    </a:lnTo>
                    <a:lnTo>
                      <a:pt x="1986" y="267"/>
                    </a:lnTo>
                    <a:lnTo>
                      <a:pt x="2062" y="245"/>
                    </a:lnTo>
                    <a:lnTo>
                      <a:pt x="2149" y="229"/>
                    </a:lnTo>
                    <a:lnTo>
                      <a:pt x="2236" y="213"/>
                    </a:lnTo>
                    <a:lnTo>
                      <a:pt x="2431" y="180"/>
                    </a:lnTo>
                    <a:lnTo>
                      <a:pt x="2627" y="158"/>
                    </a:lnTo>
                    <a:lnTo>
                      <a:pt x="2827" y="125"/>
                    </a:lnTo>
                    <a:lnTo>
                      <a:pt x="2920" y="109"/>
                    </a:lnTo>
                    <a:lnTo>
                      <a:pt x="3007" y="87"/>
                    </a:lnTo>
                    <a:lnTo>
                      <a:pt x="3007" y="0"/>
                    </a:lnTo>
                    <a:lnTo>
                      <a:pt x="2909" y="22"/>
                    </a:lnTo>
                    <a:lnTo>
                      <a:pt x="2795" y="44"/>
                    </a:lnTo>
                    <a:lnTo>
                      <a:pt x="2676" y="66"/>
                    </a:lnTo>
                    <a:lnTo>
                      <a:pt x="2551" y="82"/>
                    </a:lnTo>
                    <a:lnTo>
                      <a:pt x="2285" y="120"/>
                    </a:lnTo>
                    <a:lnTo>
                      <a:pt x="2155" y="136"/>
                    </a:lnTo>
                    <a:lnTo>
                      <a:pt x="2030" y="158"/>
                    </a:lnTo>
                    <a:lnTo>
                      <a:pt x="1905" y="174"/>
                    </a:lnTo>
                    <a:lnTo>
                      <a:pt x="1791" y="202"/>
                    </a:lnTo>
                    <a:lnTo>
                      <a:pt x="1688" y="229"/>
                    </a:lnTo>
                    <a:lnTo>
                      <a:pt x="1601" y="261"/>
                    </a:lnTo>
                    <a:lnTo>
                      <a:pt x="1525" y="300"/>
                    </a:lnTo>
                    <a:lnTo>
                      <a:pt x="1471" y="338"/>
                    </a:lnTo>
                    <a:lnTo>
                      <a:pt x="1455" y="359"/>
                    </a:lnTo>
                    <a:lnTo>
                      <a:pt x="1438" y="387"/>
                    </a:lnTo>
                    <a:lnTo>
                      <a:pt x="1427" y="414"/>
                    </a:lnTo>
                    <a:lnTo>
                      <a:pt x="1427" y="441"/>
                    </a:lnTo>
                    <a:lnTo>
                      <a:pt x="1427" y="441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0184" name="Freeform 8"/>
              <p:cNvSpPr>
                <a:spLocks/>
              </p:cNvSpPr>
              <p:nvPr/>
            </p:nvSpPr>
            <p:spPr bwMode="hidden">
              <a:xfrm>
                <a:off x="4501" y="2317"/>
                <a:ext cx="1248" cy="539"/>
              </a:xfrm>
              <a:custGeom>
                <a:avLst/>
                <a:gdLst/>
                <a:ahLst/>
                <a:cxnLst>
                  <a:cxn ang="0">
                    <a:pos x="0" y="332"/>
                  </a:cxn>
                  <a:cxn ang="0">
                    <a:pos x="0" y="360"/>
                  </a:cxn>
                  <a:cxn ang="0">
                    <a:pos x="5" y="387"/>
                  </a:cxn>
                  <a:cxn ang="0">
                    <a:pos x="27" y="414"/>
                  </a:cxn>
                  <a:cxn ang="0">
                    <a:pos x="54" y="436"/>
                  </a:cxn>
                  <a:cxn ang="0">
                    <a:pos x="92" y="463"/>
                  </a:cxn>
                  <a:cxn ang="0">
                    <a:pos x="141" y="490"/>
                  </a:cxn>
                  <a:cxn ang="0">
                    <a:pos x="195" y="512"/>
                  </a:cxn>
                  <a:cxn ang="0">
                    <a:pos x="255" y="539"/>
                  </a:cxn>
                  <a:cxn ang="0">
                    <a:pos x="212" y="517"/>
                  </a:cxn>
                  <a:cxn ang="0">
                    <a:pos x="179" y="490"/>
                  </a:cxn>
                  <a:cxn ang="0">
                    <a:pos x="157" y="468"/>
                  </a:cxn>
                  <a:cxn ang="0">
                    <a:pos x="141" y="447"/>
                  </a:cxn>
                  <a:cxn ang="0">
                    <a:pos x="136" y="425"/>
                  </a:cxn>
                  <a:cxn ang="0">
                    <a:pos x="136" y="403"/>
                  </a:cxn>
                  <a:cxn ang="0">
                    <a:pos x="141" y="381"/>
                  </a:cxn>
                  <a:cxn ang="0">
                    <a:pos x="157" y="365"/>
                  </a:cxn>
                  <a:cxn ang="0">
                    <a:pos x="179" y="343"/>
                  </a:cxn>
                  <a:cxn ang="0">
                    <a:pos x="201" y="327"/>
                  </a:cxn>
                  <a:cxn ang="0">
                    <a:pos x="266" y="294"/>
                  </a:cxn>
                  <a:cxn ang="0">
                    <a:pos x="353" y="262"/>
                  </a:cxn>
                  <a:cxn ang="0">
                    <a:pos x="445" y="234"/>
                  </a:cxn>
                  <a:cxn ang="0">
                    <a:pos x="554" y="213"/>
                  </a:cxn>
                  <a:cxn ang="0">
                    <a:pos x="662" y="191"/>
                  </a:cxn>
                  <a:cxn ang="0">
                    <a:pos x="890" y="153"/>
                  </a:cxn>
                  <a:cxn ang="0">
                    <a:pos x="993" y="136"/>
                  </a:cxn>
                  <a:cxn ang="0">
                    <a:pos x="1091" y="120"/>
                  </a:cxn>
                  <a:cxn ang="0">
                    <a:pos x="1178" y="115"/>
                  </a:cxn>
                  <a:cxn ang="0">
                    <a:pos x="1248" y="104"/>
                  </a:cxn>
                  <a:cxn ang="0">
                    <a:pos x="1248" y="0"/>
                  </a:cxn>
                  <a:cxn ang="0">
                    <a:pos x="1161" y="22"/>
                  </a:cxn>
                  <a:cxn ang="0">
                    <a:pos x="1069" y="38"/>
                  </a:cxn>
                  <a:cxn ang="0">
                    <a:pos x="874" y="71"/>
                  </a:cxn>
                  <a:cxn ang="0">
                    <a:pos x="673" y="93"/>
                  </a:cxn>
                  <a:cxn ang="0">
                    <a:pos x="483" y="126"/>
                  </a:cxn>
                  <a:cxn ang="0">
                    <a:pos x="391" y="142"/>
                  </a:cxn>
                  <a:cxn ang="0">
                    <a:pos x="309" y="158"/>
                  </a:cxn>
                  <a:cxn ang="0">
                    <a:pos x="228" y="180"/>
                  </a:cxn>
                  <a:cxn ang="0">
                    <a:pos x="163" y="202"/>
                  </a:cxn>
                  <a:cxn ang="0">
                    <a:pos x="103" y="229"/>
                  </a:cxn>
                  <a:cxn ang="0">
                    <a:pos x="54" y="256"/>
                  </a:cxn>
                  <a:cxn ang="0">
                    <a:pos x="22" y="294"/>
                  </a:cxn>
                  <a:cxn ang="0">
                    <a:pos x="0" y="332"/>
                  </a:cxn>
                  <a:cxn ang="0">
                    <a:pos x="0" y="332"/>
                  </a:cxn>
                </a:cxnLst>
                <a:rect l="0" t="0" r="r" b="b"/>
                <a:pathLst>
                  <a:path w="1248" h="539">
                    <a:moveTo>
                      <a:pt x="0" y="332"/>
                    </a:moveTo>
                    <a:lnTo>
                      <a:pt x="0" y="360"/>
                    </a:lnTo>
                    <a:lnTo>
                      <a:pt x="5" y="387"/>
                    </a:lnTo>
                    <a:lnTo>
                      <a:pt x="27" y="414"/>
                    </a:lnTo>
                    <a:lnTo>
                      <a:pt x="54" y="436"/>
                    </a:lnTo>
                    <a:lnTo>
                      <a:pt x="92" y="463"/>
                    </a:lnTo>
                    <a:lnTo>
                      <a:pt x="141" y="490"/>
                    </a:lnTo>
                    <a:lnTo>
                      <a:pt x="195" y="512"/>
                    </a:lnTo>
                    <a:lnTo>
                      <a:pt x="255" y="539"/>
                    </a:lnTo>
                    <a:lnTo>
                      <a:pt x="212" y="517"/>
                    </a:lnTo>
                    <a:lnTo>
                      <a:pt x="179" y="490"/>
                    </a:lnTo>
                    <a:lnTo>
                      <a:pt x="157" y="468"/>
                    </a:lnTo>
                    <a:lnTo>
                      <a:pt x="141" y="447"/>
                    </a:lnTo>
                    <a:lnTo>
                      <a:pt x="136" y="425"/>
                    </a:lnTo>
                    <a:lnTo>
                      <a:pt x="136" y="403"/>
                    </a:lnTo>
                    <a:lnTo>
                      <a:pt x="141" y="381"/>
                    </a:lnTo>
                    <a:lnTo>
                      <a:pt x="157" y="365"/>
                    </a:lnTo>
                    <a:lnTo>
                      <a:pt x="179" y="343"/>
                    </a:lnTo>
                    <a:lnTo>
                      <a:pt x="201" y="327"/>
                    </a:lnTo>
                    <a:lnTo>
                      <a:pt x="266" y="294"/>
                    </a:lnTo>
                    <a:lnTo>
                      <a:pt x="353" y="262"/>
                    </a:lnTo>
                    <a:lnTo>
                      <a:pt x="445" y="234"/>
                    </a:lnTo>
                    <a:lnTo>
                      <a:pt x="554" y="213"/>
                    </a:lnTo>
                    <a:lnTo>
                      <a:pt x="662" y="191"/>
                    </a:lnTo>
                    <a:lnTo>
                      <a:pt x="890" y="153"/>
                    </a:lnTo>
                    <a:lnTo>
                      <a:pt x="993" y="136"/>
                    </a:lnTo>
                    <a:lnTo>
                      <a:pt x="1091" y="120"/>
                    </a:lnTo>
                    <a:lnTo>
                      <a:pt x="1178" y="115"/>
                    </a:lnTo>
                    <a:lnTo>
                      <a:pt x="1248" y="104"/>
                    </a:lnTo>
                    <a:lnTo>
                      <a:pt x="1248" y="0"/>
                    </a:lnTo>
                    <a:lnTo>
                      <a:pt x="1161" y="22"/>
                    </a:lnTo>
                    <a:lnTo>
                      <a:pt x="1069" y="38"/>
                    </a:lnTo>
                    <a:lnTo>
                      <a:pt x="874" y="71"/>
                    </a:lnTo>
                    <a:lnTo>
                      <a:pt x="673" y="93"/>
                    </a:lnTo>
                    <a:lnTo>
                      <a:pt x="483" y="126"/>
                    </a:lnTo>
                    <a:lnTo>
                      <a:pt x="391" y="142"/>
                    </a:lnTo>
                    <a:lnTo>
                      <a:pt x="309" y="158"/>
                    </a:lnTo>
                    <a:lnTo>
                      <a:pt x="228" y="180"/>
                    </a:lnTo>
                    <a:lnTo>
                      <a:pt x="163" y="202"/>
                    </a:lnTo>
                    <a:lnTo>
                      <a:pt x="103" y="229"/>
                    </a:lnTo>
                    <a:lnTo>
                      <a:pt x="54" y="256"/>
                    </a:lnTo>
                    <a:lnTo>
                      <a:pt x="22" y="294"/>
                    </a:lnTo>
                    <a:lnTo>
                      <a:pt x="0" y="332"/>
                    </a:lnTo>
                    <a:lnTo>
                      <a:pt x="0" y="33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7843"/>
                      <a:invGamma/>
                    </a:schemeClr>
                  </a:gs>
                  <a:gs pos="100000">
                    <a:schemeClr val="bg1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50185" name="Freeform 9"/>
            <p:cNvSpPr>
              <a:spLocks/>
            </p:cNvSpPr>
            <p:nvPr/>
          </p:nvSpPr>
          <p:spPr bwMode="hidden">
            <a:xfrm>
              <a:off x="3322" y="1341"/>
              <a:ext cx="1825" cy="1537"/>
            </a:xfrm>
            <a:custGeom>
              <a:avLst/>
              <a:gdLst/>
              <a:ahLst/>
              <a:cxnLst>
                <a:cxn ang="0">
                  <a:pos x="982" y="1061"/>
                </a:cxn>
                <a:cxn ang="0">
                  <a:pos x="1357" y="1012"/>
                </a:cxn>
                <a:cxn ang="0">
                  <a:pos x="1666" y="957"/>
                </a:cxn>
                <a:cxn ang="0">
                  <a:pos x="1916" y="897"/>
                </a:cxn>
                <a:cxn ang="0">
                  <a:pos x="2100" y="832"/>
                </a:cxn>
                <a:cxn ang="0">
                  <a:pos x="2220" y="756"/>
                </a:cxn>
                <a:cxn ang="0">
                  <a:pos x="2285" y="669"/>
                </a:cxn>
                <a:cxn ang="0">
                  <a:pos x="2290" y="560"/>
                </a:cxn>
                <a:cxn ang="0">
                  <a:pos x="2241" y="457"/>
                </a:cxn>
                <a:cxn ang="0">
                  <a:pos x="2144" y="364"/>
                </a:cxn>
                <a:cxn ang="0">
                  <a:pos x="2008" y="277"/>
                </a:cxn>
                <a:cxn ang="0">
                  <a:pos x="1769" y="157"/>
                </a:cxn>
                <a:cxn ang="0">
                  <a:pos x="1612" y="92"/>
                </a:cxn>
                <a:cxn ang="0">
                  <a:pos x="1476" y="43"/>
                </a:cxn>
                <a:cxn ang="0">
                  <a:pos x="1384" y="10"/>
                </a:cxn>
                <a:cxn ang="0">
                  <a:pos x="1346" y="0"/>
                </a:cxn>
                <a:cxn ang="0">
                  <a:pos x="1655" y="119"/>
                </a:cxn>
                <a:cxn ang="0">
                  <a:pos x="1948" y="255"/>
                </a:cxn>
                <a:cxn ang="0">
                  <a:pos x="2068" y="326"/>
                </a:cxn>
                <a:cxn ang="0">
                  <a:pos x="2171" y="402"/>
                </a:cxn>
                <a:cxn ang="0">
                  <a:pos x="2236" y="478"/>
                </a:cxn>
                <a:cxn ang="0">
                  <a:pos x="2263" y="560"/>
                </a:cxn>
                <a:cxn ang="0">
                  <a:pos x="2241" y="636"/>
                </a:cxn>
                <a:cxn ang="0">
                  <a:pos x="2171" y="702"/>
                </a:cxn>
                <a:cxn ang="0">
                  <a:pos x="2062" y="756"/>
                </a:cxn>
                <a:cxn ang="0">
                  <a:pos x="1921" y="800"/>
                </a:cxn>
                <a:cxn ang="0">
                  <a:pos x="1748" y="843"/>
                </a:cxn>
                <a:cxn ang="0">
                  <a:pos x="1351" y="908"/>
                </a:cxn>
                <a:cxn ang="0">
                  <a:pos x="923" y="968"/>
                </a:cxn>
                <a:cxn ang="0">
                  <a:pos x="521" y="1028"/>
                </a:cxn>
                <a:cxn ang="0">
                  <a:pos x="353" y="1066"/>
                </a:cxn>
                <a:cxn ang="0">
                  <a:pos x="206" y="1104"/>
                </a:cxn>
                <a:cxn ang="0">
                  <a:pos x="92" y="1148"/>
                </a:cxn>
                <a:cxn ang="0">
                  <a:pos x="22" y="1202"/>
                </a:cxn>
                <a:cxn ang="0">
                  <a:pos x="0" y="1262"/>
                </a:cxn>
                <a:cxn ang="0">
                  <a:pos x="27" y="1327"/>
                </a:cxn>
                <a:cxn ang="0">
                  <a:pos x="98" y="1382"/>
                </a:cxn>
                <a:cxn ang="0">
                  <a:pos x="196" y="1425"/>
                </a:cxn>
                <a:cxn ang="0">
                  <a:pos x="326" y="1469"/>
                </a:cxn>
                <a:cxn ang="0">
                  <a:pos x="217" y="1414"/>
                </a:cxn>
                <a:cxn ang="0">
                  <a:pos x="147" y="1360"/>
                </a:cxn>
                <a:cxn ang="0">
                  <a:pos x="120" y="1306"/>
                </a:cxn>
                <a:cxn ang="0">
                  <a:pos x="141" y="1257"/>
                </a:cxn>
                <a:cxn ang="0">
                  <a:pos x="212" y="1208"/>
                </a:cxn>
                <a:cxn ang="0">
                  <a:pos x="342" y="1164"/>
                </a:cxn>
                <a:cxn ang="0">
                  <a:pos x="527" y="1121"/>
                </a:cxn>
                <a:cxn ang="0">
                  <a:pos x="771" y="1088"/>
                </a:cxn>
              </a:cxnLst>
              <a:rect l="0" t="0" r="r" b="b"/>
              <a:pathLst>
                <a:path w="2296" h="1469">
                  <a:moveTo>
                    <a:pt x="771" y="1088"/>
                  </a:moveTo>
                  <a:lnTo>
                    <a:pt x="982" y="1061"/>
                  </a:lnTo>
                  <a:lnTo>
                    <a:pt x="1178" y="1034"/>
                  </a:lnTo>
                  <a:lnTo>
                    <a:pt x="1357" y="1012"/>
                  </a:lnTo>
                  <a:lnTo>
                    <a:pt x="1520" y="985"/>
                  </a:lnTo>
                  <a:lnTo>
                    <a:pt x="1666" y="957"/>
                  </a:lnTo>
                  <a:lnTo>
                    <a:pt x="1796" y="930"/>
                  </a:lnTo>
                  <a:lnTo>
                    <a:pt x="1916" y="897"/>
                  </a:lnTo>
                  <a:lnTo>
                    <a:pt x="2013" y="870"/>
                  </a:lnTo>
                  <a:lnTo>
                    <a:pt x="2100" y="832"/>
                  </a:lnTo>
                  <a:lnTo>
                    <a:pt x="2171" y="800"/>
                  </a:lnTo>
                  <a:lnTo>
                    <a:pt x="2220" y="756"/>
                  </a:lnTo>
                  <a:lnTo>
                    <a:pt x="2263" y="712"/>
                  </a:lnTo>
                  <a:lnTo>
                    <a:pt x="2285" y="669"/>
                  </a:lnTo>
                  <a:lnTo>
                    <a:pt x="2296" y="614"/>
                  </a:lnTo>
                  <a:lnTo>
                    <a:pt x="2290" y="560"/>
                  </a:lnTo>
                  <a:lnTo>
                    <a:pt x="2269" y="500"/>
                  </a:lnTo>
                  <a:lnTo>
                    <a:pt x="2241" y="457"/>
                  </a:lnTo>
                  <a:lnTo>
                    <a:pt x="2198" y="408"/>
                  </a:lnTo>
                  <a:lnTo>
                    <a:pt x="2144" y="364"/>
                  </a:lnTo>
                  <a:lnTo>
                    <a:pt x="2079" y="321"/>
                  </a:lnTo>
                  <a:lnTo>
                    <a:pt x="2008" y="277"/>
                  </a:lnTo>
                  <a:lnTo>
                    <a:pt x="1927" y="234"/>
                  </a:lnTo>
                  <a:lnTo>
                    <a:pt x="1769" y="157"/>
                  </a:lnTo>
                  <a:lnTo>
                    <a:pt x="1688" y="125"/>
                  </a:lnTo>
                  <a:lnTo>
                    <a:pt x="1612" y="92"/>
                  </a:lnTo>
                  <a:lnTo>
                    <a:pt x="1536" y="65"/>
                  </a:lnTo>
                  <a:lnTo>
                    <a:pt x="1476" y="43"/>
                  </a:lnTo>
                  <a:lnTo>
                    <a:pt x="1422" y="27"/>
                  </a:lnTo>
                  <a:lnTo>
                    <a:pt x="1384" y="10"/>
                  </a:lnTo>
                  <a:lnTo>
                    <a:pt x="1357" y="5"/>
                  </a:lnTo>
                  <a:lnTo>
                    <a:pt x="1346" y="0"/>
                  </a:lnTo>
                  <a:lnTo>
                    <a:pt x="1498" y="54"/>
                  </a:lnTo>
                  <a:lnTo>
                    <a:pt x="1655" y="119"/>
                  </a:lnTo>
                  <a:lnTo>
                    <a:pt x="1807" y="185"/>
                  </a:lnTo>
                  <a:lnTo>
                    <a:pt x="1948" y="255"/>
                  </a:lnTo>
                  <a:lnTo>
                    <a:pt x="2013" y="288"/>
                  </a:lnTo>
                  <a:lnTo>
                    <a:pt x="2068" y="326"/>
                  </a:lnTo>
                  <a:lnTo>
                    <a:pt x="2122" y="364"/>
                  </a:lnTo>
                  <a:lnTo>
                    <a:pt x="2171" y="402"/>
                  </a:lnTo>
                  <a:lnTo>
                    <a:pt x="2209" y="440"/>
                  </a:lnTo>
                  <a:lnTo>
                    <a:pt x="2236" y="478"/>
                  </a:lnTo>
                  <a:lnTo>
                    <a:pt x="2252" y="522"/>
                  </a:lnTo>
                  <a:lnTo>
                    <a:pt x="2263" y="560"/>
                  </a:lnTo>
                  <a:lnTo>
                    <a:pt x="2258" y="598"/>
                  </a:lnTo>
                  <a:lnTo>
                    <a:pt x="2241" y="636"/>
                  </a:lnTo>
                  <a:lnTo>
                    <a:pt x="2214" y="669"/>
                  </a:lnTo>
                  <a:lnTo>
                    <a:pt x="2171" y="702"/>
                  </a:lnTo>
                  <a:lnTo>
                    <a:pt x="2122" y="729"/>
                  </a:lnTo>
                  <a:lnTo>
                    <a:pt x="2062" y="756"/>
                  </a:lnTo>
                  <a:lnTo>
                    <a:pt x="1997" y="778"/>
                  </a:lnTo>
                  <a:lnTo>
                    <a:pt x="1921" y="800"/>
                  </a:lnTo>
                  <a:lnTo>
                    <a:pt x="1834" y="821"/>
                  </a:lnTo>
                  <a:lnTo>
                    <a:pt x="1748" y="843"/>
                  </a:lnTo>
                  <a:lnTo>
                    <a:pt x="1552" y="876"/>
                  </a:lnTo>
                  <a:lnTo>
                    <a:pt x="1351" y="908"/>
                  </a:lnTo>
                  <a:lnTo>
                    <a:pt x="1134" y="941"/>
                  </a:lnTo>
                  <a:lnTo>
                    <a:pt x="923" y="968"/>
                  </a:lnTo>
                  <a:lnTo>
                    <a:pt x="716" y="995"/>
                  </a:lnTo>
                  <a:lnTo>
                    <a:pt x="521" y="1028"/>
                  </a:lnTo>
                  <a:lnTo>
                    <a:pt x="434" y="1044"/>
                  </a:lnTo>
                  <a:lnTo>
                    <a:pt x="353" y="1066"/>
                  </a:lnTo>
                  <a:lnTo>
                    <a:pt x="277" y="1082"/>
                  </a:lnTo>
                  <a:lnTo>
                    <a:pt x="206" y="1104"/>
                  </a:lnTo>
                  <a:lnTo>
                    <a:pt x="147" y="1126"/>
                  </a:lnTo>
                  <a:lnTo>
                    <a:pt x="92" y="1148"/>
                  </a:lnTo>
                  <a:lnTo>
                    <a:pt x="54" y="1175"/>
                  </a:lnTo>
                  <a:lnTo>
                    <a:pt x="22" y="1202"/>
                  </a:lnTo>
                  <a:lnTo>
                    <a:pt x="6" y="1229"/>
                  </a:lnTo>
                  <a:lnTo>
                    <a:pt x="0" y="1262"/>
                  </a:lnTo>
                  <a:lnTo>
                    <a:pt x="11" y="1295"/>
                  </a:lnTo>
                  <a:lnTo>
                    <a:pt x="27" y="1327"/>
                  </a:lnTo>
                  <a:lnTo>
                    <a:pt x="54" y="1355"/>
                  </a:lnTo>
                  <a:lnTo>
                    <a:pt x="98" y="1382"/>
                  </a:lnTo>
                  <a:lnTo>
                    <a:pt x="141" y="1404"/>
                  </a:lnTo>
                  <a:lnTo>
                    <a:pt x="196" y="1425"/>
                  </a:lnTo>
                  <a:lnTo>
                    <a:pt x="261" y="1447"/>
                  </a:lnTo>
                  <a:lnTo>
                    <a:pt x="326" y="1469"/>
                  </a:lnTo>
                  <a:lnTo>
                    <a:pt x="266" y="1442"/>
                  </a:lnTo>
                  <a:lnTo>
                    <a:pt x="217" y="1414"/>
                  </a:lnTo>
                  <a:lnTo>
                    <a:pt x="174" y="1387"/>
                  </a:lnTo>
                  <a:lnTo>
                    <a:pt x="147" y="1360"/>
                  </a:lnTo>
                  <a:lnTo>
                    <a:pt x="125" y="1333"/>
                  </a:lnTo>
                  <a:lnTo>
                    <a:pt x="120" y="1306"/>
                  </a:lnTo>
                  <a:lnTo>
                    <a:pt x="125" y="1278"/>
                  </a:lnTo>
                  <a:lnTo>
                    <a:pt x="141" y="1257"/>
                  </a:lnTo>
                  <a:lnTo>
                    <a:pt x="174" y="1229"/>
                  </a:lnTo>
                  <a:lnTo>
                    <a:pt x="212" y="1208"/>
                  </a:lnTo>
                  <a:lnTo>
                    <a:pt x="272" y="1186"/>
                  </a:lnTo>
                  <a:lnTo>
                    <a:pt x="342" y="1164"/>
                  </a:lnTo>
                  <a:lnTo>
                    <a:pt x="423" y="1142"/>
                  </a:lnTo>
                  <a:lnTo>
                    <a:pt x="527" y="1121"/>
                  </a:lnTo>
                  <a:lnTo>
                    <a:pt x="641" y="1104"/>
                  </a:lnTo>
                  <a:lnTo>
                    <a:pt x="771" y="1088"/>
                  </a:lnTo>
                  <a:lnTo>
                    <a:pt x="771" y="108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50186" name="Freeform 10"/>
            <p:cNvSpPr>
              <a:spLocks/>
            </p:cNvSpPr>
            <p:nvPr/>
          </p:nvSpPr>
          <p:spPr bwMode="hidden">
            <a:xfrm>
              <a:off x="0" y="0"/>
              <a:ext cx="5758" cy="177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906"/>
                </a:cxn>
                <a:cxn ang="0">
                  <a:pos x="5740" y="1906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740" h="1906">
                  <a:moveTo>
                    <a:pt x="0" y="0"/>
                  </a:moveTo>
                  <a:lnTo>
                    <a:pt x="0" y="1906"/>
                  </a:lnTo>
                  <a:lnTo>
                    <a:pt x="5740" y="1906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50187" name="Rectangle 11"/>
          <p:cNvSpPr>
            <a:spLocks noGrp="1" noChangeArrowheads="1"/>
          </p:cNvSpPr>
          <p:nvPr>
            <p:ph type="ctrTitle" sz="quarter"/>
          </p:nvPr>
        </p:nvSpPr>
        <p:spPr>
          <a:xfrm>
            <a:off x="755650" y="1914525"/>
            <a:ext cx="8569325" cy="2117725"/>
          </a:xfrm>
        </p:spPr>
        <p:txBody>
          <a:bodyPr/>
          <a:lstStyle>
            <a:lvl1pPr>
              <a:defRPr sz="66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50188" name="Rectangle 1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50189" name="Rectangle 13"/>
          <p:cNvSpPr>
            <a:spLocks noGrp="1" noChangeArrowheads="1"/>
          </p:cNvSpPr>
          <p:nvPr>
            <p:ph type="dt" sz="quarter" idx="2"/>
          </p:nvPr>
        </p:nvSpPr>
        <p:spPr>
          <a:xfrm>
            <a:off x="504825" y="6888163"/>
            <a:ext cx="2351088" cy="523875"/>
          </a:xfrm>
        </p:spPr>
        <p:txBody>
          <a:bodyPr/>
          <a:lstStyle>
            <a:lvl1pPr>
              <a:defRPr/>
            </a:lvl1pPr>
          </a:lstStyle>
          <a:p>
            <a:fld id="{FFE84845-2A9D-4101-B7C2-7FC8468812EB}" type="datetimeFigureOut">
              <a:rPr lang="ru-RU"/>
              <a:pPr/>
              <a:t>11.03.2013</a:t>
            </a:fld>
            <a:endParaRPr lang="ru-RU"/>
          </a:p>
        </p:txBody>
      </p:sp>
      <p:sp>
        <p:nvSpPr>
          <p:cNvPr id="50190" name="Rectangle 14"/>
          <p:cNvSpPr>
            <a:spLocks noGrp="1" noChangeArrowheads="1"/>
          </p:cNvSpPr>
          <p:nvPr>
            <p:ph type="ftr" sz="quarter" idx="3"/>
          </p:nvPr>
        </p:nvSpPr>
        <p:spPr>
          <a:xfrm>
            <a:off x="3444875" y="6891338"/>
            <a:ext cx="3190875" cy="525462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0191" name="Rectangle 15"/>
          <p:cNvSpPr>
            <a:spLocks noGrp="1" noChangeArrowheads="1"/>
          </p:cNvSpPr>
          <p:nvPr>
            <p:ph type="sldNum" sz="quarter" idx="4"/>
          </p:nvPr>
        </p:nvSpPr>
        <p:spPr>
          <a:xfrm>
            <a:off x="7224713" y="6894513"/>
            <a:ext cx="2352675" cy="525462"/>
          </a:xfrm>
        </p:spPr>
        <p:txBody>
          <a:bodyPr/>
          <a:lstStyle>
            <a:lvl1pPr>
              <a:defRPr/>
            </a:lvl1pPr>
          </a:lstStyle>
          <a:p>
            <a:fld id="{68238F6F-6CEE-4674-A1BE-9FCD5DBAFA03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267417E-66BA-41E0-B647-6B7F8DE417C4}" type="datetimeFigureOut">
              <a:rPr lang="ru-RU"/>
              <a:pPr/>
              <a:t>11.03.2013</a:t>
            </a:fld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05EDEB43-9454-4313-8A57-2C8FBBA87216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310438" y="303213"/>
            <a:ext cx="2266950" cy="6450012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04825" y="303213"/>
            <a:ext cx="6653213" cy="6450012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1D220B1-BD09-4BFB-A087-EEC02C0F8B18}" type="datetimeFigureOut">
              <a:rPr lang="ru-RU"/>
              <a:pPr/>
              <a:t>11.03.2013</a:t>
            </a:fld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4EF89A5-3E4A-4931-BF85-C374756B22E6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8A5CA90-8607-4ED3-8640-63DD076ADE7C}" type="datetimeFigureOut">
              <a:rPr lang="ru-RU"/>
              <a:pPr/>
              <a:t>11.03.2013</a:t>
            </a:fld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C547FC50-01AF-46C0-82E3-A69F8D90466F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679513E-640F-45BF-AEE6-749D13526E3E}" type="datetimeFigureOut">
              <a:rPr lang="ru-RU"/>
              <a:pPr/>
              <a:t>11.03.2013</a:t>
            </a:fld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C99F5DE0-9689-478B-BF2D-025A0747BF61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04825" y="1763713"/>
            <a:ext cx="4459288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116513" y="1763713"/>
            <a:ext cx="4460875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EC71FD9-F29C-4B87-8C60-B1D68069F209}" type="datetimeFigureOut">
              <a:rPr lang="ru-RU"/>
              <a:pPr/>
              <a:t>11.03.2013</a:t>
            </a:fld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C6944D42-2C55-421E-BD10-31B5C59676DC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8287327-D0D9-4FA1-B987-B145B7724F38}" type="datetimeFigureOut">
              <a:rPr lang="ru-RU"/>
              <a:pPr/>
              <a:t>11.03.2013</a:t>
            </a:fld>
            <a:endParaRPr lang="ru-RU"/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C63A4B0C-A4EE-4847-B15E-B6E052669A80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9" name="Нижний колонтитул 8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BEAA767-F8E8-4EB3-9C73-DC5C2480CE5B}" type="datetimeFigureOut">
              <a:rPr lang="ru-RU"/>
              <a:pPr/>
              <a:t>11.03.2013</a:t>
            </a:fld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982BEE90-A475-411A-B08D-2390670C425B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0A3908C-C17D-4CA6-BA19-CAD64B0B3795}" type="datetimeFigureOut">
              <a:rPr lang="ru-RU"/>
              <a:pPr/>
              <a:t>11.03.2013</a:t>
            </a:fld>
            <a:endParaRPr lang="ru-RU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4EBAC353-136C-47DC-8B79-D2C5F647C20F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C8945DB-3128-4F82-913B-4B70B45A9ADC}" type="datetimeFigureOut">
              <a:rPr lang="ru-RU"/>
              <a:pPr/>
              <a:t>11.03.2013</a:t>
            </a:fld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18415FA2-2E0E-462F-93D2-550AE878DC92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BD1D56D-3916-413D-9C65-C5FC34EC2C16}" type="datetimeFigureOut">
              <a:rPr lang="ru-RU"/>
              <a:pPr/>
              <a:t>11.03.2013</a:t>
            </a:fld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F8AC84F5-3EFE-456B-8322-3E84EA214149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504825" y="6891338"/>
            <a:ext cx="2351088" cy="525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0794" tIns="50397" rIns="100794" bIns="50397" numCol="1" anchor="b" anchorCtr="0" compatLnSpc="1">
            <a:prstTxWarp prst="textNoShape">
              <a:avLst/>
            </a:prstTxWarp>
          </a:bodyPr>
          <a:lstStyle>
            <a:lvl1pPr defTabSz="1008063">
              <a:defRPr sz="1300"/>
            </a:lvl1pPr>
          </a:lstStyle>
          <a:p>
            <a:fld id="{E6A8DACB-3977-4BA2-BD41-E6B5AEA4C958}" type="datetimeFigureOut">
              <a:rPr lang="ru-RU"/>
              <a:pPr/>
              <a:t>11.03.2013</a:t>
            </a:fld>
            <a:endParaRPr lang="ru-RU"/>
          </a:p>
        </p:txBody>
      </p:sp>
      <p:sp>
        <p:nvSpPr>
          <p:cNvPr id="49155" name="Rectangle 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224713" y="6888163"/>
            <a:ext cx="235267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0794" tIns="50397" rIns="100794" bIns="50397" numCol="1" anchor="b" anchorCtr="0" compatLnSpc="1">
            <a:prstTxWarp prst="textNoShape">
              <a:avLst/>
            </a:prstTxWarp>
          </a:bodyPr>
          <a:lstStyle>
            <a:lvl1pPr algn="r" defTabSz="1008063">
              <a:defRPr sz="1300"/>
            </a:lvl1pPr>
          </a:lstStyle>
          <a:p>
            <a:fld id="{25087F50-13ED-4E08-B550-0EB6497426A1}" type="slidenum">
              <a:rPr lang="ru-RU"/>
              <a:pPr/>
              <a:t>‹#›</a:t>
            </a:fld>
            <a:endParaRPr lang="ru-RU"/>
          </a:p>
        </p:txBody>
      </p:sp>
      <p:grpSp>
        <p:nvGrpSpPr>
          <p:cNvPr id="49156" name="Group 4"/>
          <p:cNvGrpSpPr>
            <a:grpSpLocks/>
          </p:cNvGrpSpPr>
          <p:nvPr/>
        </p:nvGrpSpPr>
        <p:grpSpPr bwMode="auto">
          <a:xfrm>
            <a:off x="0" y="0"/>
            <a:ext cx="10077450" cy="7550150"/>
            <a:chOff x="0" y="0"/>
            <a:chExt cx="5758" cy="4315"/>
          </a:xfrm>
        </p:grpSpPr>
        <p:grpSp>
          <p:nvGrpSpPr>
            <p:cNvPr id="49157" name="Group 5"/>
            <p:cNvGrpSpPr>
              <a:grpSpLocks/>
            </p:cNvGrpSpPr>
            <p:nvPr userDrawn="1"/>
          </p:nvGrpSpPr>
          <p:grpSpPr bwMode="auto">
            <a:xfrm>
              <a:off x="1728" y="2230"/>
              <a:ext cx="4027" cy="2085"/>
              <a:chOff x="1728" y="2230"/>
              <a:chExt cx="4027" cy="2085"/>
            </a:xfrm>
          </p:grpSpPr>
          <p:sp>
            <p:nvSpPr>
              <p:cNvPr id="49158" name="Freeform 6"/>
              <p:cNvSpPr>
                <a:spLocks/>
              </p:cNvSpPr>
              <p:nvPr/>
            </p:nvSpPr>
            <p:spPr bwMode="hidden">
              <a:xfrm>
                <a:off x="1728" y="2644"/>
                <a:ext cx="2882" cy="1671"/>
              </a:xfrm>
              <a:custGeom>
                <a:avLst/>
                <a:gdLst/>
                <a:ahLst/>
                <a:cxnLst>
                  <a:cxn ang="0">
                    <a:pos x="2740" y="528"/>
                  </a:cxn>
                  <a:cxn ang="0">
                    <a:pos x="2632" y="484"/>
                  </a:cxn>
                  <a:cxn ang="0">
                    <a:pos x="2480" y="424"/>
                  </a:cxn>
                  <a:cxn ang="0">
                    <a:pos x="2203" y="343"/>
                  </a:cxn>
                  <a:cxn ang="0">
                    <a:pos x="1970" y="277"/>
                  </a:cxn>
                  <a:cxn ang="0">
                    <a:pos x="1807" y="212"/>
                  </a:cxn>
                  <a:cxn ang="0">
                    <a:pos x="1693" y="152"/>
                  </a:cxn>
                  <a:cxn ang="0">
                    <a:pos x="1628" y="103"/>
                  </a:cxn>
                  <a:cxn ang="0">
                    <a:pos x="1590" y="60"/>
                  </a:cxn>
                  <a:cxn ang="0">
                    <a:pos x="1579" y="27"/>
                  </a:cxn>
                  <a:cxn ang="0">
                    <a:pos x="1585" y="0"/>
                  </a:cxn>
                  <a:cxn ang="0">
                    <a:pos x="1557" y="49"/>
                  </a:cxn>
                  <a:cxn ang="0">
                    <a:pos x="1568" y="98"/>
                  </a:cxn>
                  <a:cxn ang="0">
                    <a:pos x="1617" y="141"/>
                  </a:cxn>
                  <a:cxn ang="0">
                    <a:pos x="1688" y="185"/>
                  </a:cxn>
                  <a:cxn ang="0">
                    <a:pos x="1791" y="228"/>
                  </a:cxn>
                  <a:cxn ang="0">
                    <a:pos x="2040" y="310"/>
                  </a:cxn>
                  <a:cxn ang="0">
                    <a:pos x="2285" y="381"/>
                  </a:cxn>
                  <a:cxn ang="0">
                    <a:pos x="2464" y="435"/>
                  </a:cxn>
                  <a:cxn ang="0">
                    <a:pos x="2605" y="484"/>
                  </a:cxn>
                  <a:cxn ang="0">
                    <a:pos x="2708" y="528"/>
                  </a:cxn>
                  <a:cxn ang="0">
                    <a:pos x="2768" y="560"/>
                  </a:cxn>
                  <a:cxn ang="0">
                    <a:pos x="2795" y="593"/>
                  </a:cxn>
                  <a:cxn ang="0">
                    <a:pos x="2795" y="642"/>
                  </a:cxn>
                  <a:cxn ang="0">
                    <a:pos x="2762" y="691"/>
                  </a:cxn>
                  <a:cxn ang="0">
                    <a:pos x="2692" y="735"/>
                  </a:cxn>
                  <a:cxn ang="0">
                    <a:pos x="2589" y="778"/>
                  </a:cxn>
                  <a:cxn ang="0">
                    <a:pos x="2458" y="822"/>
                  </a:cxn>
                  <a:cxn ang="0">
                    <a:pos x="2301" y="865"/>
                  </a:cxn>
                  <a:cxn ang="0">
                    <a:pos x="2030" y="930"/>
                  </a:cxn>
                  <a:cxn ang="0">
                    <a:pos x="1606" y="1034"/>
                  </a:cxn>
                  <a:cxn ang="0">
                    <a:pos x="1145" y="1164"/>
                  </a:cxn>
                  <a:cxn ang="0">
                    <a:pos x="673" y="1328"/>
                  </a:cxn>
                  <a:cxn ang="0">
                    <a:pos x="217" y="1545"/>
                  </a:cxn>
                  <a:cxn ang="0">
                    <a:pos x="353" y="1671"/>
                  </a:cxn>
                  <a:cxn ang="0">
                    <a:pos x="754" y="1469"/>
                  </a:cxn>
                  <a:cxn ang="0">
                    <a:pos x="1145" y="1311"/>
                  </a:cxn>
                  <a:cxn ang="0">
                    <a:pos x="1519" y="1186"/>
                  </a:cxn>
                  <a:cxn ang="0">
                    <a:pos x="1861" y="1083"/>
                  </a:cxn>
                  <a:cxn ang="0">
                    <a:pos x="2165" y="1007"/>
                  </a:cxn>
                  <a:cxn ang="0">
                    <a:pos x="2426" y="947"/>
                  </a:cxn>
                  <a:cxn ang="0">
                    <a:pos x="2626" y="892"/>
                  </a:cxn>
                  <a:cxn ang="0">
                    <a:pos x="2762" y="838"/>
                  </a:cxn>
                  <a:cxn ang="0">
                    <a:pos x="2827" y="794"/>
                  </a:cxn>
                  <a:cxn ang="0">
                    <a:pos x="2865" y="745"/>
                  </a:cxn>
                  <a:cxn ang="0">
                    <a:pos x="2882" y="702"/>
                  </a:cxn>
                  <a:cxn ang="0">
                    <a:pos x="2854" y="620"/>
                  </a:cxn>
                  <a:cxn ang="0">
                    <a:pos x="2800" y="560"/>
                  </a:cxn>
                  <a:cxn ang="0">
                    <a:pos x="2773" y="544"/>
                  </a:cxn>
                </a:cxnLst>
                <a:rect l="0" t="0" r="r" b="b"/>
                <a:pathLst>
                  <a:path w="2882" h="1671">
                    <a:moveTo>
                      <a:pt x="2773" y="544"/>
                    </a:moveTo>
                    <a:lnTo>
                      <a:pt x="2740" y="528"/>
                    </a:lnTo>
                    <a:lnTo>
                      <a:pt x="2692" y="506"/>
                    </a:lnTo>
                    <a:lnTo>
                      <a:pt x="2632" y="484"/>
                    </a:lnTo>
                    <a:lnTo>
                      <a:pt x="2561" y="457"/>
                    </a:lnTo>
                    <a:lnTo>
                      <a:pt x="2480" y="424"/>
                    </a:lnTo>
                    <a:lnTo>
                      <a:pt x="2388" y="397"/>
                    </a:lnTo>
                    <a:lnTo>
                      <a:pt x="2203" y="343"/>
                    </a:lnTo>
                    <a:lnTo>
                      <a:pt x="2078" y="310"/>
                    </a:lnTo>
                    <a:lnTo>
                      <a:pt x="1970" y="277"/>
                    </a:lnTo>
                    <a:lnTo>
                      <a:pt x="1878" y="245"/>
                    </a:lnTo>
                    <a:lnTo>
                      <a:pt x="1807" y="212"/>
                    </a:lnTo>
                    <a:lnTo>
                      <a:pt x="1742" y="179"/>
                    </a:lnTo>
                    <a:lnTo>
                      <a:pt x="1693" y="152"/>
                    </a:lnTo>
                    <a:lnTo>
                      <a:pt x="1655" y="125"/>
                    </a:lnTo>
                    <a:lnTo>
                      <a:pt x="1628" y="103"/>
                    </a:lnTo>
                    <a:lnTo>
                      <a:pt x="1606" y="81"/>
                    </a:lnTo>
                    <a:lnTo>
                      <a:pt x="1590" y="60"/>
                    </a:lnTo>
                    <a:lnTo>
                      <a:pt x="1585" y="43"/>
                    </a:lnTo>
                    <a:lnTo>
                      <a:pt x="1579" y="27"/>
                    </a:lnTo>
                    <a:lnTo>
                      <a:pt x="1585" y="5"/>
                    </a:lnTo>
                    <a:lnTo>
                      <a:pt x="1585" y="0"/>
                    </a:lnTo>
                    <a:lnTo>
                      <a:pt x="1568" y="27"/>
                    </a:lnTo>
                    <a:lnTo>
                      <a:pt x="1557" y="49"/>
                    </a:lnTo>
                    <a:lnTo>
                      <a:pt x="1557" y="76"/>
                    </a:lnTo>
                    <a:lnTo>
                      <a:pt x="1568" y="98"/>
                    </a:lnTo>
                    <a:lnTo>
                      <a:pt x="1590" y="120"/>
                    </a:lnTo>
                    <a:lnTo>
                      <a:pt x="1617" y="141"/>
                    </a:lnTo>
                    <a:lnTo>
                      <a:pt x="1650" y="163"/>
                    </a:lnTo>
                    <a:lnTo>
                      <a:pt x="1688" y="185"/>
                    </a:lnTo>
                    <a:lnTo>
                      <a:pt x="1737" y="207"/>
                    </a:lnTo>
                    <a:lnTo>
                      <a:pt x="1791" y="228"/>
                    </a:lnTo>
                    <a:lnTo>
                      <a:pt x="1905" y="267"/>
                    </a:lnTo>
                    <a:lnTo>
                      <a:pt x="2040" y="310"/>
                    </a:lnTo>
                    <a:lnTo>
                      <a:pt x="2182" y="348"/>
                    </a:lnTo>
                    <a:lnTo>
                      <a:pt x="2285" y="381"/>
                    </a:lnTo>
                    <a:lnTo>
                      <a:pt x="2382" y="408"/>
                    </a:lnTo>
                    <a:lnTo>
                      <a:pt x="2464" y="435"/>
                    </a:lnTo>
                    <a:lnTo>
                      <a:pt x="2540" y="462"/>
                    </a:lnTo>
                    <a:lnTo>
                      <a:pt x="2605" y="484"/>
                    </a:lnTo>
                    <a:lnTo>
                      <a:pt x="2659" y="506"/>
                    </a:lnTo>
                    <a:lnTo>
                      <a:pt x="2708" y="528"/>
                    </a:lnTo>
                    <a:lnTo>
                      <a:pt x="2740" y="544"/>
                    </a:lnTo>
                    <a:lnTo>
                      <a:pt x="2768" y="560"/>
                    </a:lnTo>
                    <a:lnTo>
                      <a:pt x="2784" y="577"/>
                    </a:lnTo>
                    <a:lnTo>
                      <a:pt x="2795" y="593"/>
                    </a:lnTo>
                    <a:lnTo>
                      <a:pt x="2800" y="615"/>
                    </a:lnTo>
                    <a:lnTo>
                      <a:pt x="2795" y="642"/>
                    </a:lnTo>
                    <a:lnTo>
                      <a:pt x="2784" y="664"/>
                    </a:lnTo>
                    <a:lnTo>
                      <a:pt x="2762" y="691"/>
                    </a:lnTo>
                    <a:lnTo>
                      <a:pt x="2730" y="713"/>
                    </a:lnTo>
                    <a:lnTo>
                      <a:pt x="2692" y="735"/>
                    </a:lnTo>
                    <a:lnTo>
                      <a:pt x="2643" y="756"/>
                    </a:lnTo>
                    <a:lnTo>
                      <a:pt x="2589" y="778"/>
                    </a:lnTo>
                    <a:lnTo>
                      <a:pt x="2529" y="800"/>
                    </a:lnTo>
                    <a:lnTo>
                      <a:pt x="2458" y="822"/>
                    </a:lnTo>
                    <a:lnTo>
                      <a:pt x="2382" y="843"/>
                    </a:lnTo>
                    <a:lnTo>
                      <a:pt x="2301" y="865"/>
                    </a:lnTo>
                    <a:lnTo>
                      <a:pt x="2214" y="887"/>
                    </a:lnTo>
                    <a:lnTo>
                      <a:pt x="2030" y="930"/>
                    </a:lnTo>
                    <a:lnTo>
                      <a:pt x="1823" y="979"/>
                    </a:lnTo>
                    <a:lnTo>
                      <a:pt x="1606" y="1034"/>
                    </a:lnTo>
                    <a:lnTo>
                      <a:pt x="1378" y="1094"/>
                    </a:lnTo>
                    <a:lnTo>
                      <a:pt x="1145" y="1164"/>
                    </a:lnTo>
                    <a:lnTo>
                      <a:pt x="912" y="1241"/>
                    </a:lnTo>
                    <a:lnTo>
                      <a:pt x="673" y="1328"/>
                    </a:lnTo>
                    <a:lnTo>
                      <a:pt x="440" y="1431"/>
                    </a:lnTo>
                    <a:lnTo>
                      <a:pt x="217" y="1545"/>
                    </a:lnTo>
                    <a:lnTo>
                      <a:pt x="0" y="1671"/>
                    </a:lnTo>
                    <a:lnTo>
                      <a:pt x="353" y="1671"/>
                    </a:lnTo>
                    <a:lnTo>
                      <a:pt x="554" y="1567"/>
                    </a:lnTo>
                    <a:lnTo>
                      <a:pt x="754" y="1469"/>
                    </a:lnTo>
                    <a:lnTo>
                      <a:pt x="955" y="1388"/>
                    </a:lnTo>
                    <a:lnTo>
                      <a:pt x="1145" y="1311"/>
                    </a:lnTo>
                    <a:lnTo>
                      <a:pt x="1335" y="1241"/>
                    </a:lnTo>
                    <a:lnTo>
                      <a:pt x="1519" y="1186"/>
                    </a:lnTo>
                    <a:lnTo>
                      <a:pt x="1693" y="1132"/>
                    </a:lnTo>
                    <a:lnTo>
                      <a:pt x="1861" y="1083"/>
                    </a:lnTo>
                    <a:lnTo>
                      <a:pt x="2019" y="1045"/>
                    </a:lnTo>
                    <a:lnTo>
                      <a:pt x="2165" y="1007"/>
                    </a:lnTo>
                    <a:lnTo>
                      <a:pt x="2301" y="974"/>
                    </a:lnTo>
                    <a:lnTo>
                      <a:pt x="2426" y="947"/>
                    </a:lnTo>
                    <a:lnTo>
                      <a:pt x="2534" y="914"/>
                    </a:lnTo>
                    <a:lnTo>
                      <a:pt x="2626" y="892"/>
                    </a:lnTo>
                    <a:lnTo>
                      <a:pt x="2702" y="865"/>
                    </a:lnTo>
                    <a:lnTo>
                      <a:pt x="2762" y="838"/>
                    </a:lnTo>
                    <a:lnTo>
                      <a:pt x="2800" y="816"/>
                    </a:lnTo>
                    <a:lnTo>
                      <a:pt x="2827" y="794"/>
                    </a:lnTo>
                    <a:lnTo>
                      <a:pt x="2849" y="767"/>
                    </a:lnTo>
                    <a:lnTo>
                      <a:pt x="2865" y="745"/>
                    </a:lnTo>
                    <a:lnTo>
                      <a:pt x="2876" y="724"/>
                    </a:lnTo>
                    <a:lnTo>
                      <a:pt x="2882" y="702"/>
                    </a:lnTo>
                    <a:lnTo>
                      <a:pt x="2876" y="658"/>
                    </a:lnTo>
                    <a:lnTo>
                      <a:pt x="2854" y="620"/>
                    </a:lnTo>
                    <a:lnTo>
                      <a:pt x="2833" y="588"/>
                    </a:lnTo>
                    <a:lnTo>
                      <a:pt x="2800" y="560"/>
                    </a:lnTo>
                    <a:lnTo>
                      <a:pt x="2773" y="544"/>
                    </a:lnTo>
                    <a:lnTo>
                      <a:pt x="2773" y="54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9159" name="Freeform 7"/>
              <p:cNvSpPr>
                <a:spLocks/>
              </p:cNvSpPr>
              <p:nvPr/>
            </p:nvSpPr>
            <p:spPr bwMode="hidden">
              <a:xfrm>
                <a:off x="4170" y="2671"/>
                <a:ext cx="1259" cy="811"/>
              </a:xfrm>
              <a:custGeom>
                <a:avLst/>
                <a:gdLst/>
                <a:ahLst/>
                <a:cxnLst>
                  <a:cxn ang="0">
                    <a:pos x="1259" y="615"/>
                  </a:cxn>
                  <a:cxn ang="0">
                    <a:pos x="1248" y="588"/>
                  </a:cxn>
                  <a:cxn ang="0">
                    <a:pos x="1237" y="566"/>
                  </a:cxn>
                  <a:cxn ang="0">
                    <a:pos x="1216" y="539"/>
                  </a:cxn>
                  <a:cxn ang="0">
                    <a:pos x="1188" y="517"/>
                  </a:cxn>
                  <a:cxn ang="0">
                    <a:pos x="1123" y="479"/>
                  </a:cxn>
                  <a:cxn ang="0">
                    <a:pos x="1042" y="441"/>
                  </a:cxn>
                  <a:cxn ang="0">
                    <a:pos x="944" y="408"/>
                  </a:cxn>
                  <a:cxn ang="0">
                    <a:pos x="841" y="381"/>
                  </a:cxn>
                  <a:cxn ang="0">
                    <a:pos x="727" y="348"/>
                  </a:cxn>
                  <a:cxn ang="0">
                    <a:pos x="613" y="321"/>
                  </a:cxn>
                  <a:cxn ang="0">
                    <a:pos x="499" y="294"/>
                  </a:cxn>
                  <a:cxn ang="0">
                    <a:pos x="391" y="261"/>
                  </a:cxn>
                  <a:cxn ang="0">
                    <a:pos x="288" y="229"/>
                  </a:cxn>
                  <a:cxn ang="0">
                    <a:pos x="195" y="196"/>
                  </a:cxn>
                  <a:cxn ang="0">
                    <a:pos x="119" y="152"/>
                  </a:cxn>
                  <a:cxn ang="0">
                    <a:pos x="54" y="109"/>
                  </a:cxn>
                  <a:cxn ang="0">
                    <a:pos x="33" y="87"/>
                  </a:cxn>
                  <a:cxn ang="0">
                    <a:pos x="16" y="60"/>
                  </a:cxn>
                  <a:cxn ang="0">
                    <a:pos x="5" y="33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11"/>
                  </a:cxn>
                  <a:cxn ang="0">
                    <a:pos x="0" y="38"/>
                  </a:cxn>
                  <a:cxn ang="0">
                    <a:pos x="5" y="60"/>
                  </a:cxn>
                  <a:cxn ang="0">
                    <a:pos x="16" y="87"/>
                  </a:cxn>
                  <a:cxn ang="0">
                    <a:pos x="33" y="114"/>
                  </a:cxn>
                  <a:cxn ang="0">
                    <a:pos x="54" y="142"/>
                  </a:cxn>
                  <a:cxn ang="0">
                    <a:pos x="87" y="174"/>
                  </a:cxn>
                  <a:cxn ang="0">
                    <a:pos x="125" y="207"/>
                  </a:cxn>
                  <a:cxn ang="0">
                    <a:pos x="179" y="240"/>
                  </a:cxn>
                  <a:cxn ang="0">
                    <a:pos x="244" y="278"/>
                  </a:cxn>
                  <a:cxn ang="0">
                    <a:pos x="326" y="310"/>
                  </a:cxn>
                  <a:cxn ang="0">
                    <a:pos x="418" y="348"/>
                  </a:cxn>
                  <a:cxn ang="0">
                    <a:pos x="526" y="381"/>
                  </a:cxn>
                  <a:cxn ang="0">
                    <a:pos x="657" y="414"/>
                  </a:cxn>
                  <a:cxn ang="0">
                    <a:pos x="749" y="435"/>
                  </a:cxn>
                  <a:cxn ang="0">
                    <a:pos x="830" y="463"/>
                  </a:cxn>
                  <a:cxn ang="0">
                    <a:pos x="901" y="490"/>
                  </a:cxn>
                  <a:cxn ang="0">
                    <a:pos x="966" y="512"/>
                  </a:cxn>
                  <a:cxn ang="0">
                    <a:pos x="1015" y="539"/>
                  </a:cxn>
                  <a:cxn ang="0">
                    <a:pos x="1053" y="566"/>
                  </a:cxn>
                  <a:cxn ang="0">
                    <a:pos x="1080" y="593"/>
                  </a:cxn>
                  <a:cxn ang="0">
                    <a:pos x="1102" y="620"/>
                  </a:cxn>
                  <a:cxn ang="0">
                    <a:pos x="1112" y="648"/>
                  </a:cxn>
                  <a:cxn ang="0">
                    <a:pos x="1118" y="675"/>
                  </a:cxn>
                  <a:cxn ang="0">
                    <a:pos x="1112" y="697"/>
                  </a:cxn>
                  <a:cxn ang="0">
                    <a:pos x="1096" y="724"/>
                  </a:cxn>
                  <a:cxn ang="0">
                    <a:pos x="1080" y="746"/>
                  </a:cxn>
                  <a:cxn ang="0">
                    <a:pos x="1053" y="767"/>
                  </a:cxn>
                  <a:cxn ang="0">
                    <a:pos x="1015" y="789"/>
                  </a:cxn>
                  <a:cxn ang="0">
                    <a:pos x="977" y="811"/>
                  </a:cxn>
                  <a:cxn ang="0">
                    <a:pos x="1047" y="789"/>
                  </a:cxn>
                  <a:cxn ang="0">
                    <a:pos x="1107" y="767"/>
                  </a:cxn>
                  <a:cxn ang="0">
                    <a:pos x="1156" y="746"/>
                  </a:cxn>
                  <a:cxn ang="0">
                    <a:pos x="1199" y="724"/>
                  </a:cxn>
                  <a:cxn ang="0">
                    <a:pos x="1226" y="702"/>
                  </a:cxn>
                  <a:cxn ang="0">
                    <a:pos x="1248" y="675"/>
                  </a:cxn>
                  <a:cxn ang="0">
                    <a:pos x="1259" y="648"/>
                  </a:cxn>
                  <a:cxn ang="0">
                    <a:pos x="1259" y="615"/>
                  </a:cxn>
                  <a:cxn ang="0">
                    <a:pos x="1259" y="615"/>
                  </a:cxn>
                </a:cxnLst>
                <a:rect l="0" t="0" r="r" b="b"/>
                <a:pathLst>
                  <a:path w="1259" h="811">
                    <a:moveTo>
                      <a:pt x="1259" y="615"/>
                    </a:moveTo>
                    <a:lnTo>
                      <a:pt x="1248" y="588"/>
                    </a:lnTo>
                    <a:lnTo>
                      <a:pt x="1237" y="566"/>
                    </a:lnTo>
                    <a:lnTo>
                      <a:pt x="1216" y="539"/>
                    </a:lnTo>
                    <a:lnTo>
                      <a:pt x="1188" y="517"/>
                    </a:lnTo>
                    <a:lnTo>
                      <a:pt x="1123" y="479"/>
                    </a:lnTo>
                    <a:lnTo>
                      <a:pt x="1042" y="441"/>
                    </a:lnTo>
                    <a:lnTo>
                      <a:pt x="944" y="408"/>
                    </a:lnTo>
                    <a:lnTo>
                      <a:pt x="841" y="381"/>
                    </a:lnTo>
                    <a:lnTo>
                      <a:pt x="727" y="348"/>
                    </a:lnTo>
                    <a:lnTo>
                      <a:pt x="613" y="321"/>
                    </a:lnTo>
                    <a:lnTo>
                      <a:pt x="499" y="294"/>
                    </a:lnTo>
                    <a:lnTo>
                      <a:pt x="391" y="261"/>
                    </a:lnTo>
                    <a:lnTo>
                      <a:pt x="288" y="229"/>
                    </a:lnTo>
                    <a:lnTo>
                      <a:pt x="195" y="196"/>
                    </a:lnTo>
                    <a:lnTo>
                      <a:pt x="119" y="152"/>
                    </a:lnTo>
                    <a:lnTo>
                      <a:pt x="54" y="109"/>
                    </a:lnTo>
                    <a:lnTo>
                      <a:pt x="33" y="87"/>
                    </a:lnTo>
                    <a:lnTo>
                      <a:pt x="16" y="60"/>
                    </a:lnTo>
                    <a:lnTo>
                      <a:pt x="5" y="33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11"/>
                    </a:lnTo>
                    <a:lnTo>
                      <a:pt x="0" y="38"/>
                    </a:lnTo>
                    <a:lnTo>
                      <a:pt x="5" y="60"/>
                    </a:lnTo>
                    <a:lnTo>
                      <a:pt x="16" y="87"/>
                    </a:lnTo>
                    <a:lnTo>
                      <a:pt x="33" y="114"/>
                    </a:lnTo>
                    <a:lnTo>
                      <a:pt x="54" y="142"/>
                    </a:lnTo>
                    <a:lnTo>
                      <a:pt x="87" y="174"/>
                    </a:lnTo>
                    <a:lnTo>
                      <a:pt x="125" y="207"/>
                    </a:lnTo>
                    <a:lnTo>
                      <a:pt x="179" y="240"/>
                    </a:lnTo>
                    <a:lnTo>
                      <a:pt x="244" y="278"/>
                    </a:lnTo>
                    <a:lnTo>
                      <a:pt x="326" y="310"/>
                    </a:lnTo>
                    <a:lnTo>
                      <a:pt x="418" y="348"/>
                    </a:lnTo>
                    <a:lnTo>
                      <a:pt x="526" y="381"/>
                    </a:lnTo>
                    <a:lnTo>
                      <a:pt x="657" y="414"/>
                    </a:lnTo>
                    <a:lnTo>
                      <a:pt x="749" y="435"/>
                    </a:lnTo>
                    <a:lnTo>
                      <a:pt x="830" y="463"/>
                    </a:lnTo>
                    <a:lnTo>
                      <a:pt x="901" y="490"/>
                    </a:lnTo>
                    <a:lnTo>
                      <a:pt x="966" y="512"/>
                    </a:lnTo>
                    <a:lnTo>
                      <a:pt x="1015" y="539"/>
                    </a:lnTo>
                    <a:lnTo>
                      <a:pt x="1053" y="566"/>
                    </a:lnTo>
                    <a:lnTo>
                      <a:pt x="1080" y="593"/>
                    </a:lnTo>
                    <a:lnTo>
                      <a:pt x="1102" y="620"/>
                    </a:lnTo>
                    <a:lnTo>
                      <a:pt x="1112" y="648"/>
                    </a:lnTo>
                    <a:lnTo>
                      <a:pt x="1118" y="675"/>
                    </a:lnTo>
                    <a:lnTo>
                      <a:pt x="1112" y="697"/>
                    </a:lnTo>
                    <a:lnTo>
                      <a:pt x="1096" y="724"/>
                    </a:lnTo>
                    <a:lnTo>
                      <a:pt x="1080" y="746"/>
                    </a:lnTo>
                    <a:lnTo>
                      <a:pt x="1053" y="767"/>
                    </a:lnTo>
                    <a:lnTo>
                      <a:pt x="1015" y="789"/>
                    </a:lnTo>
                    <a:lnTo>
                      <a:pt x="977" y="811"/>
                    </a:lnTo>
                    <a:lnTo>
                      <a:pt x="1047" y="789"/>
                    </a:lnTo>
                    <a:lnTo>
                      <a:pt x="1107" y="767"/>
                    </a:lnTo>
                    <a:lnTo>
                      <a:pt x="1156" y="746"/>
                    </a:lnTo>
                    <a:lnTo>
                      <a:pt x="1199" y="724"/>
                    </a:lnTo>
                    <a:lnTo>
                      <a:pt x="1226" y="702"/>
                    </a:lnTo>
                    <a:lnTo>
                      <a:pt x="1248" y="675"/>
                    </a:lnTo>
                    <a:lnTo>
                      <a:pt x="1259" y="648"/>
                    </a:lnTo>
                    <a:lnTo>
                      <a:pt x="1259" y="615"/>
                    </a:lnTo>
                    <a:lnTo>
                      <a:pt x="1259" y="61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9160" name="Freeform 8"/>
              <p:cNvSpPr>
                <a:spLocks/>
              </p:cNvSpPr>
              <p:nvPr/>
            </p:nvSpPr>
            <p:spPr bwMode="hidden">
              <a:xfrm>
                <a:off x="2900" y="3346"/>
                <a:ext cx="2849" cy="969"/>
              </a:xfrm>
              <a:custGeom>
                <a:avLst/>
                <a:gdLst/>
                <a:ahLst/>
                <a:cxnLst>
                  <a:cxn ang="0">
                    <a:pos x="92" y="958"/>
                  </a:cxn>
                  <a:cxn ang="0">
                    <a:pos x="0" y="969"/>
                  </a:cxn>
                  <a:cxn ang="0">
                    <a:pos x="391" y="969"/>
                  </a:cxn>
                  <a:cxn ang="0">
                    <a:pos x="434" y="947"/>
                  </a:cxn>
                  <a:cxn ang="0">
                    <a:pos x="483" y="914"/>
                  </a:cxn>
                  <a:cxn ang="0">
                    <a:pos x="554" y="876"/>
                  </a:cxn>
                  <a:cxn ang="0">
                    <a:pos x="635" y="838"/>
                  </a:cxn>
                  <a:cxn ang="0">
                    <a:pos x="727" y="794"/>
                  </a:cxn>
                  <a:cxn ang="0">
                    <a:pos x="836" y="745"/>
                  </a:cxn>
                  <a:cxn ang="0">
                    <a:pos x="961" y="696"/>
                  </a:cxn>
                  <a:cxn ang="0">
                    <a:pos x="1102" y="642"/>
                  </a:cxn>
                  <a:cxn ang="0">
                    <a:pos x="1259" y="582"/>
                  </a:cxn>
                  <a:cxn ang="0">
                    <a:pos x="1433" y="522"/>
                  </a:cxn>
                  <a:cxn ang="0">
                    <a:pos x="1623" y="462"/>
                  </a:cxn>
                  <a:cxn ang="0">
                    <a:pos x="1829" y="403"/>
                  </a:cxn>
                  <a:cxn ang="0">
                    <a:pos x="2057" y="343"/>
                  </a:cxn>
                  <a:cxn ang="0">
                    <a:pos x="2301" y="283"/>
                  </a:cxn>
                  <a:cxn ang="0">
                    <a:pos x="2567" y="223"/>
                  </a:cxn>
                  <a:cxn ang="0">
                    <a:pos x="2849" y="163"/>
                  </a:cxn>
                  <a:cxn ang="0">
                    <a:pos x="2849" y="0"/>
                  </a:cxn>
                  <a:cxn ang="0">
                    <a:pos x="2817" y="16"/>
                  </a:cxn>
                  <a:cxn ang="0">
                    <a:pos x="2773" y="33"/>
                  </a:cxn>
                  <a:cxn ang="0">
                    <a:pos x="2719" y="54"/>
                  </a:cxn>
                  <a:cxn ang="0">
                    <a:pos x="2648" y="76"/>
                  </a:cxn>
                  <a:cxn ang="0">
                    <a:pos x="2572" y="98"/>
                  </a:cxn>
                  <a:cxn ang="0">
                    <a:pos x="2491" y="120"/>
                  </a:cxn>
                  <a:cxn ang="0">
                    <a:pos x="2399" y="147"/>
                  </a:cxn>
                  <a:cxn ang="0">
                    <a:pos x="2301" y="169"/>
                  </a:cxn>
                  <a:cxn ang="0">
                    <a:pos x="2095" y="223"/>
                  </a:cxn>
                  <a:cxn ang="0">
                    <a:pos x="1889" y="277"/>
                  </a:cxn>
                  <a:cxn ang="0">
                    <a:pos x="1688" y="326"/>
                  </a:cxn>
                  <a:cxn ang="0">
                    <a:pos x="1590" y="354"/>
                  </a:cxn>
                  <a:cxn ang="0">
                    <a:pos x="1503" y="381"/>
                  </a:cxn>
                  <a:cxn ang="0">
                    <a:pos x="1107" y="506"/>
                  </a:cxn>
                  <a:cxn ang="0">
                    <a:pos x="912" y="577"/>
                  </a:cxn>
                  <a:cxn ang="0">
                    <a:pos x="727" y="647"/>
                  </a:cxn>
                  <a:cxn ang="0">
                    <a:pos x="548" y="718"/>
                  </a:cxn>
                  <a:cxn ang="0">
                    <a:pos x="380" y="794"/>
                  </a:cxn>
                  <a:cxn ang="0">
                    <a:pos x="228" y="876"/>
                  </a:cxn>
                  <a:cxn ang="0">
                    <a:pos x="92" y="958"/>
                  </a:cxn>
                  <a:cxn ang="0">
                    <a:pos x="92" y="958"/>
                  </a:cxn>
                </a:cxnLst>
                <a:rect l="0" t="0" r="r" b="b"/>
                <a:pathLst>
                  <a:path w="2849" h="969">
                    <a:moveTo>
                      <a:pt x="92" y="958"/>
                    </a:moveTo>
                    <a:lnTo>
                      <a:pt x="0" y="969"/>
                    </a:lnTo>
                    <a:lnTo>
                      <a:pt x="391" y="969"/>
                    </a:lnTo>
                    <a:lnTo>
                      <a:pt x="434" y="947"/>
                    </a:lnTo>
                    <a:lnTo>
                      <a:pt x="483" y="914"/>
                    </a:lnTo>
                    <a:lnTo>
                      <a:pt x="554" y="876"/>
                    </a:lnTo>
                    <a:lnTo>
                      <a:pt x="635" y="838"/>
                    </a:lnTo>
                    <a:lnTo>
                      <a:pt x="727" y="794"/>
                    </a:lnTo>
                    <a:lnTo>
                      <a:pt x="836" y="745"/>
                    </a:lnTo>
                    <a:lnTo>
                      <a:pt x="961" y="696"/>
                    </a:lnTo>
                    <a:lnTo>
                      <a:pt x="1102" y="642"/>
                    </a:lnTo>
                    <a:lnTo>
                      <a:pt x="1259" y="582"/>
                    </a:lnTo>
                    <a:lnTo>
                      <a:pt x="1433" y="522"/>
                    </a:lnTo>
                    <a:lnTo>
                      <a:pt x="1623" y="462"/>
                    </a:lnTo>
                    <a:lnTo>
                      <a:pt x="1829" y="403"/>
                    </a:lnTo>
                    <a:lnTo>
                      <a:pt x="2057" y="343"/>
                    </a:lnTo>
                    <a:lnTo>
                      <a:pt x="2301" y="283"/>
                    </a:lnTo>
                    <a:lnTo>
                      <a:pt x="2567" y="223"/>
                    </a:lnTo>
                    <a:lnTo>
                      <a:pt x="2849" y="163"/>
                    </a:lnTo>
                    <a:lnTo>
                      <a:pt x="2849" y="0"/>
                    </a:lnTo>
                    <a:lnTo>
                      <a:pt x="2817" y="16"/>
                    </a:lnTo>
                    <a:lnTo>
                      <a:pt x="2773" y="33"/>
                    </a:lnTo>
                    <a:lnTo>
                      <a:pt x="2719" y="54"/>
                    </a:lnTo>
                    <a:lnTo>
                      <a:pt x="2648" y="76"/>
                    </a:lnTo>
                    <a:lnTo>
                      <a:pt x="2572" y="98"/>
                    </a:lnTo>
                    <a:lnTo>
                      <a:pt x="2491" y="120"/>
                    </a:lnTo>
                    <a:lnTo>
                      <a:pt x="2399" y="147"/>
                    </a:lnTo>
                    <a:lnTo>
                      <a:pt x="2301" y="169"/>
                    </a:lnTo>
                    <a:lnTo>
                      <a:pt x="2095" y="223"/>
                    </a:lnTo>
                    <a:lnTo>
                      <a:pt x="1889" y="277"/>
                    </a:lnTo>
                    <a:lnTo>
                      <a:pt x="1688" y="326"/>
                    </a:lnTo>
                    <a:lnTo>
                      <a:pt x="1590" y="354"/>
                    </a:lnTo>
                    <a:lnTo>
                      <a:pt x="1503" y="381"/>
                    </a:lnTo>
                    <a:lnTo>
                      <a:pt x="1107" y="506"/>
                    </a:lnTo>
                    <a:lnTo>
                      <a:pt x="912" y="577"/>
                    </a:lnTo>
                    <a:lnTo>
                      <a:pt x="727" y="647"/>
                    </a:lnTo>
                    <a:lnTo>
                      <a:pt x="548" y="718"/>
                    </a:lnTo>
                    <a:lnTo>
                      <a:pt x="380" y="794"/>
                    </a:lnTo>
                    <a:lnTo>
                      <a:pt x="228" y="876"/>
                    </a:lnTo>
                    <a:lnTo>
                      <a:pt x="92" y="958"/>
                    </a:lnTo>
                    <a:lnTo>
                      <a:pt x="92" y="95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1961"/>
                      <a:invGamma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9161" name="Freeform 9"/>
              <p:cNvSpPr>
                <a:spLocks/>
              </p:cNvSpPr>
              <p:nvPr/>
            </p:nvSpPr>
            <p:spPr bwMode="hidden">
              <a:xfrm>
                <a:off x="2748" y="2230"/>
                <a:ext cx="3007" cy="2085"/>
              </a:xfrm>
              <a:custGeom>
                <a:avLst/>
                <a:gdLst/>
                <a:ahLst/>
                <a:cxnLst>
                  <a:cxn ang="0">
                    <a:pos x="1433" y="474"/>
                  </a:cxn>
                  <a:cxn ang="0">
                    <a:pos x="1460" y="528"/>
                  </a:cxn>
                  <a:cxn ang="0">
                    <a:pos x="1541" y="593"/>
                  </a:cxn>
                  <a:cxn ang="0">
                    <a:pos x="1715" y="670"/>
                  </a:cxn>
                  <a:cxn ang="0">
                    <a:pos x="1927" y="735"/>
                  </a:cxn>
                  <a:cxn ang="0">
                    <a:pos x="2155" y="789"/>
                  </a:cxn>
                  <a:cxn ang="0">
                    <a:pos x="2372" y="849"/>
                  </a:cxn>
                  <a:cxn ang="0">
                    <a:pos x="2551" y="920"/>
                  </a:cxn>
                  <a:cxn ang="0">
                    <a:pos x="2638" y="980"/>
                  </a:cxn>
                  <a:cxn ang="0">
                    <a:pos x="2676" y="1029"/>
                  </a:cxn>
                  <a:cxn ang="0">
                    <a:pos x="2681" y="1083"/>
                  </a:cxn>
                  <a:cxn ang="0">
                    <a:pos x="2665" y="1127"/>
                  </a:cxn>
                  <a:cxn ang="0">
                    <a:pos x="2616" y="1170"/>
                  </a:cxn>
                  <a:cxn ang="0">
                    <a:pos x="2545" y="1208"/>
                  </a:cxn>
                  <a:cxn ang="0">
                    <a:pos x="2448" y="1241"/>
                  </a:cxn>
                  <a:cxn ang="0">
                    <a:pos x="2328" y="1274"/>
                  </a:cxn>
                  <a:cxn ang="0">
                    <a:pos x="2106" y="1328"/>
                  </a:cxn>
                  <a:cxn ang="0">
                    <a:pos x="1742" y="1421"/>
                  </a:cxn>
                  <a:cxn ang="0">
                    <a:pos x="1308" y="1540"/>
                  </a:cxn>
                  <a:cxn ang="0">
                    <a:pos x="820" y="1709"/>
                  </a:cxn>
                  <a:cxn ang="0">
                    <a:pos x="282" y="1943"/>
                  </a:cxn>
                  <a:cxn ang="0">
                    <a:pos x="152" y="2085"/>
                  </a:cxn>
                  <a:cxn ang="0">
                    <a:pos x="386" y="1992"/>
                  </a:cxn>
                  <a:cxn ang="0">
                    <a:pos x="700" y="1834"/>
                  </a:cxn>
                  <a:cxn ang="0">
                    <a:pos x="1064" y="1693"/>
                  </a:cxn>
                  <a:cxn ang="0">
                    <a:pos x="1661" y="1497"/>
                  </a:cxn>
                  <a:cxn ang="0">
                    <a:pos x="1845" y="1442"/>
                  </a:cxn>
                  <a:cxn ang="0">
                    <a:pos x="2252" y="1339"/>
                  </a:cxn>
                  <a:cxn ang="0">
                    <a:pos x="2551" y="1263"/>
                  </a:cxn>
                  <a:cxn ang="0">
                    <a:pos x="2730" y="1214"/>
                  </a:cxn>
                  <a:cxn ang="0">
                    <a:pos x="2876" y="1170"/>
                  </a:cxn>
                  <a:cxn ang="0">
                    <a:pos x="2974" y="1132"/>
                  </a:cxn>
                  <a:cxn ang="0">
                    <a:pos x="3007" y="871"/>
                  </a:cxn>
                  <a:cxn ang="0">
                    <a:pos x="2860" y="844"/>
                  </a:cxn>
                  <a:cxn ang="0">
                    <a:pos x="2670" y="806"/>
                  </a:cxn>
                  <a:cxn ang="0">
                    <a:pos x="2458" y="757"/>
                  </a:cxn>
                  <a:cxn ang="0">
                    <a:pos x="2138" y="670"/>
                  </a:cxn>
                  <a:cxn ang="0">
                    <a:pos x="1959" y="604"/>
                  </a:cxn>
                  <a:cxn ang="0">
                    <a:pos x="1824" y="534"/>
                  </a:cxn>
                  <a:cxn ang="0">
                    <a:pos x="1769" y="474"/>
                  </a:cxn>
                  <a:cxn ang="0">
                    <a:pos x="1753" y="436"/>
                  </a:cxn>
                  <a:cxn ang="0">
                    <a:pos x="1780" y="381"/>
                  </a:cxn>
                  <a:cxn ang="0">
                    <a:pos x="1862" y="316"/>
                  </a:cxn>
                  <a:cxn ang="0">
                    <a:pos x="1986" y="267"/>
                  </a:cxn>
                  <a:cxn ang="0">
                    <a:pos x="2149" y="229"/>
                  </a:cxn>
                  <a:cxn ang="0">
                    <a:pos x="2431" y="180"/>
                  </a:cxn>
                  <a:cxn ang="0">
                    <a:pos x="2827" y="125"/>
                  </a:cxn>
                  <a:cxn ang="0">
                    <a:pos x="3007" y="87"/>
                  </a:cxn>
                  <a:cxn ang="0">
                    <a:pos x="2909" y="22"/>
                  </a:cxn>
                  <a:cxn ang="0">
                    <a:pos x="2676" y="66"/>
                  </a:cxn>
                  <a:cxn ang="0">
                    <a:pos x="2285" y="120"/>
                  </a:cxn>
                  <a:cxn ang="0">
                    <a:pos x="2030" y="158"/>
                  </a:cxn>
                  <a:cxn ang="0">
                    <a:pos x="1791" y="202"/>
                  </a:cxn>
                  <a:cxn ang="0">
                    <a:pos x="1601" y="261"/>
                  </a:cxn>
                  <a:cxn ang="0">
                    <a:pos x="1471" y="338"/>
                  </a:cxn>
                  <a:cxn ang="0">
                    <a:pos x="1438" y="387"/>
                  </a:cxn>
                  <a:cxn ang="0">
                    <a:pos x="1427" y="441"/>
                  </a:cxn>
                </a:cxnLst>
                <a:rect l="0" t="0" r="r" b="b"/>
                <a:pathLst>
                  <a:path w="3007" h="2085">
                    <a:moveTo>
                      <a:pt x="1427" y="441"/>
                    </a:moveTo>
                    <a:lnTo>
                      <a:pt x="1433" y="474"/>
                    </a:lnTo>
                    <a:lnTo>
                      <a:pt x="1444" y="501"/>
                    </a:lnTo>
                    <a:lnTo>
                      <a:pt x="1460" y="528"/>
                    </a:lnTo>
                    <a:lnTo>
                      <a:pt x="1482" y="550"/>
                    </a:lnTo>
                    <a:lnTo>
                      <a:pt x="1541" y="593"/>
                    </a:lnTo>
                    <a:lnTo>
                      <a:pt x="1623" y="637"/>
                    </a:lnTo>
                    <a:lnTo>
                      <a:pt x="1715" y="670"/>
                    </a:lnTo>
                    <a:lnTo>
                      <a:pt x="1818" y="702"/>
                    </a:lnTo>
                    <a:lnTo>
                      <a:pt x="1927" y="735"/>
                    </a:lnTo>
                    <a:lnTo>
                      <a:pt x="2041" y="762"/>
                    </a:lnTo>
                    <a:lnTo>
                      <a:pt x="2155" y="789"/>
                    </a:lnTo>
                    <a:lnTo>
                      <a:pt x="2269" y="822"/>
                    </a:lnTo>
                    <a:lnTo>
                      <a:pt x="2372" y="849"/>
                    </a:lnTo>
                    <a:lnTo>
                      <a:pt x="2464" y="882"/>
                    </a:lnTo>
                    <a:lnTo>
                      <a:pt x="2551" y="920"/>
                    </a:lnTo>
                    <a:lnTo>
                      <a:pt x="2616" y="958"/>
                    </a:lnTo>
                    <a:lnTo>
                      <a:pt x="2638" y="980"/>
                    </a:lnTo>
                    <a:lnTo>
                      <a:pt x="2659" y="1007"/>
                    </a:lnTo>
                    <a:lnTo>
                      <a:pt x="2676" y="1029"/>
                    </a:lnTo>
                    <a:lnTo>
                      <a:pt x="2681" y="1056"/>
                    </a:lnTo>
                    <a:lnTo>
                      <a:pt x="2681" y="1083"/>
                    </a:lnTo>
                    <a:lnTo>
                      <a:pt x="2676" y="1105"/>
                    </a:lnTo>
                    <a:lnTo>
                      <a:pt x="2665" y="1127"/>
                    </a:lnTo>
                    <a:lnTo>
                      <a:pt x="2643" y="1149"/>
                    </a:lnTo>
                    <a:lnTo>
                      <a:pt x="2616" y="1170"/>
                    </a:lnTo>
                    <a:lnTo>
                      <a:pt x="2583" y="1187"/>
                    </a:lnTo>
                    <a:lnTo>
                      <a:pt x="2545" y="1208"/>
                    </a:lnTo>
                    <a:lnTo>
                      <a:pt x="2502" y="1225"/>
                    </a:lnTo>
                    <a:lnTo>
                      <a:pt x="2448" y="1241"/>
                    </a:lnTo>
                    <a:lnTo>
                      <a:pt x="2388" y="1257"/>
                    </a:lnTo>
                    <a:lnTo>
                      <a:pt x="2328" y="1274"/>
                    </a:lnTo>
                    <a:lnTo>
                      <a:pt x="2258" y="1290"/>
                    </a:lnTo>
                    <a:lnTo>
                      <a:pt x="2106" y="1328"/>
                    </a:lnTo>
                    <a:lnTo>
                      <a:pt x="1932" y="1372"/>
                    </a:lnTo>
                    <a:lnTo>
                      <a:pt x="1742" y="1421"/>
                    </a:lnTo>
                    <a:lnTo>
                      <a:pt x="1531" y="1475"/>
                    </a:lnTo>
                    <a:lnTo>
                      <a:pt x="1308" y="1540"/>
                    </a:lnTo>
                    <a:lnTo>
                      <a:pt x="1069" y="1617"/>
                    </a:lnTo>
                    <a:lnTo>
                      <a:pt x="820" y="1709"/>
                    </a:lnTo>
                    <a:lnTo>
                      <a:pt x="554" y="1818"/>
                    </a:lnTo>
                    <a:lnTo>
                      <a:pt x="282" y="1943"/>
                    </a:lnTo>
                    <a:lnTo>
                      <a:pt x="0" y="2085"/>
                    </a:lnTo>
                    <a:lnTo>
                      <a:pt x="152" y="2085"/>
                    </a:lnTo>
                    <a:lnTo>
                      <a:pt x="244" y="2074"/>
                    </a:lnTo>
                    <a:lnTo>
                      <a:pt x="386" y="1992"/>
                    </a:lnTo>
                    <a:lnTo>
                      <a:pt x="537" y="1910"/>
                    </a:lnTo>
                    <a:lnTo>
                      <a:pt x="700" y="1834"/>
                    </a:lnTo>
                    <a:lnTo>
                      <a:pt x="879" y="1763"/>
                    </a:lnTo>
                    <a:lnTo>
                      <a:pt x="1064" y="1693"/>
                    </a:lnTo>
                    <a:lnTo>
                      <a:pt x="1259" y="1622"/>
                    </a:lnTo>
                    <a:lnTo>
                      <a:pt x="1661" y="1497"/>
                    </a:lnTo>
                    <a:lnTo>
                      <a:pt x="1748" y="1470"/>
                    </a:lnTo>
                    <a:lnTo>
                      <a:pt x="1845" y="1442"/>
                    </a:lnTo>
                    <a:lnTo>
                      <a:pt x="2046" y="1393"/>
                    </a:lnTo>
                    <a:lnTo>
                      <a:pt x="2252" y="1339"/>
                    </a:lnTo>
                    <a:lnTo>
                      <a:pt x="2458" y="1285"/>
                    </a:lnTo>
                    <a:lnTo>
                      <a:pt x="2551" y="1263"/>
                    </a:lnTo>
                    <a:lnTo>
                      <a:pt x="2643" y="1236"/>
                    </a:lnTo>
                    <a:lnTo>
                      <a:pt x="2730" y="1214"/>
                    </a:lnTo>
                    <a:lnTo>
                      <a:pt x="2806" y="1192"/>
                    </a:lnTo>
                    <a:lnTo>
                      <a:pt x="2876" y="1170"/>
                    </a:lnTo>
                    <a:lnTo>
                      <a:pt x="2931" y="1149"/>
                    </a:lnTo>
                    <a:lnTo>
                      <a:pt x="2974" y="1132"/>
                    </a:lnTo>
                    <a:lnTo>
                      <a:pt x="3007" y="1116"/>
                    </a:lnTo>
                    <a:lnTo>
                      <a:pt x="3007" y="871"/>
                    </a:lnTo>
                    <a:lnTo>
                      <a:pt x="2941" y="860"/>
                    </a:lnTo>
                    <a:lnTo>
                      <a:pt x="2860" y="844"/>
                    </a:lnTo>
                    <a:lnTo>
                      <a:pt x="2773" y="827"/>
                    </a:lnTo>
                    <a:lnTo>
                      <a:pt x="2670" y="806"/>
                    </a:lnTo>
                    <a:lnTo>
                      <a:pt x="2567" y="784"/>
                    </a:lnTo>
                    <a:lnTo>
                      <a:pt x="2458" y="757"/>
                    </a:lnTo>
                    <a:lnTo>
                      <a:pt x="2241" y="702"/>
                    </a:lnTo>
                    <a:lnTo>
                      <a:pt x="2138" y="670"/>
                    </a:lnTo>
                    <a:lnTo>
                      <a:pt x="2046" y="637"/>
                    </a:lnTo>
                    <a:lnTo>
                      <a:pt x="1959" y="604"/>
                    </a:lnTo>
                    <a:lnTo>
                      <a:pt x="1883" y="566"/>
                    </a:lnTo>
                    <a:lnTo>
                      <a:pt x="1824" y="534"/>
                    </a:lnTo>
                    <a:lnTo>
                      <a:pt x="1780" y="495"/>
                    </a:lnTo>
                    <a:lnTo>
                      <a:pt x="1769" y="474"/>
                    </a:lnTo>
                    <a:lnTo>
                      <a:pt x="1758" y="457"/>
                    </a:lnTo>
                    <a:lnTo>
                      <a:pt x="1753" y="436"/>
                    </a:lnTo>
                    <a:lnTo>
                      <a:pt x="1758" y="419"/>
                    </a:lnTo>
                    <a:lnTo>
                      <a:pt x="1780" y="381"/>
                    </a:lnTo>
                    <a:lnTo>
                      <a:pt x="1813" y="343"/>
                    </a:lnTo>
                    <a:lnTo>
                      <a:pt x="1862" y="316"/>
                    </a:lnTo>
                    <a:lnTo>
                      <a:pt x="1921" y="289"/>
                    </a:lnTo>
                    <a:lnTo>
                      <a:pt x="1986" y="267"/>
                    </a:lnTo>
                    <a:lnTo>
                      <a:pt x="2062" y="245"/>
                    </a:lnTo>
                    <a:lnTo>
                      <a:pt x="2149" y="229"/>
                    </a:lnTo>
                    <a:lnTo>
                      <a:pt x="2236" y="213"/>
                    </a:lnTo>
                    <a:lnTo>
                      <a:pt x="2431" y="180"/>
                    </a:lnTo>
                    <a:lnTo>
                      <a:pt x="2627" y="158"/>
                    </a:lnTo>
                    <a:lnTo>
                      <a:pt x="2827" y="125"/>
                    </a:lnTo>
                    <a:lnTo>
                      <a:pt x="2920" y="109"/>
                    </a:lnTo>
                    <a:lnTo>
                      <a:pt x="3007" y="87"/>
                    </a:lnTo>
                    <a:lnTo>
                      <a:pt x="3007" y="0"/>
                    </a:lnTo>
                    <a:lnTo>
                      <a:pt x="2909" y="22"/>
                    </a:lnTo>
                    <a:lnTo>
                      <a:pt x="2795" y="44"/>
                    </a:lnTo>
                    <a:lnTo>
                      <a:pt x="2676" y="66"/>
                    </a:lnTo>
                    <a:lnTo>
                      <a:pt x="2551" y="82"/>
                    </a:lnTo>
                    <a:lnTo>
                      <a:pt x="2285" y="120"/>
                    </a:lnTo>
                    <a:lnTo>
                      <a:pt x="2155" y="136"/>
                    </a:lnTo>
                    <a:lnTo>
                      <a:pt x="2030" y="158"/>
                    </a:lnTo>
                    <a:lnTo>
                      <a:pt x="1905" y="174"/>
                    </a:lnTo>
                    <a:lnTo>
                      <a:pt x="1791" y="202"/>
                    </a:lnTo>
                    <a:lnTo>
                      <a:pt x="1688" y="229"/>
                    </a:lnTo>
                    <a:lnTo>
                      <a:pt x="1601" y="261"/>
                    </a:lnTo>
                    <a:lnTo>
                      <a:pt x="1525" y="300"/>
                    </a:lnTo>
                    <a:lnTo>
                      <a:pt x="1471" y="338"/>
                    </a:lnTo>
                    <a:lnTo>
                      <a:pt x="1455" y="359"/>
                    </a:lnTo>
                    <a:lnTo>
                      <a:pt x="1438" y="387"/>
                    </a:lnTo>
                    <a:lnTo>
                      <a:pt x="1427" y="414"/>
                    </a:lnTo>
                    <a:lnTo>
                      <a:pt x="1427" y="441"/>
                    </a:lnTo>
                    <a:lnTo>
                      <a:pt x="1427" y="441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9162" name="Freeform 10"/>
              <p:cNvSpPr>
                <a:spLocks/>
              </p:cNvSpPr>
              <p:nvPr/>
            </p:nvSpPr>
            <p:spPr bwMode="hidden">
              <a:xfrm>
                <a:off x="4501" y="2317"/>
                <a:ext cx="1248" cy="539"/>
              </a:xfrm>
              <a:custGeom>
                <a:avLst/>
                <a:gdLst/>
                <a:ahLst/>
                <a:cxnLst>
                  <a:cxn ang="0">
                    <a:pos x="0" y="332"/>
                  </a:cxn>
                  <a:cxn ang="0">
                    <a:pos x="0" y="360"/>
                  </a:cxn>
                  <a:cxn ang="0">
                    <a:pos x="5" y="387"/>
                  </a:cxn>
                  <a:cxn ang="0">
                    <a:pos x="27" y="414"/>
                  </a:cxn>
                  <a:cxn ang="0">
                    <a:pos x="54" y="436"/>
                  </a:cxn>
                  <a:cxn ang="0">
                    <a:pos x="92" y="463"/>
                  </a:cxn>
                  <a:cxn ang="0">
                    <a:pos x="141" y="490"/>
                  </a:cxn>
                  <a:cxn ang="0">
                    <a:pos x="195" y="512"/>
                  </a:cxn>
                  <a:cxn ang="0">
                    <a:pos x="255" y="539"/>
                  </a:cxn>
                  <a:cxn ang="0">
                    <a:pos x="212" y="517"/>
                  </a:cxn>
                  <a:cxn ang="0">
                    <a:pos x="179" y="490"/>
                  </a:cxn>
                  <a:cxn ang="0">
                    <a:pos x="157" y="468"/>
                  </a:cxn>
                  <a:cxn ang="0">
                    <a:pos x="141" y="447"/>
                  </a:cxn>
                  <a:cxn ang="0">
                    <a:pos x="136" y="425"/>
                  </a:cxn>
                  <a:cxn ang="0">
                    <a:pos x="136" y="403"/>
                  </a:cxn>
                  <a:cxn ang="0">
                    <a:pos x="141" y="381"/>
                  </a:cxn>
                  <a:cxn ang="0">
                    <a:pos x="157" y="365"/>
                  </a:cxn>
                  <a:cxn ang="0">
                    <a:pos x="179" y="343"/>
                  </a:cxn>
                  <a:cxn ang="0">
                    <a:pos x="201" y="327"/>
                  </a:cxn>
                  <a:cxn ang="0">
                    <a:pos x="266" y="294"/>
                  </a:cxn>
                  <a:cxn ang="0">
                    <a:pos x="353" y="262"/>
                  </a:cxn>
                  <a:cxn ang="0">
                    <a:pos x="445" y="234"/>
                  </a:cxn>
                  <a:cxn ang="0">
                    <a:pos x="554" y="213"/>
                  </a:cxn>
                  <a:cxn ang="0">
                    <a:pos x="662" y="191"/>
                  </a:cxn>
                  <a:cxn ang="0">
                    <a:pos x="890" y="153"/>
                  </a:cxn>
                  <a:cxn ang="0">
                    <a:pos x="993" y="136"/>
                  </a:cxn>
                  <a:cxn ang="0">
                    <a:pos x="1091" y="120"/>
                  </a:cxn>
                  <a:cxn ang="0">
                    <a:pos x="1178" y="115"/>
                  </a:cxn>
                  <a:cxn ang="0">
                    <a:pos x="1248" y="104"/>
                  </a:cxn>
                  <a:cxn ang="0">
                    <a:pos x="1248" y="0"/>
                  </a:cxn>
                  <a:cxn ang="0">
                    <a:pos x="1161" y="22"/>
                  </a:cxn>
                  <a:cxn ang="0">
                    <a:pos x="1069" y="38"/>
                  </a:cxn>
                  <a:cxn ang="0">
                    <a:pos x="874" y="71"/>
                  </a:cxn>
                  <a:cxn ang="0">
                    <a:pos x="673" y="93"/>
                  </a:cxn>
                  <a:cxn ang="0">
                    <a:pos x="483" y="126"/>
                  </a:cxn>
                  <a:cxn ang="0">
                    <a:pos x="391" y="142"/>
                  </a:cxn>
                  <a:cxn ang="0">
                    <a:pos x="309" y="158"/>
                  </a:cxn>
                  <a:cxn ang="0">
                    <a:pos x="228" y="180"/>
                  </a:cxn>
                  <a:cxn ang="0">
                    <a:pos x="163" y="202"/>
                  </a:cxn>
                  <a:cxn ang="0">
                    <a:pos x="103" y="229"/>
                  </a:cxn>
                  <a:cxn ang="0">
                    <a:pos x="54" y="256"/>
                  </a:cxn>
                  <a:cxn ang="0">
                    <a:pos x="22" y="294"/>
                  </a:cxn>
                  <a:cxn ang="0">
                    <a:pos x="0" y="332"/>
                  </a:cxn>
                  <a:cxn ang="0">
                    <a:pos x="0" y="332"/>
                  </a:cxn>
                </a:cxnLst>
                <a:rect l="0" t="0" r="r" b="b"/>
                <a:pathLst>
                  <a:path w="1248" h="539">
                    <a:moveTo>
                      <a:pt x="0" y="332"/>
                    </a:moveTo>
                    <a:lnTo>
                      <a:pt x="0" y="360"/>
                    </a:lnTo>
                    <a:lnTo>
                      <a:pt x="5" y="387"/>
                    </a:lnTo>
                    <a:lnTo>
                      <a:pt x="27" y="414"/>
                    </a:lnTo>
                    <a:lnTo>
                      <a:pt x="54" y="436"/>
                    </a:lnTo>
                    <a:lnTo>
                      <a:pt x="92" y="463"/>
                    </a:lnTo>
                    <a:lnTo>
                      <a:pt x="141" y="490"/>
                    </a:lnTo>
                    <a:lnTo>
                      <a:pt x="195" y="512"/>
                    </a:lnTo>
                    <a:lnTo>
                      <a:pt x="255" y="539"/>
                    </a:lnTo>
                    <a:lnTo>
                      <a:pt x="212" y="517"/>
                    </a:lnTo>
                    <a:lnTo>
                      <a:pt x="179" y="490"/>
                    </a:lnTo>
                    <a:lnTo>
                      <a:pt x="157" y="468"/>
                    </a:lnTo>
                    <a:lnTo>
                      <a:pt x="141" y="447"/>
                    </a:lnTo>
                    <a:lnTo>
                      <a:pt x="136" y="425"/>
                    </a:lnTo>
                    <a:lnTo>
                      <a:pt x="136" y="403"/>
                    </a:lnTo>
                    <a:lnTo>
                      <a:pt x="141" y="381"/>
                    </a:lnTo>
                    <a:lnTo>
                      <a:pt x="157" y="365"/>
                    </a:lnTo>
                    <a:lnTo>
                      <a:pt x="179" y="343"/>
                    </a:lnTo>
                    <a:lnTo>
                      <a:pt x="201" y="327"/>
                    </a:lnTo>
                    <a:lnTo>
                      <a:pt x="266" y="294"/>
                    </a:lnTo>
                    <a:lnTo>
                      <a:pt x="353" y="262"/>
                    </a:lnTo>
                    <a:lnTo>
                      <a:pt x="445" y="234"/>
                    </a:lnTo>
                    <a:lnTo>
                      <a:pt x="554" y="213"/>
                    </a:lnTo>
                    <a:lnTo>
                      <a:pt x="662" y="191"/>
                    </a:lnTo>
                    <a:lnTo>
                      <a:pt x="890" y="153"/>
                    </a:lnTo>
                    <a:lnTo>
                      <a:pt x="993" y="136"/>
                    </a:lnTo>
                    <a:lnTo>
                      <a:pt x="1091" y="120"/>
                    </a:lnTo>
                    <a:lnTo>
                      <a:pt x="1178" y="115"/>
                    </a:lnTo>
                    <a:lnTo>
                      <a:pt x="1248" y="104"/>
                    </a:lnTo>
                    <a:lnTo>
                      <a:pt x="1248" y="0"/>
                    </a:lnTo>
                    <a:lnTo>
                      <a:pt x="1161" y="22"/>
                    </a:lnTo>
                    <a:lnTo>
                      <a:pt x="1069" y="38"/>
                    </a:lnTo>
                    <a:lnTo>
                      <a:pt x="874" y="71"/>
                    </a:lnTo>
                    <a:lnTo>
                      <a:pt x="673" y="93"/>
                    </a:lnTo>
                    <a:lnTo>
                      <a:pt x="483" y="126"/>
                    </a:lnTo>
                    <a:lnTo>
                      <a:pt x="391" y="142"/>
                    </a:lnTo>
                    <a:lnTo>
                      <a:pt x="309" y="158"/>
                    </a:lnTo>
                    <a:lnTo>
                      <a:pt x="228" y="180"/>
                    </a:lnTo>
                    <a:lnTo>
                      <a:pt x="163" y="202"/>
                    </a:lnTo>
                    <a:lnTo>
                      <a:pt x="103" y="229"/>
                    </a:lnTo>
                    <a:lnTo>
                      <a:pt x="54" y="256"/>
                    </a:lnTo>
                    <a:lnTo>
                      <a:pt x="22" y="294"/>
                    </a:lnTo>
                    <a:lnTo>
                      <a:pt x="0" y="332"/>
                    </a:lnTo>
                    <a:lnTo>
                      <a:pt x="0" y="33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7843"/>
                      <a:invGamma/>
                    </a:schemeClr>
                  </a:gs>
                  <a:gs pos="100000">
                    <a:schemeClr val="bg1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49163" name="Freeform 11"/>
            <p:cNvSpPr>
              <a:spLocks/>
            </p:cNvSpPr>
            <p:nvPr/>
          </p:nvSpPr>
          <p:spPr bwMode="hidden">
            <a:xfrm>
              <a:off x="3322" y="1341"/>
              <a:ext cx="1825" cy="1537"/>
            </a:xfrm>
            <a:custGeom>
              <a:avLst/>
              <a:gdLst/>
              <a:ahLst/>
              <a:cxnLst>
                <a:cxn ang="0">
                  <a:pos x="982" y="1061"/>
                </a:cxn>
                <a:cxn ang="0">
                  <a:pos x="1357" y="1012"/>
                </a:cxn>
                <a:cxn ang="0">
                  <a:pos x="1666" y="957"/>
                </a:cxn>
                <a:cxn ang="0">
                  <a:pos x="1916" y="897"/>
                </a:cxn>
                <a:cxn ang="0">
                  <a:pos x="2100" y="832"/>
                </a:cxn>
                <a:cxn ang="0">
                  <a:pos x="2220" y="756"/>
                </a:cxn>
                <a:cxn ang="0">
                  <a:pos x="2285" y="669"/>
                </a:cxn>
                <a:cxn ang="0">
                  <a:pos x="2290" y="560"/>
                </a:cxn>
                <a:cxn ang="0">
                  <a:pos x="2241" y="457"/>
                </a:cxn>
                <a:cxn ang="0">
                  <a:pos x="2144" y="364"/>
                </a:cxn>
                <a:cxn ang="0">
                  <a:pos x="2008" y="277"/>
                </a:cxn>
                <a:cxn ang="0">
                  <a:pos x="1769" y="157"/>
                </a:cxn>
                <a:cxn ang="0">
                  <a:pos x="1612" y="92"/>
                </a:cxn>
                <a:cxn ang="0">
                  <a:pos x="1476" y="43"/>
                </a:cxn>
                <a:cxn ang="0">
                  <a:pos x="1384" y="10"/>
                </a:cxn>
                <a:cxn ang="0">
                  <a:pos x="1346" y="0"/>
                </a:cxn>
                <a:cxn ang="0">
                  <a:pos x="1655" y="119"/>
                </a:cxn>
                <a:cxn ang="0">
                  <a:pos x="1948" y="255"/>
                </a:cxn>
                <a:cxn ang="0">
                  <a:pos x="2068" y="326"/>
                </a:cxn>
                <a:cxn ang="0">
                  <a:pos x="2171" y="402"/>
                </a:cxn>
                <a:cxn ang="0">
                  <a:pos x="2236" y="478"/>
                </a:cxn>
                <a:cxn ang="0">
                  <a:pos x="2263" y="560"/>
                </a:cxn>
                <a:cxn ang="0">
                  <a:pos x="2241" y="636"/>
                </a:cxn>
                <a:cxn ang="0">
                  <a:pos x="2171" y="702"/>
                </a:cxn>
                <a:cxn ang="0">
                  <a:pos x="2062" y="756"/>
                </a:cxn>
                <a:cxn ang="0">
                  <a:pos x="1921" y="800"/>
                </a:cxn>
                <a:cxn ang="0">
                  <a:pos x="1748" y="843"/>
                </a:cxn>
                <a:cxn ang="0">
                  <a:pos x="1351" y="908"/>
                </a:cxn>
                <a:cxn ang="0">
                  <a:pos x="923" y="968"/>
                </a:cxn>
                <a:cxn ang="0">
                  <a:pos x="521" y="1028"/>
                </a:cxn>
                <a:cxn ang="0">
                  <a:pos x="353" y="1066"/>
                </a:cxn>
                <a:cxn ang="0">
                  <a:pos x="206" y="1104"/>
                </a:cxn>
                <a:cxn ang="0">
                  <a:pos x="92" y="1148"/>
                </a:cxn>
                <a:cxn ang="0">
                  <a:pos x="22" y="1202"/>
                </a:cxn>
                <a:cxn ang="0">
                  <a:pos x="0" y="1262"/>
                </a:cxn>
                <a:cxn ang="0">
                  <a:pos x="27" y="1327"/>
                </a:cxn>
                <a:cxn ang="0">
                  <a:pos x="98" y="1382"/>
                </a:cxn>
                <a:cxn ang="0">
                  <a:pos x="196" y="1425"/>
                </a:cxn>
                <a:cxn ang="0">
                  <a:pos x="326" y="1469"/>
                </a:cxn>
                <a:cxn ang="0">
                  <a:pos x="217" y="1414"/>
                </a:cxn>
                <a:cxn ang="0">
                  <a:pos x="147" y="1360"/>
                </a:cxn>
                <a:cxn ang="0">
                  <a:pos x="120" y="1306"/>
                </a:cxn>
                <a:cxn ang="0">
                  <a:pos x="141" y="1257"/>
                </a:cxn>
                <a:cxn ang="0">
                  <a:pos x="212" y="1208"/>
                </a:cxn>
                <a:cxn ang="0">
                  <a:pos x="342" y="1164"/>
                </a:cxn>
                <a:cxn ang="0">
                  <a:pos x="527" y="1121"/>
                </a:cxn>
                <a:cxn ang="0">
                  <a:pos x="771" y="1088"/>
                </a:cxn>
              </a:cxnLst>
              <a:rect l="0" t="0" r="r" b="b"/>
              <a:pathLst>
                <a:path w="2296" h="1469">
                  <a:moveTo>
                    <a:pt x="771" y="1088"/>
                  </a:moveTo>
                  <a:lnTo>
                    <a:pt x="982" y="1061"/>
                  </a:lnTo>
                  <a:lnTo>
                    <a:pt x="1178" y="1034"/>
                  </a:lnTo>
                  <a:lnTo>
                    <a:pt x="1357" y="1012"/>
                  </a:lnTo>
                  <a:lnTo>
                    <a:pt x="1520" y="985"/>
                  </a:lnTo>
                  <a:lnTo>
                    <a:pt x="1666" y="957"/>
                  </a:lnTo>
                  <a:lnTo>
                    <a:pt x="1796" y="930"/>
                  </a:lnTo>
                  <a:lnTo>
                    <a:pt x="1916" y="897"/>
                  </a:lnTo>
                  <a:lnTo>
                    <a:pt x="2013" y="870"/>
                  </a:lnTo>
                  <a:lnTo>
                    <a:pt x="2100" y="832"/>
                  </a:lnTo>
                  <a:lnTo>
                    <a:pt x="2171" y="800"/>
                  </a:lnTo>
                  <a:lnTo>
                    <a:pt x="2220" y="756"/>
                  </a:lnTo>
                  <a:lnTo>
                    <a:pt x="2263" y="712"/>
                  </a:lnTo>
                  <a:lnTo>
                    <a:pt x="2285" y="669"/>
                  </a:lnTo>
                  <a:lnTo>
                    <a:pt x="2296" y="614"/>
                  </a:lnTo>
                  <a:lnTo>
                    <a:pt x="2290" y="560"/>
                  </a:lnTo>
                  <a:lnTo>
                    <a:pt x="2269" y="500"/>
                  </a:lnTo>
                  <a:lnTo>
                    <a:pt x="2241" y="457"/>
                  </a:lnTo>
                  <a:lnTo>
                    <a:pt x="2198" y="408"/>
                  </a:lnTo>
                  <a:lnTo>
                    <a:pt x="2144" y="364"/>
                  </a:lnTo>
                  <a:lnTo>
                    <a:pt x="2079" y="321"/>
                  </a:lnTo>
                  <a:lnTo>
                    <a:pt x="2008" y="277"/>
                  </a:lnTo>
                  <a:lnTo>
                    <a:pt x="1927" y="234"/>
                  </a:lnTo>
                  <a:lnTo>
                    <a:pt x="1769" y="157"/>
                  </a:lnTo>
                  <a:lnTo>
                    <a:pt x="1688" y="125"/>
                  </a:lnTo>
                  <a:lnTo>
                    <a:pt x="1612" y="92"/>
                  </a:lnTo>
                  <a:lnTo>
                    <a:pt x="1536" y="65"/>
                  </a:lnTo>
                  <a:lnTo>
                    <a:pt x="1476" y="43"/>
                  </a:lnTo>
                  <a:lnTo>
                    <a:pt x="1422" y="27"/>
                  </a:lnTo>
                  <a:lnTo>
                    <a:pt x="1384" y="10"/>
                  </a:lnTo>
                  <a:lnTo>
                    <a:pt x="1357" y="5"/>
                  </a:lnTo>
                  <a:lnTo>
                    <a:pt x="1346" y="0"/>
                  </a:lnTo>
                  <a:lnTo>
                    <a:pt x="1498" y="54"/>
                  </a:lnTo>
                  <a:lnTo>
                    <a:pt x="1655" y="119"/>
                  </a:lnTo>
                  <a:lnTo>
                    <a:pt x="1807" y="185"/>
                  </a:lnTo>
                  <a:lnTo>
                    <a:pt x="1948" y="255"/>
                  </a:lnTo>
                  <a:lnTo>
                    <a:pt x="2013" y="288"/>
                  </a:lnTo>
                  <a:lnTo>
                    <a:pt x="2068" y="326"/>
                  </a:lnTo>
                  <a:lnTo>
                    <a:pt x="2122" y="364"/>
                  </a:lnTo>
                  <a:lnTo>
                    <a:pt x="2171" y="402"/>
                  </a:lnTo>
                  <a:lnTo>
                    <a:pt x="2209" y="440"/>
                  </a:lnTo>
                  <a:lnTo>
                    <a:pt x="2236" y="478"/>
                  </a:lnTo>
                  <a:lnTo>
                    <a:pt x="2252" y="522"/>
                  </a:lnTo>
                  <a:lnTo>
                    <a:pt x="2263" y="560"/>
                  </a:lnTo>
                  <a:lnTo>
                    <a:pt x="2258" y="598"/>
                  </a:lnTo>
                  <a:lnTo>
                    <a:pt x="2241" y="636"/>
                  </a:lnTo>
                  <a:lnTo>
                    <a:pt x="2214" y="669"/>
                  </a:lnTo>
                  <a:lnTo>
                    <a:pt x="2171" y="702"/>
                  </a:lnTo>
                  <a:lnTo>
                    <a:pt x="2122" y="729"/>
                  </a:lnTo>
                  <a:lnTo>
                    <a:pt x="2062" y="756"/>
                  </a:lnTo>
                  <a:lnTo>
                    <a:pt x="1997" y="778"/>
                  </a:lnTo>
                  <a:lnTo>
                    <a:pt x="1921" y="800"/>
                  </a:lnTo>
                  <a:lnTo>
                    <a:pt x="1834" y="821"/>
                  </a:lnTo>
                  <a:lnTo>
                    <a:pt x="1748" y="843"/>
                  </a:lnTo>
                  <a:lnTo>
                    <a:pt x="1552" y="876"/>
                  </a:lnTo>
                  <a:lnTo>
                    <a:pt x="1351" y="908"/>
                  </a:lnTo>
                  <a:lnTo>
                    <a:pt x="1134" y="941"/>
                  </a:lnTo>
                  <a:lnTo>
                    <a:pt x="923" y="968"/>
                  </a:lnTo>
                  <a:lnTo>
                    <a:pt x="716" y="995"/>
                  </a:lnTo>
                  <a:lnTo>
                    <a:pt x="521" y="1028"/>
                  </a:lnTo>
                  <a:lnTo>
                    <a:pt x="434" y="1044"/>
                  </a:lnTo>
                  <a:lnTo>
                    <a:pt x="353" y="1066"/>
                  </a:lnTo>
                  <a:lnTo>
                    <a:pt x="277" y="1082"/>
                  </a:lnTo>
                  <a:lnTo>
                    <a:pt x="206" y="1104"/>
                  </a:lnTo>
                  <a:lnTo>
                    <a:pt x="147" y="1126"/>
                  </a:lnTo>
                  <a:lnTo>
                    <a:pt x="92" y="1148"/>
                  </a:lnTo>
                  <a:lnTo>
                    <a:pt x="54" y="1175"/>
                  </a:lnTo>
                  <a:lnTo>
                    <a:pt x="22" y="1202"/>
                  </a:lnTo>
                  <a:lnTo>
                    <a:pt x="6" y="1229"/>
                  </a:lnTo>
                  <a:lnTo>
                    <a:pt x="0" y="1262"/>
                  </a:lnTo>
                  <a:lnTo>
                    <a:pt x="11" y="1295"/>
                  </a:lnTo>
                  <a:lnTo>
                    <a:pt x="27" y="1327"/>
                  </a:lnTo>
                  <a:lnTo>
                    <a:pt x="54" y="1355"/>
                  </a:lnTo>
                  <a:lnTo>
                    <a:pt x="98" y="1382"/>
                  </a:lnTo>
                  <a:lnTo>
                    <a:pt x="141" y="1404"/>
                  </a:lnTo>
                  <a:lnTo>
                    <a:pt x="196" y="1425"/>
                  </a:lnTo>
                  <a:lnTo>
                    <a:pt x="261" y="1447"/>
                  </a:lnTo>
                  <a:lnTo>
                    <a:pt x="326" y="1469"/>
                  </a:lnTo>
                  <a:lnTo>
                    <a:pt x="266" y="1442"/>
                  </a:lnTo>
                  <a:lnTo>
                    <a:pt x="217" y="1414"/>
                  </a:lnTo>
                  <a:lnTo>
                    <a:pt x="174" y="1387"/>
                  </a:lnTo>
                  <a:lnTo>
                    <a:pt x="147" y="1360"/>
                  </a:lnTo>
                  <a:lnTo>
                    <a:pt x="125" y="1333"/>
                  </a:lnTo>
                  <a:lnTo>
                    <a:pt x="120" y="1306"/>
                  </a:lnTo>
                  <a:lnTo>
                    <a:pt x="125" y="1278"/>
                  </a:lnTo>
                  <a:lnTo>
                    <a:pt x="141" y="1257"/>
                  </a:lnTo>
                  <a:lnTo>
                    <a:pt x="174" y="1229"/>
                  </a:lnTo>
                  <a:lnTo>
                    <a:pt x="212" y="1208"/>
                  </a:lnTo>
                  <a:lnTo>
                    <a:pt x="272" y="1186"/>
                  </a:lnTo>
                  <a:lnTo>
                    <a:pt x="342" y="1164"/>
                  </a:lnTo>
                  <a:lnTo>
                    <a:pt x="423" y="1142"/>
                  </a:lnTo>
                  <a:lnTo>
                    <a:pt x="527" y="1121"/>
                  </a:lnTo>
                  <a:lnTo>
                    <a:pt x="641" y="1104"/>
                  </a:lnTo>
                  <a:lnTo>
                    <a:pt x="771" y="1088"/>
                  </a:lnTo>
                  <a:lnTo>
                    <a:pt x="771" y="108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9164" name="Freeform 12"/>
            <p:cNvSpPr>
              <a:spLocks/>
            </p:cNvSpPr>
            <p:nvPr/>
          </p:nvSpPr>
          <p:spPr bwMode="hidden">
            <a:xfrm>
              <a:off x="0" y="0"/>
              <a:ext cx="5758" cy="177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906"/>
                </a:cxn>
                <a:cxn ang="0">
                  <a:pos x="5740" y="1906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740" h="1906">
                  <a:moveTo>
                    <a:pt x="0" y="0"/>
                  </a:moveTo>
                  <a:lnTo>
                    <a:pt x="0" y="1906"/>
                  </a:lnTo>
                  <a:lnTo>
                    <a:pt x="5740" y="1906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49165" name="Rectangle 13"/>
          <p:cNvSpPr>
            <a:spLocks noGrp="1" noRot="1" noChangeArrowheads="1"/>
          </p:cNvSpPr>
          <p:nvPr>
            <p:ph type="title"/>
          </p:nvPr>
        </p:nvSpPr>
        <p:spPr bwMode="auto">
          <a:xfrm>
            <a:off x="504825" y="303213"/>
            <a:ext cx="9072563" cy="1258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0794" tIns="50397" rIns="100794" bIns="50397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49166" name="Rectangle 1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44875" y="6888163"/>
            <a:ext cx="319087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0794" tIns="50397" rIns="100794" bIns="50397" numCol="1" anchor="b" anchorCtr="0" compatLnSpc="1">
            <a:prstTxWarp prst="textNoShape">
              <a:avLst/>
            </a:prstTxWarp>
          </a:bodyPr>
          <a:lstStyle>
            <a:lvl1pPr algn="ctr" defTabSz="1008063">
              <a:defRPr sz="1300"/>
            </a:lvl1pPr>
          </a:lstStyle>
          <a:p>
            <a:endParaRPr lang="ru-RU"/>
          </a:p>
        </p:txBody>
      </p:sp>
      <p:sp>
        <p:nvSpPr>
          <p:cNvPr id="49167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504825" y="1763713"/>
            <a:ext cx="9072563" cy="4989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0794" tIns="50397" rIns="100794" bIns="5039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8" r:id="rId1"/>
    <p:sldLayoutId id="2147483659" r:id="rId2"/>
    <p:sldLayoutId id="2147483660" r:id="rId3"/>
    <p:sldLayoutId id="2147483661" r:id="rId4"/>
    <p:sldLayoutId id="2147483662" r:id="rId5"/>
    <p:sldLayoutId id="2147483663" r:id="rId6"/>
    <p:sldLayoutId id="2147483664" r:id="rId7"/>
    <p:sldLayoutId id="2147483665" r:id="rId8"/>
    <p:sldLayoutId id="2147483666" r:id="rId9"/>
    <p:sldLayoutId id="2147483667" r:id="rId10"/>
    <p:sldLayoutId id="2147483668" r:id="rId11"/>
  </p:sldLayoutIdLst>
  <p:timing>
    <p:tnLst>
      <p:par>
        <p:cTn id="1" dur="indefinite" restart="never" nodeType="tmRoot"/>
      </p:par>
    </p:tnLst>
  </p:timing>
  <p:txStyles>
    <p:titleStyle>
      <a:lvl1pPr algn="ctr" defTabSz="1008063" rtl="0" fontAlgn="base">
        <a:spcBef>
          <a:spcPct val="0"/>
        </a:spcBef>
        <a:spcAft>
          <a:spcPct val="0"/>
        </a:spcAft>
        <a:defRPr sz="49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defTabSz="1008063" rtl="0" fontAlgn="base">
        <a:spcBef>
          <a:spcPct val="0"/>
        </a:spcBef>
        <a:spcAft>
          <a:spcPct val="0"/>
        </a:spcAft>
        <a:defRPr sz="49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2pPr>
      <a:lvl3pPr algn="ctr" defTabSz="1008063" rtl="0" fontAlgn="base">
        <a:spcBef>
          <a:spcPct val="0"/>
        </a:spcBef>
        <a:spcAft>
          <a:spcPct val="0"/>
        </a:spcAft>
        <a:defRPr sz="49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3pPr>
      <a:lvl4pPr algn="ctr" defTabSz="1008063" rtl="0" fontAlgn="base">
        <a:spcBef>
          <a:spcPct val="0"/>
        </a:spcBef>
        <a:spcAft>
          <a:spcPct val="0"/>
        </a:spcAft>
        <a:defRPr sz="49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4pPr>
      <a:lvl5pPr algn="ctr" defTabSz="1008063" rtl="0" fontAlgn="base">
        <a:spcBef>
          <a:spcPct val="0"/>
        </a:spcBef>
        <a:spcAft>
          <a:spcPct val="0"/>
        </a:spcAft>
        <a:defRPr sz="49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5pPr>
      <a:lvl6pPr marL="457200" algn="ctr" defTabSz="1008063" rtl="0" fontAlgn="base">
        <a:spcBef>
          <a:spcPct val="0"/>
        </a:spcBef>
        <a:spcAft>
          <a:spcPct val="0"/>
        </a:spcAft>
        <a:defRPr sz="49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6pPr>
      <a:lvl7pPr marL="914400" algn="ctr" defTabSz="1008063" rtl="0" fontAlgn="base">
        <a:spcBef>
          <a:spcPct val="0"/>
        </a:spcBef>
        <a:spcAft>
          <a:spcPct val="0"/>
        </a:spcAft>
        <a:defRPr sz="49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7pPr>
      <a:lvl8pPr marL="1371600" algn="ctr" defTabSz="1008063" rtl="0" fontAlgn="base">
        <a:spcBef>
          <a:spcPct val="0"/>
        </a:spcBef>
        <a:spcAft>
          <a:spcPct val="0"/>
        </a:spcAft>
        <a:defRPr sz="49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8pPr>
      <a:lvl9pPr marL="1828800" algn="ctr" defTabSz="1008063" rtl="0" fontAlgn="base">
        <a:spcBef>
          <a:spcPct val="0"/>
        </a:spcBef>
        <a:spcAft>
          <a:spcPct val="0"/>
        </a:spcAft>
        <a:defRPr sz="49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9pPr>
    </p:titleStyle>
    <p:bodyStyle>
      <a:lvl1pPr marL="377825" indent="-377825" algn="l" defTabSz="1008063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35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819150" indent="-315913" algn="l" defTabSz="1008063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n"/>
        <a:defRPr sz="31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260475" indent="-252413" algn="l" defTabSz="1008063" rtl="0" fontAlgn="base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n"/>
        <a:defRPr sz="26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763713" indent="-252413" algn="l" defTabSz="1008063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n"/>
        <a:defRPr sz="2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268538" indent="-252413" algn="l" defTabSz="1008063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725738" indent="-252413" algn="l" defTabSz="1008063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3182938" indent="-252413" algn="l" defTabSz="1008063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640138" indent="-252413" algn="l" defTabSz="1008063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4097338" indent="-252413" algn="l" defTabSz="1008063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Заголовок 1"/>
          <p:cNvSpPr>
            <a:spLocks noGrp="1"/>
          </p:cNvSpPr>
          <p:nvPr>
            <p:ph type="title" idx="4294967295"/>
          </p:nvPr>
        </p:nvSpPr>
        <p:spPr>
          <a:xfrm>
            <a:off x="431800" y="2339975"/>
            <a:ext cx="9069388" cy="1260475"/>
          </a:xfrm>
        </p:spPr>
        <p:txBody>
          <a:bodyPr lIns="0" tIns="0" rIns="0" bIns="0"/>
          <a:lstStyle/>
          <a:p>
            <a:r>
              <a:rPr lang="ru-RU">
                <a:latin typeface="Arial Narrow" pitchFamily="34" charset="0"/>
              </a:rPr>
              <a:t>Урок</a:t>
            </a:r>
            <a:br>
              <a:rPr lang="ru-RU">
                <a:latin typeface="Arial Narrow" pitchFamily="34" charset="0"/>
              </a:rPr>
            </a:br>
            <a:r>
              <a:rPr lang="ru-RU">
                <a:latin typeface="Arial Narrow" pitchFamily="34" charset="0"/>
              </a:rPr>
              <a:t> с использованием технологии</a:t>
            </a:r>
            <a:br>
              <a:rPr lang="ru-RU">
                <a:latin typeface="Arial Narrow" pitchFamily="34" charset="0"/>
              </a:rPr>
            </a:br>
            <a:r>
              <a:rPr lang="ru-RU">
                <a:latin typeface="Arial Narrow" pitchFamily="34" charset="0"/>
              </a:rPr>
              <a:t>дебатов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 lIns="0" tIns="0" rIns="0" bIns="0"/>
          <a:lstStyle/>
          <a:p>
            <a:r>
              <a:rPr lang="ru-RU" sz="4700" b="0">
                <a:latin typeface="Times New Roman" pitchFamily="18" charset="0"/>
              </a:rPr>
              <a:t>Как  правильно понять исходный текст.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 lIns="0" tIns="28224" rIns="0" bIns="0"/>
          <a:lstStyle/>
          <a:p>
            <a:pPr marL="671513" indent="-671513">
              <a:lnSpc>
                <a:spcPct val="90000"/>
              </a:lnSpc>
              <a:buFont typeface="Wingdings" pitchFamily="2" charset="2"/>
              <a:buAutoNum type="arabicPeriod"/>
            </a:pPr>
            <a:r>
              <a:rPr lang="ru-RU" sz="3400" b="1">
                <a:latin typeface="Times New Roman" pitchFamily="18" charset="0"/>
              </a:rPr>
              <a:t>О чем текст? (Ты увидишь тему).</a:t>
            </a:r>
          </a:p>
          <a:p>
            <a:pPr marL="671513" indent="-671513">
              <a:lnSpc>
                <a:spcPct val="90000"/>
              </a:lnSpc>
              <a:buFont typeface="Wingdings" pitchFamily="2" charset="2"/>
              <a:buAutoNum type="arabicPeriod"/>
            </a:pPr>
            <a:r>
              <a:rPr lang="ru-RU" sz="3400" b="1">
                <a:latin typeface="Times New Roman" pitchFamily="18" charset="0"/>
              </a:rPr>
              <a:t>Какие вопросы рассматривает автор? (Ты найдешь проблемы).</a:t>
            </a:r>
          </a:p>
          <a:p>
            <a:pPr marL="671513" indent="-671513">
              <a:lnSpc>
                <a:spcPct val="90000"/>
              </a:lnSpc>
              <a:buFont typeface="Wingdings" pitchFamily="2" charset="2"/>
              <a:buAutoNum type="arabicPeriod"/>
            </a:pPr>
            <a:r>
              <a:rPr lang="ru-RU" sz="3400" b="1">
                <a:latin typeface="Times New Roman" pitchFamily="18" charset="0"/>
              </a:rPr>
              <a:t>Над каким вопросом автор рассуждает больше всего? (Ты найдешь основную проблему текста)</a:t>
            </a:r>
          </a:p>
          <a:p>
            <a:pPr marL="671513" indent="-671513">
              <a:lnSpc>
                <a:spcPct val="90000"/>
              </a:lnSpc>
              <a:buFont typeface="Wingdings" pitchFamily="2" charset="2"/>
              <a:buAutoNum type="arabicPeriod"/>
            </a:pPr>
            <a:r>
              <a:rPr lang="ru-RU" sz="3400" b="1">
                <a:latin typeface="Times New Roman" pitchFamily="18" charset="0"/>
              </a:rPr>
              <a:t>Зачем автор написал текст? Что он хочет сказать читателю? Как сам автор отвечает на поставленные вопросы? (Это поможет тебе понять авторскую позицию)</a:t>
            </a:r>
          </a:p>
        </p:txBody>
      </p:sp>
    </p:spTree>
  </p:cSld>
  <p:clrMapOvr>
    <a:masterClrMapping/>
  </p:clrMapOvr>
  <p:transition>
    <p:push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348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48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30000">
                                          <p:val>
                                            <p:strVal val="#ppt_h/2"/>
                                          </p:val>
                                        </p:tav>
                                        <p:tav tm="40000">
                                          <p:val>
                                            <p:strVal val="#ppt_h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"/>
                                          </p:val>
                                        </p:tav>
                                        <p:tav tm="60000">
                                          <p:val>
                                            <p:strVal val="#ppt_h"/>
                                          </p:val>
                                        </p:tav>
                                        <p:tav tm="69900">
                                          <p:val>
                                            <p:strVal val="#ppt_h/2"/>
                                          </p:val>
                                        </p:tav>
                                        <p:tav tm="8000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48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348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5"/>
                                          </p:val>
                                        </p:tav>
                                        <p:tav tm="20000">
                                          <p:val>
                                            <p:strVal val="#ppt_y-.2"/>
                                          </p:val>
                                        </p:tav>
                                        <p:tav tm="30000">
                                          <p:val>
                                            <p:strVal val="#ppt_y"/>
                                          </p:val>
                                        </p:tav>
                                        <p:tav tm="40000">
                                          <p:val>
                                            <p:strVal val="#ppt_y-.15"/>
                                          </p:val>
                                        </p:tav>
                                        <p:tav tm="50000">
                                          <p:val>
                                            <p:strVal val="#ppt_y"/>
                                          </p:val>
                                        </p:tav>
                                        <p:tav tm="60000">
                                          <p:val>
                                            <p:strVal val="#ppt_y-.1"/>
                                          </p:val>
                                        </p:tav>
                                        <p:tav tm="69900">
                                          <p:val>
                                            <p:strVal val="#ppt_y"/>
                                          </p:val>
                                        </p:tav>
                                        <p:tav tm="80000">
                                          <p:val>
                                            <p:strVal val="#ppt_y-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18" grpId="0"/>
      <p:bldP spid="34819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Заголовок 1"/>
          <p:cNvSpPr>
            <a:spLocks noGrp="1"/>
          </p:cNvSpPr>
          <p:nvPr>
            <p:ph type="title" idx="4294967295"/>
          </p:nvPr>
        </p:nvSpPr>
        <p:spPr/>
        <p:txBody>
          <a:bodyPr lIns="0" tIns="0" rIns="0" bIns="0"/>
          <a:lstStyle/>
          <a:p>
            <a:r>
              <a:rPr lang="ru-RU">
                <a:latin typeface="Arial Black" pitchFamily="34" charset="0"/>
              </a:rPr>
              <a:t>Тезис</a:t>
            </a:r>
          </a:p>
        </p:txBody>
      </p:sp>
      <p:sp>
        <p:nvSpPr>
          <p:cNvPr id="14339" name="Содержимое 2"/>
          <p:cNvSpPr>
            <a:spLocks noGrp="1"/>
          </p:cNvSpPr>
          <p:nvPr>
            <p:ph idx="4294967295"/>
          </p:nvPr>
        </p:nvSpPr>
        <p:spPr/>
        <p:txBody>
          <a:bodyPr lIns="0" tIns="28224" rIns="0" bIns="0"/>
          <a:lstStyle/>
          <a:p>
            <a:pPr>
              <a:buFont typeface="Wingdings" pitchFamily="2" charset="2"/>
              <a:buNone/>
            </a:pPr>
            <a:r>
              <a:rPr lang="ru-RU" b="1"/>
              <a:t>“ На выбор подростками своих жизненных приоритетов сегодня влияют целевые установки общества; большое влияние оказывает телевидение, круг общения; на первом месте у юного поколения - хорошая работа, карьера и образование. </a:t>
            </a:r>
            <a:br>
              <a:rPr lang="ru-RU" b="1"/>
            </a:br>
            <a:endParaRPr lang="ru-RU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Заголовок 1"/>
          <p:cNvSpPr>
            <a:spLocks noGrp="1"/>
          </p:cNvSpPr>
          <p:nvPr>
            <p:ph type="title" idx="4294967295"/>
          </p:nvPr>
        </p:nvSpPr>
        <p:spPr/>
        <p:txBody>
          <a:bodyPr lIns="0" tIns="0" rIns="0" bIns="0"/>
          <a:lstStyle/>
          <a:p>
            <a:r>
              <a:rPr lang="ru-RU">
                <a:latin typeface="Arial Black" pitchFamily="34" charset="0"/>
              </a:rPr>
              <a:t>Антитезис</a:t>
            </a:r>
          </a:p>
        </p:txBody>
      </p:sp>
      <p:sp>
        <p:nvSpPr>
          <p:cNvPr id="15363" name="Содержимое 2"/>
          <p:cNvSpPr>
            <a:spLocks noGrp="1"/>
          </p:cNvSpPr>
          <p:nvPr>
            <p:ph idx="4294967295"/>
          </p:nvPr>
        </p:nvSpPr>
        <p:spPr/>
        <p:txBody>
          <a:bodyPr lIns="0" tIns="28224" rIns="0" bIns="0"/>
          <a:lstStyle/>
          <a:p>
            <a:endParaRPr lang="ru-RU" b="1"/>
          </a:p>
          <a:p>
            <a:pPr>
              <a:buFont typeface="Wingdings" pitchFamily="2" charset="2"/>
              <a:buNone/>
            </a:pPr>
            <a:r>
              <a:rPr lang="ru-RU" b="1"/>
              <a:t>        Целевые   установки    общества,</a:t>
            </a:r>
          </a:p>
          <a:p>
            <a:pPr>
              <a:buFont typeface="Wingdings" pitchFamily="2" charset="2"/>
              <a:buNone/>
            </a:pPr>
            <a:r>
              <a:rPr lang="ru-RU" b="1"/>
              <a:t>        телевидение,    круг общения </a:t>
            </a:r>
          </a:p>
          <a:p>
            <a:pPr>
              <a:buFont typeface="Wingdings" pitchFamily="2" charset="2"/>
              <a:buNone/>
            </a:pPr>
            <a:r>
              <a:rPr lang="ru-RU" b="1"/>
              <a:t>        не оказывают большого влияния</a:t>
            </a:r>
          </a:p>
          <a:p>
            <a:pPr>
              <a:buFont typeface="Wingdings" pitchFamily="2" charset="2"/>
              <a:buNone/>
            </a:pPr>
            <a:r>
              <a:rPr lang="ru-RU" b="1"/>
              <a:t>         на выбор подростками </a:t>
            </a:r>
          </a:p>
          <a:p>
            <a:pPr>
              <a:buFont typeface="Wingdings" pitchFamily="2" charset="2"/>
              <a:buNone/>
            </a:pPr>
            <a:r>
              <a:rPr lang="ru-RU" b="1"/>
              <a:t>         жизненных приоритетов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4"/>
          <p:cNvSpPr>
            <a:spLocks noGrp="1" noChangeArrowheads="1"/>
          </p:cNvSpPr>
          <p:nvPr>
            <p:ph type="title" idx="4294967295"/>
          </p:nvPr>
        </p:nvSpPr>
        <p:spPr/>
        <p:txBody>
          <a:bodyPr lIns="0" tIns="0" rIns="0" bIns="0"/>
          <a:lstStyle/>
          <a:p>
            <a:r>
              <a:rPr lang="ru-RU" b="0"/>
              <a:t>План сочинения-рассуждения.</a:t>
            </a:r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body" idx="4294967295"/>
          </p:nvPr>
        </p:nvSpPr>
        <p:spPr>
          <a:xfrm>
            <a:off x="1011238" y="1835150"/>
            <a:ext cx="9069387" cy="4987925"/>
          </a:xfrm>
        </p:spPr>
        <p:txBody>
          <a:bodyPr lIns="0" tIns="28224" rIns="0" bIns="0"/>
          <a:lstStyle/>
          <a:p>
            <a:pPr marL="671513" indent="-671513">
              <a:lnSpc>
                <a:spcPct val="90000"/>
              </a:lnSpc>
            </a:pPr>
            <a:r>
              <a:rPr lang="ru-RU" b="1"/>
              <a:t>Вступление с формулировкой проблемы, поднятой автором в тексте.</a:t>
            </a:r>
          </a:p>
          <a:p>
            <a:pPr marL="671513" indent="-671513">
              <a:lnSpc>
                <a:spcPct val="90000"/>
              </a:lnSpc>
            </a:pPr>
            <a:r>
              <a:rPr lang="ru-RU" b="1"/>
              <a:t>Комментарий к сформулированной проблеме исходного текста.</a:t>
            </a:r>
          </a:p>
          <a:p>
            <a:pPr marL="671513" indent="-671513">
              <a:lnSpc>
                <a:spcPct val="90000"/>
              </a:lnSpc>
            </a:pPr>
            <a:r>
              <a:rPr lang="ru-RU" b="1"/>
              <a:t>Отражение позиции автора.</a:t>
            </a:r>
          </a:p>
          <a:p>
            <a:pPr marL="671513" indent="-671513">
              <a:lnSpc>
                <a:spcPct val="90000"/>
              </a:lnSpc>
            </a:pPr>
            <a:r>
              <a:rPr lang="ru-RU" b="1"/>
              <a:t>Собственное мнение по проблеме, обоснованное 2-3 аргументами.</a:t>
            </a:r>
          </a:p>
          <a:p>
            <a:pPr marL="671513" indent="-671513">
              <a:lnSpc>
                <a:spcPct val="90000"/>
              </a:lnSpc>
            </a:pPr>
            <a:r>
              <a:rPr lang="ru-RU" b="1"/>
              <a:t>Заключение.</a:t>
            </a:r>
          </a:p>
        </p:txBody>
      </p:sp>
      <p:pic>
        <p:nvPicPr>
          <p:cNvPr id="16388" name="Picture 12" descr="i0112rp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15938" y="6796088"/>
            <a:ext cx="9048750" cy="534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0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0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0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205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205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205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205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205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205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8" dur="80"/>
                                        <p:tgtEl>
                                          <p:spTgt spid="205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9" dur="80"/>
                                        <p:tgtEl>
                                          <p:spTgt spid="205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80"/>
                                        <p:tgtEl>
                                          <p:spTgt spid="205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5" dur="80"/>
                                        <p:tgtEl>
                                          <p:spTgt spid="205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6" dur="80"/>
                                        <p:tgtEl>
                                          <p:spTgt spid="205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7" dur="80"/>
                                        <p:tgtEl>
                                          <p:spTgt spid="205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5"/>
          <p:cNvSpPr>
            <a:spLocks noGrp="1" noChangeArrowheads="1"/>
          </p:cNvSpPr>
          <p:nvPr>
            <p:ph type="title" idx="4294967295"/>
          </p:nvPr>
        </p:nvSpPr>
        <p:spPr>
          <a:xfrm>
            <a:off x="503238" y="755650"/>
            <a:ext cx="9069387" cy="1368425"/>
          </a:xfrm>
        </p:spPr>
        <p:txBody>
          <a:bodyPr lIns="0" tIns="0" rIns="0" bIns="0"/>
          <a:lstStyle/>
          <a:p>
            <a:r>
              <a:rPr lang="ru-RU"/>
              <a:t>Проблема, рассматриваемая автором, может быть:</a:t>
            </a:r>
          </a:p>
        </p:txBody>
      </p:sp>
      <p:sp>
        <p:nvSpPr>
          <p:cNvPr id="17411" name="Rectangle 7"/>
          <p:cNvSpPr>
            <a:spLocks noChangeArrowheads="1"/>
          </p:cNvSpPr>
          <p:nvPr/>
        </p:nvSpPr>
        <p:spPr bwMode="auto">
          <a:xfrm>
            <a:off x="863600" y="1917700"/>
            <a:ext cx="4525963" cy="4170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0794" tIns="50397" rIns="100794" bIns="50397" anchor="ctr">
            <a:spAutoFit/>
          </a:bodyPr>
          <a:lstStyle/>
          <a:p>
            <a:pPr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ru-RU" sz="2600" b="1"/>
          </a:p>
          <a:p>
            <a:pPr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ru-RU" sz="2600" b="1"/>
          </a:p>
          <a:p>
            <a:pPr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</a:pPr>
            <a:r>
              <a:rPr lang="ru-RU" sz="2600" b="1"/>
              <a:t>общественно значимой;</a:t>
            </a:r>
            <a:endParaRPr lang="ru-RU" sz="2600"/>
          </a:p>
          <a:p>
            <a:pPr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</a:pPr>
            <a:r>
              <a:rPr lang="ru-RU" sz="2600" b="1"/>
              <a:t>• злободневной;</a:t>
            </a:r>
            <a:endParaRPr lang="ru-RU" sz="2600"/>
          </a:p>
          <a:p>
            <a:pPr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</a:pPr>
            <a:r>
              <a:rPr lang="ru-RU" sz="2600" b="1"/>
              <a:t>• актуальной;</a:t>
            </a:r>
            <a:endParaRPr lang="ru-RU" sz="2600"/>
          </a:p>
          <a:p>
            <a:pPr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</a:pPr>
            <a:r>
              <a:rPr lang="ru-RU" sz="2600" b="1"/>
              <a:t>• насущной;</a:t>
            </a:r>
            <a:endParaRPr lang="ru-RU" sz="2600"/>
          </a:p>
          <a:p>
            <a:pPr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</a:pPr>
            <a:r>
              <a:rPr lang="ru-RU" sz="2600" b="1"/>
              <a:t>• острой;</a:t>
            </a:r>
            <a:endParaRPr lang="ru-RU" sz="2600"/>
          </a:p>
          <a:p>
            <a:pPr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</a:pPr>
            <a:r>
              <a:rPr lang="ru-RU" sz="2600" b="1"/>
              <a:t>• важной;</a:t>
            </a:r>
            <a:endParaRPr lang="ru-RU" sz="2600"/>
          </a:p>
          <a:p>
            <a:pPr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</a:pPr>
            <a:r>
              <a:rPr lang="ru-RU" sz="2600" b="1"/>
              <a:t>• серьезной;</a:t>
            </a:r>
            <a:endParaRPr lang="ru-RU" sz="2600"/>
          </a:p>
          <a:p>
            <a:pPr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</a:pPr>
            <a:r>
              <a:rPr lang="ru-RU" sz="2600" b="1"/>
              <a:t>• спорной;</a:t>
            </a:r>
          </a:p>
        </p:txBody>
      </p:sp>
      <p:sp>
        <p:nvSpPr>
          <p:cNvPr id="17412" name="Rectangle 8"/>
          <p:cNvSpPr>
            <a:spLocks noChangeArrowheads="1"/>
          </p:cNvSpPr>
          <p:nvPr/>
        </p:nvSpPr>
        <p:spPr bwMode="auto">
          <a:xfrm>
            <a:off x="6119813" y="868363"/>
            <a:ext cx="3730625" cy="601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0794" tIns="50397" rIns="100794" bIns="50397" anchor="ctr">
            <a:spAutoFit/>
          </a:bodyPr>
          <a:lstStyle/>
          <a:p>
            <a:pPr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ru-RU" sz="2600" b="1"/>
          </a:p>
          <a:p>
            <a:pPr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ru-RU" sz="2600" b="1"/>
          </a:p>
          <a:p>
            <a:pPr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ru-RU" sz="2600" b="1"/>
          </a:p>
          <a:p>
            <a:pPr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ru-RU" sz="2600" b="1"/>
          </a:p>
          <a:p>
            <a:pPr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ru-RU" sz="2600" b="1"/>
          </a:p>
          <a:p>
            <a:pPr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</a:pPr>
            <a:r>
              <a:rPr lang="ru-RU" sz="2600" b="1"/>
              <a:t>• основной;</a:t>
            </a:r>
            <a:endParaRPr lang="ru-RU" sz="2600"/>
          </a:p>
          <a:p>
            <a:pPr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</a:pPr>
            <a:r>
              <a:rPr lang="ru-RU" sz="2600" b="1"/>
              <a:t>• глубокой;</a:t>
            </a:r>
            <a:endParaRPr lang="ru-RU" sz="2600"/>
          </a:p>
          <a:p>
            <a:pPr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</a:pPr>
            <a:r>
              <a:rPr lang="ru-RU" sz="2600" b="1"/>
              <a:t>• назревшей;</a:t>
            </a:r>
            <a:endParaRPr lang="ru-RU" sz="2600"/>
          </a:p>
          <a:p>
            <a:pPr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</a:pPr>
            <a:r>
              <a:rPr lang="ru-RU" sz="2600" b="1"/>
              <a:t>• неразрешимой;</a:t>
            </a:r>
            <a:endParaRPr lang="ru-RU" sz="2600"/>
          </a:p>
          <a:p>
            <a:pPr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</a:pPr>
            <a:r>
              <a:rPr lang="ru-RU" sz="2600" b="1"/>
              <a:t>• наболевшей;</a:t>
            </a:r>
            <a:endParaRPr lang="ru-RU" sz="2600"/>
          </a:p>
          <a:p>
            <a:pPr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</a:pPr>
            <a:r>
              <a:rPr lang="ru-RU" sz="2600" b="1"/>
              <a:t>• • жгучей;</a:t>
            </a:r>
            <a:endParaRPr lang="ru-RU" sz="2600"/>
          </a:p>
          <a:p>
            <a:pPr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</a:pPr>
            <a:r>
              <a:rPr lang="ru-RU" sz="2600" b="1"/>
              <a:t>• тяжелой и т.д.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4"/>
          <p:cNvSpPr>
            <a:spLocks noGrp="1" noChangeArrowheads="1"/>
          </p:cNvSpPr>
          <p:nvPr>
            <p:ph type="title" idx="4294967295"/>
          </p:nvPr>
        </p:nvSpPr>
        <p:spPr/>
        <p:txBody>
          <a:bodyPr lIns="0" tIns="0" rIns="0" bIns="0"/>
          <a:lstStyle/>
          <a:p>
            <a:r>
              <a:rPr lang="ru-RU"/>
              <a:t>Вступление может быть написано в форме:</a:t>
            </a:r>
          </a:p>
        </p:txBody>
      </p:sp>
      <p:sp>
        <p:nvSpPr>
          <p:cNvPr id="30725" name="Rectangle 5"/>
          <p:cNvSpPr>
            <a:spLocks noChangeArrowheads="1"/>
          </p:cNvSpPr>
          <p:nvPr/>
        </p:nvSpPr>
        <p:spPr bwMode="auto">
          <a:xfrm>
            <a:off x="792163" y="1692275"/>
            <a:ext cx="8763000" cy="47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0794" tIns="50397" rIns="100794" bIns="50397" anchor="ctr">
            <a:spAutoFit/>
          </a:bodyPr>
          <a:lstStyle/>
          <a:p>
            <a:pPr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</a:pPr>
            <a:r>
              <a:rPr lang="ru-RU" sz="2600" b="1"/>
              <a:t>1) лирического размышления;</a:t>
            </a:r>
          </a:p>
        </p:txBody>
      </p:sp>
      <p:sp>
        <p:nvSpPr>
          <p:cNvPr id="30726" name="Rectangle 6"/>
          <p:cNvSpPr>
            <a:spLocks noChangeArrowheads="1"/>
          </p:cNvSpPr>
          <p:nvPr/>
        </p:nvSpPr>
        <p:spPr bwMode="auto">
          <a:xfrm>
            <a:off x="719138" y="2413000"/>
            <a:ext cx="8291512" cy="841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0794" tIns="50397" rIns="100794" bIns="50397" anchor="ctr">
            <a:spAutoFit/>
          </a:bodyPr>
          <a:lstStyle/>
          <a:p>
            <a:pPr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</a:pPr>
            <a:r>
              <a:rPr lang="ru-RU" sz="2600" b="1"/>
              <a:t>2) ряда риторических вопросов, созвучных проблеме</a:t>
            </a:r>
          </a:p>
        </p:txBody>
      </p:sp>
      <p:sp>
        <p:nvSpPr>
          <p:cNvPr id="30727" name="Rectangle 7"/>
          <p:cNvSpPr>
            <a:spLocks noChangeArrowheads="1"/>
          </p:cNvSpPr>
          <p:nvPr/>
        </p:nvSpPr>
        <p:spPr bwMode="auto">
          <a:xfrm>
            <a:off x="595313" y="3570288"/>
            <a:ext cx="8923337" cy="846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0794" tIns="50397" rIns="100794" bIns="50397" anchor="ctr">
            <a:spAutoFit/>
          </a:bodyPr>
          <a:lstStyle/>
          <a:p>
            <a:pPr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</a:pPr>
            <a:r>
              <a:rPr lang="ru-RU" sz="2600" b="1"/>
              <a:t>3) рассуждения о заглавии, которое ты бы дал данному тексту;</a:t>
            </a:r>
          </a:p>
        </p:txBody>
      </p:sp>
      <p:sp>
        <p:nvSpPr>
          <p:cNvPr id="30728" name="Rectangle 8"/>
          <p:cNvSpPr>
            <a:spLocks noChangeArrowheads="1"/>
          </p:cNvSpPr>
          <p:nvPr/>
        </p:nvSpPr>
        <p:spPr bwMode="auto">
          <a:xfrm>
            <a:off x="595313" y="4960938"/>
            <a:ext cx="9485312" cy="846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0794" tIns="50397" rIns="100794" bIns="50397" anchor="ctr">
            <a:spAutoFit/>
          </a:bodyPr>
          <a:lstStyle/>
          <a:p>
            <a:pPr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</a:pPr>
            <a:r>
              <a:rPr lang="ru-RU" sz="2600" b="1"/>
              <a:t>4) диалога с воображаемым собеседником о проблеме текста;</a:t>
            </a:r>
          </a:p>
        </p:txBody>
      </p:sp>
      <p:sp>
        <p:nvSpPr>
          <p:cNvPr id="30729" name="Rectangle 9"/>
          <p:cNvSpPr>
            <a:spLocks noChangeArrowheads="1"/>
          </p:cNvSpPr>
          <p:nvPr/>
        </p:nvSpPr>
        <p:spPr bwMode="auto">
          <a:xfrm>
            <a:off x="595313" y="6034088"/>
            <a:ext cx="7070725" cy="474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0794" tIns="50397" rIns="100794" bIns="50397" anchor="ctr">
            <a:spAutoFit/>
          </a:bodyPr>
          <a:lstStyle/>
          <a:p>
            <a:pPr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</a:pPr>
            <a:r>
              <a:rPr lang="ru-RU" sz="2600" b="1"/>
              <a:t>5) именительного темы.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07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07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07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307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307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07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07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07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07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 tmFilter="0,0; .5, 1; 1, 1"/>
                                        <p:tgtEl>
                                          <p:spTgt spid="307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07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07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07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07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 tmFilter="0,0; .5, 1; 1, 1"/>
                                        <p:tgtEl>
                                          <p:spTgt spid="307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07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07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307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307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500" tmFilter="0,0; .5, 1; 1, 1"/>
                                        <p:tgtEl>
                                          <p:spTgt spid="307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07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07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307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307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 tmFilter="0,0; .5, 1; 1, 1"/>
                                        <p:tgtEl>
                                          <p:spTgt spid="307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5" grpId="0"/>
      <p:bldP spid="30726" grpId="0"/>
      <p:bldP spid="30727" grpId="0"/>
      <p:bldP spid="30728" grpId="0"/>
      <p:bldP spid="30729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4"/>
          <p:cNvSpPr>
            <a:spLocks noGrp="1" noChangeArrowheads="1"/>
          </p:cNvSpPr>
          <p:nvPr>
            <p:ph type="title" idx="4294967295"/>
          </p:nvPr>
        </p:nvSpPr>
        <p:spPr>
          <a:xfrm>
            <a:off x="436563" y="287338"/>
            <a:ext cx="9072562" cy="1258887"/>
          </a:xfrm>
        </p:spPr>
        <p:txBody>
          <a:bodyPr lIns="0" tIns="0" rIns="0" bIns="0"/>
          <a:lstStyle/>
          <a:p>
            <a:r>
              <a:rPr lang="ru-RU" sz="4500"/>
              <a:t>Начиная комментировать проблему, ты можешь указать:</a:t>
            </a:r>
          </a:p>
        </p:txBody>
      </p:sp>
      <p:sp>
        <p:nvSpPr>
          <p:cNvPr id="34821" name="Rectangle 5"/>
          <p:cNvSpPr>
            <a:spLocks noChangeArrowheads="1"/>
          </p:cNvSpPr>
          <p:nvPr/>
        </p:nvSpPr>
        <p:spPr bwMode="auto">
          <a:xfrm>
            <a:off x="0" y="2206625"/>
            <a:ext cx="10080625" cy="4940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0794" tIns="50397" rIns="100794" bIns="50397" anchor="ctr">
            <a:spAutoFit/>
          </a:bodyPr>
          <a:lstStyle/>
          <a:p>
            <a:pPr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</a:pPr>
            <a:r>
              <a:rPr lang="ru-RU" sz="2000" b="1"/>
              <a:t>1) насколько злободневна проблема;</a:t>
            </a:r>
            <a:endParaRPr lang="ru-RU" sz="2000"/>
          </a:p>
          <a:p>
            <a:pPr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ru-RU" sz="2000" b="1"/>
          </a:p>
          <a:p>
            <a:pPr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</a:pPr>
            <a:r>
              <a:rPr lang="ru-RU" sz="2000" b="1"/>
              <a:t>2) что делает ее злободневной;</a:t>
            </a:r>
            <a:endParaRPr lang="ru-RU" sz="2000"/>
          </a:p>
          <a:p>
            <a:pPr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ru-RU" sz="2000" b="1"/>
          </a:p>
          <a:p>
            <a:pPr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</a:pPr>
            <a:r>
              <a:rPr lang="ru-RU" sz="2000" b="1"/>
              <a:t>3) традиционна ли эта проблема или нова;</a:t>
            </a:r>
            <a:endParaRPr lang="ru-RU" sz="2000"/>
          </a:p>
          <a:p>
            <a:pPr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ru-RU" sz="2000" b="1"/>
          </a:p>
          <a:p>
            <a:pPr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</a:pPr>
            <a:r>
              <a:rPr lang="ru-RU" sz="2000" b="1"/>
              <a:t>4) если традиционна, то какие точки зрения есть по ее поводу;</a:t>
            </a:r>
            <a:endParaRPr lang="ru-RU" sz="2000"/>
          </a:p>
          <a:p>
            <a:pPr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ru-RU" sz="2000" b="1"/>
          </a:p>
          <a:p>
            <a:pPr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</a:pPr>
            <a:r>
              <a:rPr lang="ru-RU" sz="2000" b="1"/>
              <a:t>5) если нова, то что стало причиной ее появления; жизнеспособна ли она (прогноз на будущее); объясни, что позволяет тебе сделать такие выводы;</a:t>
            </a:r>
            <a:endParaRPr lang="ru-RU" sz="2000"/>
          </a:p>
          <a:p>
            <a:pPr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ru-RU" sz="2000" b="1"/>
          </a:p>
          <a:p>
            <a:pPr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</a:pPr>
            <a:r>
              <a:rPr lang="ru-RU" sz="2000" b="1"/>
              <a:t>6) как удалось автору привлечь внимание к данной проблеме;</a:t>
            </a:r>
            <a:endParaRPr lang="ru-RU" sz="2000"/>
          </a:p>
          <a:p>
            <a:pPr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ru-RU" sz="2000" b="1"/>
          </a:p>
          <a:p>
            <a:pPr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</a:pPr>
            <a:r>
              <a:rPr lang="ru-RU" sz="2000" b="1"/>
              <a:t>7) как характеризует автора выбор данной проблемы (настоящий гражданин своего Отечества; не безразличный наблюдатель, а человек активной жизненной позиции; глубокий знаток человеческой души и т.д.)</a:t>
            </a:r>
            <a:endParaRPr lang="ru-RU" sz="2000"/>
          </a:p>
          <a:p>
            <a:pPr eaLnBrk="0"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ru-RU" sz="200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48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48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48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48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48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348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482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482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3482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482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482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0" dur="1000"/>
                                        <p:tgtEl>
                                          <p:spTgt spid="3482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482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482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7" dur="1000"/>
                                        <p:tgtEl>
                                          <p:spTgt spid="3482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482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482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4" dur="1000"/>
                                        <p:tgtEl>
                                          <p:spTgt spid="3482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1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4821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4821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1" dur="1000"/>
                                        <p:tgtEl>
                                          <p:spTgt spid="34821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4"/>
          <p:cNvSpPr>
            <a:spLocks noGrp="1" noChangeArrowheads="1"/>
          </p:cNvSpPr>
          <p:nvPr>
            <p:ph type="title" idx="4294967295"/>
          </p:nvPr>
        </p:nvSpPr>
        <p:spPr/>
        <p:txBody>
          <a:bodyPr lIns="0" tIns="0" rIns="0" bIns="0"/>
          <a:lstStyle/>
          <a:p>
            <a:r>
              <a:rPr lang="ru-RU">
                <a:solidFill>
                  <a:schemeClr val="tx1"/>
                </a:solidFill>
              </a:rPr>
              <a:t>Формулировка позиции автора</a:t>
            </a:r>
            <a:r>
              <a:rPr lang="ru-RU">
                <a:solidFill>
                  <a:srgbClr val="00FF00"/>
                </a:solidFill>
              </a:rPr>
              <a:t>:</a:t>
            </a:r>
          </a:p>
        </p:txBody>
      </p:sp>
      <p:sp>
        <p:nvSpPr>
          <p:cNvPr id="20483" name="Rectangle 7"/>
          <p:cNvSpPr>
            <a:spLocks noChangeArrowheads="1"/>
          </p:cNvSpPr>
          <p:nvPr/>
        </p:nvSpPr>
        <p:spPr bwMode="auto">
          <a:xfrm>
            <a:off x="0" y="1384300"/>
            <a:ext cx="10080625" cy="5702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0794" tIns="50397" rIns="100794" bIns="50397" anchor="ctr">
            <a:spAutoFit/>
          </a:bodyPr>
          <a:lstStyle/>
          <a:p>
            <a:pPr hangingPunct="0">
              <a:lnSpc>
                <a:spcPct val="93000"/>
              </a:lnSpc>
              <a:buClr>
                <a:srgbClr val="000000"/>
              </a:buClr>
              <a:buSzPct val="100000"/>
              <a:buFontTx/>
              <a:buChar char="•"/>
            </a:pPr>
            <a:r>
              <a:rPr lang="ru-RU" sz="2200" b="1" i="1"/>
              <a:t>По мнению автора, …</a:t>
            </a:r>
          </a:p>
          <a:p>
            <a:pPr hangingPunct="0">
              <a:lnSpc>
                <a:spcPct val="93000"/>
              </a:lnSpc>
              <a:buClr>
                <a:srgbClr val="000000"/>
              </a:buClr>
              <a:buSzPct val="100000"/>
              <a:buFontTx/>
              <a:buChar char="•"/>
            </a:pPr>
            <a:r>
              <a:rPr lang="ru-RU" sz="2200" b="1" i="1"/>
              <a:t>Публицист убеждён в том, что…</a:t>
            </a:r>
          </a:p>
          <a:p>
            <a:pPr hangingPunct="0">
              <a:lnSpc>
                <a:spcPct val="93000"/>
              </a:lnSpc>
              <a:buClr>
                <a:srgbClr val="000000"/>
              </a:buClr>
              <a:buSzPct val="100000"/>
              <a:buFontTx/>
              <a:buChar char="•"/>
            </a:pPr>
            <a:r>
              <a:rPr lang="ru-RU" sz="2200" b="1" i="1"/>
              <a:t>Глубже понять идею текста помогает чётко сформулированная авторская позиция: …</a:t>
            </a:r>
          </a:p>
          <a:p>
            <a:pPr hangingPunct="0">
              <a:lnSpc>
                <a:spcPct val="93000"/>
              </a:lnSpc>
              <a:buClr>
                <a:srgbClr val="000000"/>
              </a:buClr>
              <a:buSzPct val="100000"/>
              <a:buFontTx/>
              <a:buChar char="•"/>
            </a:pPr>
            <a:r>
              <a:rPr lang="ru-RU" sz="2200" b="1" i="1"/>
              <a:t>Для того чтобы повлиять на убеждения читателей, автор использует специально подобранные изобразительно-выразительные средства русского языка…</a:t>
            </a:r>
          </a:p>
          <a:p>
            <a:pPr hangingPunct="0">
              <a:lnSpc>
                <a:spcPct val="93000"/>
              </a:lnSpc>
              <a:buClr>
                <a:srgbClr val="000000"/>
              </a:buClr>
              <a:buSzPct val="100000"/>
              <a:buFontTx/>
              <a:buChar char="•"/>
            </a:pPr>
            <a:r>
              <a:rPr lang="ru-RU" sz="2200" b="1" i="1"/>
              <a:t>Слова автора «…» отражают основную идею. Автор призывает нас к …</a:t>
            </a:r>
          </a:p>
          <a:p>
            <a:pPr hangingPunct="0">
              <a:lnSpc>
                <a:spcPct val="93000"/>
              </a:lnSpc>
              <a:buClr>
                <a:srgbClr val="000000"/>
              </a:buClr>
              <a:buSzPct val="100000"/>
              <a:buFontTx/>
              <a:buChar char="•"/>
            </a:pPr>
            <a:r>
              <a:rPr lang="ru-RU" sz="2200" b="1" i="1"/>
              <a:t>В своих рассуждениях о … автор убедителен и доказателен. По его мнению, «…»</a:t>
            </a:r>
          </a:p>
          <a:p>
            <a:pPr hangingPunct="0">
              <a:lnSpc>
                <a:spcPct val="93000"/>
              </a:lnSpc>
              <a:buClr>
                <a:srgbClr val="000000"/>
              </a:buClr>
              <a:buSzPct val="100000"/>
              <a:buFontTx/>
              <a:buChar char="•"/>
            </a:pPr>
            <a:r>
              <a:rPr lang="ru-RU" sz="2200" b="1" i="1"/>
              <a:t>Автор убеждает читателя в том, что…</a:t>
            </a:r>
          </a:p>
          <a:p>
            <a:pPr hangingPunct="0">
              <a:lnSpc>
                <a:spcPct val="93000"/>
              </a:lnSpc>
              <a:buClr>
                <a:srgbClr val="000000"/>
              </a:buClr>
              <a:buSzPct val="100000"/>
              <a:buFontTx/>
              <a:buChar char="•"/>
            </a:pPr>
            <a:r>
              <a:rPr lang="ru-RU" sz="2200" b="1" i="1"/>
              <a:t>Авторскую позицию нельзя не увидеть в…</a:t>
            </a:r>
          </a:p>
          <a:p>
            <a:pPr eaLnBrk="0" hangingPunct="0">
              <a:lnSpc>
                <a:spcPct val="93000"/>
              </a:lnSpc>
              <a:buClr>
                <a:srgbClr val="000000"/>
              </a:buClr>
              <a:buSzPct val="100000"/>
              <a:buFontTx/>
              <a:buChar char="•"/>
            </a:pPr>
            <a:endParaRPr lang="ru-RU" sz="2200" b="1" i="1"/>
          </a:p>
        </p:txBody>
      </p:sp>
      <p:pic>
        <p:nvPicPr>
          <p:cNvPr id="20484" name="Picture 8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820025" y="5368925"/>
            <a:ext cx="1974850" cy="1974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2" name="Rectangle 4"/>
          <p:cNvSpPr>
            <a:spLocks noGrp="1" noChangeArrowheads="1"/>
          </p:cNvSpPr>
          <p:nvPr>
            <p:ph type="title" idx="4294967295"/>
          </p:nvPr>
        </p:nvSpPr>
        <p:spPr>
          <a:xfrm>
            <a:off x="504825" y="541338"/>
            <a:ext cx="9072563" cy="1020762"/>
          </a:xfrm>
        </p:spPr>
        <p:txBody>
          <a:bodyPr lIns="0" tIns="0" rIns="0" bIns="0">
            <a:normAutofit/>
          </a:bodyPr>
          <a:lstStyle/>
          <a:p>
            <a:r>
              <a:rPr lang="ru-RU" sz="4500"/>
              <a:t>Изложение собственной точки зрения:</a:t>
            </a:r>
          </a:p>
        </p:txBody>
      </p:sp>
      <p:sp>
        <p:nvSpPr>
          <p:cNvPr id="21507" name="Rectangle 8"/>
          <p:cNvSpPr>
            <a:spLocks noChangeArrowheads="1"/>
          </p:cNvSpPr>
          <p:nvPr/>
        </p:nvSpPr>
        <p:spPr bwMode="auto">
          <a:xfrm>
            <a:off x="719138" y="1095375"/>
            <a:ext cx="9361487" cy="5702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0794" tIns="50397" rIns="100794" bIns="50397" anchor="ctr">
            <a:spAutoFit/>
          </a:bodyPr>
          <a:lstStyle/>
          <a:p>
            <a:pPr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ru-RU" sz="2200" b="1" i="1"/>
          </a:p>
          <a:p>
            <a:pPr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ru-RU" sz="2200" b="1" i="1"/>
          </a:p>
          <a:p>
            <a:pPr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</a:pPr>
            <a:r>
              <a:rPr lang="ru-RU" sz="2200" b="1" i="1"/>
              <a:t>Я полностью согласен с автором…</a:t>
            </a:r>
          </a:p>
          <a:p>
            <a:pPr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ru-RU" sz="2200" b="1" i="1"/>
          </a:p>
          <a:p>
            <a:pPr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</a:pPr>
            <a:r>
              <a:rPr lang="ru-RU" sz="2200" b="1" i="1"/>
              <a:t>Проблемы, поднятые автором, злободневны и актуальны. Мне, как и автору, представляется правомерным убеждение в том, что…</a:t>
            </a:r>
          </a:p>
          <a:p>
            <a:pPr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ru-RU" sz="2200" b="1" i="1"/>
          </a:p>
          <a:p>
            <a:pPr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</a:pPr>
            <a:r>
              <a:rPr lang="ru-RU" sz="2200" b="1" i="1"/>
              <a:t>Как и автор, я убеждён в том, что…</a:t>
            </a:r>
          </a:p>
          <a:p>
            <a:pPr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ru-RU" sz="2200" b="1" i="1"/>
          </a:p>
          <a:p>
            <a:pPr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</a:pPr>
            <a:r>
              <a:rPr lang="ru-RU" sz="2200" b="1" i="1"/>
              <a:t>Безусловно, нельзя не признать правоту автора…</a:t>
            </a:r>
          </a:p>
          <a:p>
            <a:pPr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ru-RU" sz="2200" b="1" i="1"/>
          </a:p>
          <a:p>
            <a:pPr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</a:pPr>
            <a:r>
              <a:rPr lang="ru-RU" sz="2200" b="1" i="1"/>
              <a:t>Нельзя не согласиться с автором…</a:t>
            </a:r>
          </a:p>
          <a:p>
            <a:pPr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ru-RU" sz="2200" b="1" i="1"/>
          </a:p>
          <a:p>
            <a:pPr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</a:pPr>
            <a:r>
              <a:rPr lang="ru-RU" sz="2200" b="1" i="1"/>
              <a:t>Позиция автора представляется мне убедительной, потому что…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4"/>
          <p:cNvSpPr>
            <a:spLocks noGrp="1" noChangeArrowheads="1"/>
          </p:cNvSpPr>
          <p:nvPr>
            <p:ph type="title" idx="4294967295"/>
          </p:nvPr>
        </p:nvSpPr>
        <p:spPr>
          <a:xfrm>
            <a:off x="503238" y="611188"/>
            <a:ext cx="9069387" cy="1584325"/>
          </a:xfrm>
        </p:spPr>
        <p:txBody>
          <a:bodyPr lIns="0" tIns="0" rIns="0" bIns="0"/>
          <a:lstStyle/>
          <a:p>
            <a:r>
              <a:rPr lang="ru-RU" b="0"/>
              <a:t>Заключение может быть написано в форме:</a:t>
            </a:r>
          </a:p>
        </p:txBody>
      </p:sp>
      <p:sp>
        <p:nvSpPr>
          <p:cNvPr id="22531" name="Rectangle 5"/>
          <p:cNvSpPr>
            <a:spLocks noChangeArrowheads="1"/>
          </p:cNvSpPr>
          <p:nvPr/>
        </p:nvSpPr>
        <p:spPr bwMode="auto">
          <a:xfrm>
            <a:off x="655638" y="3068638"/>
            <a:ext cx="7118350" cy="1420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00794" tIns="50397" rIns="100794" bIns="50397" anchor="ctr">
            <a:spAutoFit/>
          </a:bodyPr>
          <a:lstStyle/>
          <a:p>
            <a:pPr marL="377825" indent="-377825" hangingPunct="0">
              <a:lnSpc>
                <a:spcPct val="93000"/>
              </a:lnSpc>
              <a:buClr>
                <a:srgbClr val="000000"/>
              </a:buClr>
              <a:buSzPct val="100000"/>
              <a:buFontTx/>
              <a:buAutoNum type="arabicPeriod"/>
            </a:pPr>
            <a:r>
              <a:rPr lang="ru-RU" sz="3100" b="1"/>
              <a:t>Вывод-впечатление.</a:t>
            </a:r>
          </a:p>
          <a:p>
            <a:pPr marL="377825" indent="-377825" hangingPunct="0">
              <a:lnSpc>
                <a:spcPct val="93000"/>
              </a:lnSpc>
              <a:buClr>
                <a:srgbClr val="000000"/>
              </a:buClr>
              <a:buSzPct val="100000"/>
              <a:buFontTx/>
              <a:buAutoNum type="arabicPeriod"/>
            </a:pPr>
            <a:r>
              <a:rPr lang="ru-RU" sz="3100" b="1"/>
              <a:t>Ответ на вопрос.</a:t>
            </a:r>
          </a:p>
          <a:p>
            <a:pPr marL="377825" indent="-377825" hangingPunct="0">
              <a:lnSpc>
                <a:spcPct val="93000"/>
              </a:lnSpc>
              <a:buClr>
                <a:srgbClr val="000000"/>
              </a:buClr>
              <a:buSzPct val="100000"/>
              <a:buFontTx/>
              <a:buAutoNum type="arabicPeriod"/>
            </a:pPr>
            <a:r>
              <a:rPr lang="ru-RU" sz="3100" b="1"/>
              <a:t>Призыв к действию</a:t>
            </a:r>
            <a:r>
              <a:rPr lang="ru-RU" sz="3100"/>
              <a:t>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Заголовок 1"/>
          <p:cNvSpPr>
            <a:spLocks noGrp="1"/>
          </p:cNvSpPr>
          <p:nvPr>
            <p:ph type="title" idx="4294967295"/>
          </p:nvPr>
        </p:nvSpPr>
        <p:spPr/>
        <p:txBody>
          <a:bodyPr lIns="0" tIns="0" rIns="0" bIns="0"/>
          <a:lstStyle/>
          <a:p>
            <a:r>
              <a:rPr lang="ru-RU" b="0">
                <a:solidFill>
                  <a:schemeClr val="tx1"/>
                </a:solidFill>
              </a:rPr>
              <a:t>Дискуссия</a:t>
            </a:r>
            <a:r>
              <a:rPr lang="ru-RU">
                <a:solidFill>
                  <a:schemeClr val="tx1"/>
                </a:solidFill>
              </a:rPr>
              <a:t>-</a:t>
            </a:r>
          </a:p>
        </p:txBody>
      </p:sp>
      <p:sp>
        <p:nvSpPr>
          <p:cNvPr id="4099" name="Прямоугольник 2"/>
          <p:cNvSpPr>
            <a:spLocks noChangeArrowheads="1"/>
          </p:cNvSpPr>
          <p:nvPr/>
        </p:nvSpPr>
        <p:spPr bwMode="auto">
          <a:xfrm>
            <a:off x="1223963" y="1763713"/>
            <a:ext cx="7777162" cy="4745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</a:pPr>
            <a:r>
              <a:rPr lang="ru-RU" sz="3200" i="1"/>
              <a:t>Обсуждение </a:t>
            </a:r>
            <a:r>
              <a:rPr lang="en-US" sz="3200" i="1"/>
              <a:t>  </a:t>
            </a:r>
            <a:r>
              <a:rPr lang="ru-RU" sz="3200" i="1"/>
              <a:t>какого-нибудь </a:t>
            </a:r>
            <a:r>
              <a:rPr lang="en-US" sz="3200" i="1"/>
              <a:t>    </a:t>
            </a:r>
            <a:r>
              <a:rPr lang="ru-RU" sz="3200" i="1"/>
              <a:t>спорного вопроса для выяснения </a:t>
            </a:r>
            <a:r>
              <a:rPr lang="en-US" sz="3200" i="1"/>
              <a:t> </a:t>
            </a:r>
            <a:r>
              <a:rPr lang="ru-RU" sz="3200" i="1"/>
              <a:t>разных точек зрения</a:t>
            </a:r>
          </a:p>
          <a:p>
            <a:pPr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ru-RU" sz="3200" i="1"/>
          </a:p>
          <a:p>
            <a:pPr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</a:pPr>
            <a:r>
              <a:rPr lang="ru-RU" sz="3200" b="1" i="1"/>
              <a:t>Дебаты</a:t>
            </a:r>
            <a:r>
              <a:rPr lang="ru-RU" sz="3200" i="1"/>
              <a:t>- обсуждение вопроса</a:t>
            </a:r>
          </a:p>
          <a:p>
            <a:pPr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ru-RU" sz="3200" i="1"/>
          </a:p>
          <a:p>
            <a:pPr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ru-RU" sz="400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Заголовок 1"/>
          <p:cNvSpPr>
            <a:spLocks noGrp="1"/>
          </p:cNvSpPr>
          <p:nvPr>
            <p:ph type="title" idx="4294967295"/>
          </p:nvPr>
        </p:nvSpPr>
        <p:spPr/>
        <p:txBody>
          <a:bodyPr lIns="0" tIns="0" rIns="0" bIns="0"/>
          <a:lstStyle/>
          <a:p>
            <a:r>
              <a:rPr lang="ru-RU"/>
              <a:t>Книги о молодёжи</a:t>
            </a:r>
          </a:p>
        </p:txBody>
      </p:sp>
      <p:pic>
        <p:nvPicPr>
          <p:cNvPr id="23555" name="Рисунок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52525" y="1547813"/>
            <a:ext cx="7704138" cy="4895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Заголовок 1"/>
          <p:cNvSpPr>
            <a:spLocks noGrp="1"/>
          </p:cNvSpPr>
          <p:nvPr>
            <p:ph type="title" idx="4294967295"/>
          </p:nvPr>
        </p:nvSpPr>
        <p:spPr/>
        <p:txBody>
          <a:bodyPr lIns="0" tIns="0" rIns="0" bIns="0"/>
          <a:lstStyle/>
          <a:p>
            <a:endParaRPr lang="ru-RU"/>
          </a:p>
        </p:txBody>
      </p:sp>
      <p:pic>
        <p:nvPicPr>
          <p:cNvPr id="24579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95625" y="1619250"/>
            <a:ext cx="3816350" cy="4752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Заголовок 1"/>
          <p:cNvSpPr>
            <a:spLocks noGrp="1"/>
          </p:cNvSpPr>
          <p:nvPr>
            <p:ph type="title" idx="4294967295"/>
          </p:nvPr>
        </p:nvSpPr>
        <p:spPr/>
        <p:txBody>
          <a:bodyPr lIns="0" tIns="0" rIns="0" bIns="0"/>
          <a:lstStyle/>
          <a:p>
            <a:r>
              <a:rPr lang="ru-RU" sz="4500"/>
              <a:t>Основные элементы технологии дебатов</a:t>
            </a:r>
          </a:p>
        </p:txBody>
      </p:sp>
      <p:sp>
        <p:nvSpPr>
          <p:cNvPr id="5123" name="Прямоугольник 2"/>
          <p:cNvSpPr>
            <a:spLocks noChangeArrowheads="1"/>
          </p:cNvSpPr>
          <p:nvPr/>
        </p:nvSpPr>
        <p:spPr bwMode="auto">
          <a:xfrm>
            <a:off x="1008063" y="1692275"/>
            <a:ext cx="8208962" cy="603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</a:pPr>
            <a:r>
              <a:rPr lang="ru-RU" b="1"/>
              <a:t>1. </a:t>
            </a:r>
            <a:r>
              <a:rPr lang="ru-RU" b="1" u="sng"/>
              <a:t>Тема</a:t>
            </a:r>
            <a:r>
              <a:rPr lang="ru-RU" b="1"/>
              <a:t>. В "Дебатах" тема     формулируется в виде  утверждения </a:t>
            </a:r>
          </a:p>
        </p:txBody>
      </p:sp>
      <p:sp>
        <p:nvSpPr>
          <p:cNvPr id="5124" name="Прямоугольник 3"/>
          <p:cNvSpPr>
            <a:spLocks noChangeArrowheads="1"/>
          </p:cNvSpPr>
          <p:nvPr/>
        </p:nvSpPr>
        <p:spPr bwMode="auto">
          <a:xfrm>
            <a:off x="1079500" y="2339975"/>
            <a:ext cx="7848600" cy="858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</a:pPr>
            <a:r>
              <a:rPr lang="ru-RU"/>
              <a:t>(2. </a:t>
            </a:r>
            <a:r>
              <a:rPr lang="ru-RU" b="1" u="sng"/>
              <a:t>Утверждающая сторона</a:t>
            </a:r>
            <a:r>
              <a:rPr lang="ru-RU" b="1"/>
              <a:t>. В дебатах спикеры утверждающей стороны утверждение формулировки темы</a:t>
            </a:r>
            <a:r>
              <a:rPr lang="ru-RU"/>
              <a:t>,</a:t>
            </a:r>
          </a:p>
        </p:txBody>
      </p:sp>
      <p:sp>
        <p:nvSpPr>
          <p:cNvPr id="5125" name="Прямоугольник 4"/>
          <p:cNvSpPr>
            <a:spLocks noChangeArrowheads="1"/>
          </p:cNvSpPr>
          <p:nvPr/>
        </p:nvSpPr>
        <p:spPr bwMode="auto">
          <a:xfrm>
            <a:off x="1079500" y="3851275"/>
            <a:ext cx="7921625" cy="1114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</a:pPr>
            <a:r>
              <a:rPr lang="ru-RU"/>
              <a:t>3</a:t>
            </a:r>
            <a:r>
              <a:rPr lang="ru-RU" b="1"/>
              <a:t>. </a:t>
            </a:r>
            <a:r>
              <a:rPr lang="ru-RU" b="1" u="sng"/>
              <a:t>Отрицающая сторона</a:t>
            </a:r>
            <a:r>
              <a:rPr lang="ru-RU" b="1"/>
              <a:t>. Спикеры отрицающей стороны хотят доказать судье, что позиция утверждающей стороны неверна. </a:t>
            </a:r>
          </a:p>
        </p:txBody>
      </p:sp>
      <p:sp>
        <p:nvSpPr>
          <p:cNvPr id="5126" name="Прямоугольник 6"/>
          <p:cNvSpPr>
            <a:spLocks noChangeArrowheads="1"/>
          </p:cNvSpPr>
          <p:nvPr/>
        </p:nvSpPr>
        <p:spPr bwMode="auto">
          <a:xfrm>
            <a:off x="1079500" y="5364163"/>
            <a:ext cx="7848600" cy="1370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</a:pPr>
            <a:r>
              <a:rPr lang="ru-RU"/>
              <a:t>4</a:t>
            </a:r>
            <a:r>
              <a:rPr lang="ru-RU" b="1"/>
              <a:t>. </a:t>
            </a:r>
            <a:r>
              <a:rPr lang="ru-RU" b="1" u="sng"/>
              <a:t>Аргументы</a:t>
            </a:r>
            <a:r>
              <a:rPr lang="ru-RU" b="1"/>
              <a:t>. С помощью аргументации вы сможете убедить судью, что ваша позиция по поводу темы - наилучшая. Аргументы могут быть либо слабыми, либо сильными</a:t>
            </a:r>
            <a:r>
              <a:rPr lang="ru-RU"/>
              <a:t>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Заголовок 1"/>
          <p:cNvSpPr>
            <a:spLocks noGrp="1"/>
          </p:cNvSpPr>
          <p:nvPr>
            <p:ph type="title" idx="4294967295"/>
          </p:nvPr>
        </p:nvSpPr>
        <p:spPr/>
        <p:txBody>
          <a:bodyPr lIns="0" tIns="0" rIns="0" bIns="0"/>
          <a:lstStyle/>
          <a:p>
            <a:r>
              <a:rPr lang="ru-RU"/>
              <a:t>Основные элементы технологии дебатов</a:t>
            </a:r>
          </a:p>
        </p:txBody>
      </p:sp>
      <p:sp>
        <p:nvSpPr>
          <p:cNvPr id="6147" name="Прямоугольник 2"/>
          <p:cNvSpPr>
            <a:spLocks noChangeArrowheads="1"/>
          </p:cNvSpPr>
          <p:nvPr/>
        </p:nvSpPr>
        <p:spPr bwMode="auto">
          <a:xfrm>
            <a:off x="1079500" y="1835150"/>
            <a:ext cx="8208963" cy="1797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</a:pPr>
            <a:r>
              <a:rPr lang="ru-RU" i="1">
                <a:latin typeface="Arial Rounded MT Bold" pitchFamily="34" charset="0"/>
              </a:rPr>
              <a:t>5</a:t>
            </a:r>
            <a:r>
              <a:rPr lang="ru-RU" sz="2000" b="1" i="1">
                <a:latin typeface="Arial Rounded MT Bold" pitchFamily="34" charset="0"/>
              </a:rPr>
              <a:t>. </a:t>
            </a:r>
            <a:r>
              <a:rPr lang="ru-RU" sz="2000" b="1" i="1" u="sng">
                <a:latin typeface="Arial Rounded MT Bold" pitchFamily="34" charset="0"/>
              </a:rPr>
              <a:t>Поддержка и доказательства</a:t>
            </a:r>
            <a:r>
              <a:rPr lang="ru-RU" sz="2000" b="1" i="1">
                <a:latin typeface="Arial Rounded MT Bold" pitchFamily="34" charset="0"/>
              </a:rPr>
              <a:t>. Вместе с аргументами участники дебатов должны представить судье свидетельства (цитаты, факты, статистические данные), поддерживающие их позицию. </a:t>
            </a:r>
          </a:p>
        </p:txBody>
      </p:sp>
      <p:sp>
        <p:nvSpPr>
          <p:cNvPr id="6148" name="Прямоугольник 3"/>
          <p:cNvSpPr>
            <a:spLocks noChangeArrowheads="1"/>
          </p:cNvSpPr>
          <p:nvPr/>
        </p:nvSpPr>
        <p:spPr bwMode="auto">
          <a:xfrm>
            <a:off x="1152525" y="3851275"/>
            <a:ext cx="7920038" cy="2052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ru-RU"/>
          </a:p>
          <a:p>
            <a:pPr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</a:pPr>
            <a:r>
              <a:rPr lang="ru-RU"/>
              <a:t>.</a:t>
            </a:r>
            <a:r>
              <a:rPr lang="ru-RU" b="1"/>
              <a:t>6 </a:t>
            </a:r>
            <a:r>
              <a:rPr lang="ru-RU" sz="2000" b="1" u="sng"/>
              <a:t>Перекрестные вопросы</a:t>
            </a:r>
            <a:r>
              <a:rPr lang="ru-RU" sz="2000" b="1"/>
              <a:t>. </a:t>
            </a:r>
          </a:p>
          <a:p>
            <a:pPr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ru-RU" sz="2000" b="1"/>
          </a:p>
          <a:p>
            <a:pPr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</a:pPr>
            <a:r>
              <a:rPr lang="ru-RU" sz="2000" b="1"/>
              <a:t>Большинство видов дебатов (но не все) предоставляют каждому участнику возможность отвечать на вопросы спикера-оппонента</a:t>
            </a:r>
            <a:r>
              <a:rPr lang="ru-RU" b="1"/>
              <a:t>. </a:t>
            </a:r>
          </a:p>
        </p:txBody>
      </p:sp>
      <p:sp>
        <p:nvSpPr>
          <p:cNvPr id="6149" name="Прямоугольник 4"/>
          <p:cNvSpPr>
            <a:spLocks noChangeArrowheads="1"/>
          </p:cNvSpPr>
          <p:nvPr/>
        </p:nvSpPr>
        <p:spPr bwMode="auto">
          <a:xfrm>
            <a:off x="1008063" y="5940425"/>
            <a:ext cx="7543800" cy="230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ru-RU"/>
          </a:p>
          <a:p>
            <a:pPr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ru-RU"/>
          </a:p>
          <a:p>
            <a:pPr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</a:pPr>
            <a:r>
              <a:rPr lang="ru-RU" sz="2000" b="1"/>
              <a:t>7.Решение судей</a:t>
            </a:r>
          </a:p>
          <a:p>
            <a:pPr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ru-RU" sz="2000" b="1"/>
          </a:p>
          <a:p>
            <a:pPr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ru-RU" sz="2000" b="1"/>
          </a:p>
          <a:p>
            <a:pPr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ru-RU" sz="2000" b="1"/>
          </a:p>
          <a:p>
            <a:pPr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ru-RU" sz="2000" b="1"/>
          </a:p>
          <a:p>
            <a:pPr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</a:pPr>
            <a:r>
              <a:rPr lang="ru-RU" sz="2000" b="1"/>
              <a:t>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Заголовок 1"/>
          <p:cNvSpPr>
            <a:spLocks noGrp="1"/>
          </p:cNvSpPr>
          <p:nvPr>
            <p:ph type="title" idx="4294967295"/>
          </p:nvPr>
        </p:nvSpPr>
        <p:spPr/>
        <p:txBody>
          <a:bodyPr lIns="0" tIns="0" rIns="0" bIns="0"/>
          <a:lstStyle/>
          <a:p>
            <a:r>
              <a:rPr lang="ru-RU" b="0">
                <a:solidFill>
                  <a:schemeClr val="tx1"/>
                </a:solidFill>
              </a:rPr>
              <a:t>Кейс</a:t>
            </a:r>
          </a:p>
        </p:txBody>
      </p:sp>
      <p:sp>
        <p:nvSpPr>
          <p:cNvPr id="7171" name="Прямоугольник 2"/>
          <p:cNvSpPr>
            <a:spLocks noChangeArrowheads="1"/>
          </p:cNvSpPr>
          <p:nvPr/>
        </p:nvSpPr>
        <p:spPr bwMode="auto">
          <a:xfrm>
            <a:off x="863600" y="1331913"/>
            <a:ext cx="8497888" cy="3721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</a:pPr>
            <a:r>
              <a:rPr lang="ru-RU" sz="3200" b="1"/>
              <a:t>-</a:t>
            </a:r>
            <a:r>
              <a:rPr lang="ru-RU" sz="2800"/>
              <a:t>это система понятий аспектов,  аргументов, поддержек и контр­аргументов, которые используются командой для доказательства правильности и наилучшей обоснованности своей позиции.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Заголовок 1"/>
          <p:cNvSpPr>
            <a:spLocks noGrp="1"/>
          </p:cNvSpPr>
          <p:nvPr>
            <p:ph type="title" idx="4294967295"/>
          </p:nvPr>
        </p:nvSpPr>
        <p:spPr/>
        <p:txBody>
          <a:bodyPr lIns="0" tIns="0" rIns="0" bIns="0"/>
          <a:lstStyle/>
          <a:p>
            <a:r>
              <a:rPr lang="ru-RU" b="0"/>
              <a:t>Правила ведения дебатов</a:t>
            </a:r>
            <a:endParaRPr lang="ru-RU"/>
          </a:p>
        </p:txBody>
      </p:sp>
      <p:sp>
        <p:nvSpPr>
          <p:cNvPr id="9219" name="Содержимое 2"/>
          <p:cNvSpPr>
            <a:spLocks noGrp="1"/>
          </p:cNvSpPr>
          <p:nvPr>
            <p:ph idx="4294967295"/>
          </p:nvPr>
        </p:nvSpPr>
        <p:spPr>
          <a:xfrm>
            <a:off x="1584325" y="1547813"/>
            <a:ext cx="9069388" cy="4987925"/>
          </a:xfrm>
        </p:spPr>
        <p:txBody>
          <a:bodyPr lIns="0" tIns="28224" rIns="0" bIns="0"/>
          <a:lstStyle/>
          <a:p>
            <a:r>
              <a:rPr lang="ru-RU" b="1"/>
              <a:t>1</a:t>
            </a:r>
            <a:r>
              <a:rPr lang="ru-RU"/>
              <a:t>. </a:t>
            </a:r>
            <a:r>
              <a:rPr lang="ru-RU" b="1"/>
              <a:t>Утверждай и доказывай!</a:t>
            </a:r>
          </a:p>
          <a:p>
            <a:r>
              <a:rPr lang="ru-RU" b="1"/>
              <a:t>2. Слушай!</a:t>
            </a:r>
          </a:p>
          <a:p>
            <a:r>
              <a:rPr lang="ru-RU" b="1"/>
              <a:t>3. Опровергай и доказывай!</a:t>
            </a:r>
          </a:p>
          <a:p>
            <a:r>
              <a:rPr lang="ru-RU" b="1"/>
              <a:t>4. Не перебивай!</a:t>
            </a:r>
          </a:p>
          <a:p>
            <a:r>
              <a:rPr lang="ru-RU" b="1"/>
              <a:t>5. Говори спокойно!</a:t>
            </a:r>
          </a:p>
          <a:p>
            <a:endParaRPr lang="ru-RU"/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Заголовок 1"/>
          <p:cNvSpPr>
            <a:spLocks noGrp="1"/>
          </p:cNvSpPr>
          <p:nvPr>
            <p:ph type="title" idx="4294967295"/>
          </p:nvPr>
        </p:nvSpPr>
        <p:spPr/>
        <p:txBody>
          <a:bodyPr lIns="0" tIns="0" rIns="0" bIns="0"/>
          <a:lstStyle/>
          <a:p>
            <a:r>
              <a:rPr lang="ru-RU" b="0"/>
              <a:t>Схема рассуждения</a:t>
            </a:r>
            <a:r>
              <a:rPr lang="ru-RU"/>
              <a:t/>
            </a:r>
            <a:br>
              <a:rPr lang="ru-RU"/>
            </a:br>
            <a:endParaRPr lang="ru-RU"/>
          </a:p>
        </p:txBody>
      </p:sp>
      <p:sp>
        <p:nvSpPr>
          <p:cNvPr id="10243" name="Содержимое 2"/>
          <p:cNvSpPr>
            <a:spLocks noGrp="1"/>
          </p:cNvSpPr>
          <p:nvPr>
            <p:ph idx="4294967295"/>
          </p:nvPr>
        </p:nvSpPr>
        <p:spPr/>
        <p:txBody>
          <a:bodyPr lIns="0" tIns="28224" rIns="0" bIns="0"/>
          <a:lstStyle/>
          <a:p>
            <a:r>
              <a:rPr lang="ru-RU" b="1"/>
              <a:t>Тезис -  </a:t>
            </a:r>
            <a:r>
              <a:rPr lang="ru-RU"/>
              <a:t>главная мысль автора текста, которую необходимо обосновать, доказать или опровергнуть</a:t>
            </a:r>
          </a:p>
          <a:p>
            <a:r>
              <a:rPr lang="ru-RU" b="1"/>
              <a:t>Аргументы – </a:t>
            </a:r>
            <a:r>
              <a:rPr lang="ru-RU"/>
              <a:t>доказательства, приводимые в поддержку тезиса, факты, примеры, утверждения, объяснения.</a:t>
            </a:r>
          </a:p>
          <a:p>
            <a:endParaRPr lang="ru-RU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Заголовок 1"/>
          <p:cNvSpPr>
            <a:spLocks noGrp="1"/>
          </p:cNvSpPr>
          <p:nvPr>
            <p:ph type="title" idx="4294967295"/>
          </p:nvPr>
        </p:nvSpPr>
        <p:spPr/>
        <p:txBody>
          <a:bodyPr lIns="0" tIns="0" rIns="0" bIns="0"/>
          <a:lstStyle/>
          <a:p>
            <a:r>
              <a:rPr lang="ru-RU"/>
              <a:t>Аргументы «за»</a:t>
            </a:r>
          </a:p>
        </p:txBody>
      </p:sp>
      <p:sp>
        <p:nvSpPr>
          <p:cNvPr id="11267" name="Содержимое 2"/>
          <p:cNvSpPr>
            <a:spLocks noGrp="1"/>
          </p:cNvSpPr>
          <p:nvPr>
            <p:ph idx="4294967295"/>
          </p:nvPr>
        </p:nvSpPr>
        <p:spPr/>
        <p:txBody>
          <a:bodyPr lIns="0" tIns="28224" rIns="0" bIns="0"/>
          <a:lstStyle/>
          <a:p>
            <a:r>
              <a:rPr lang="ru-RU" b="1"/>
              <a:t>Аргументы «за» должны быть:</a:t>
            </a:r>
            <a:endParaRPr lang="ru-RU"/>
          </a:p>
          <a:p>
            <a:r>
              <a:rPr lang="ru-RU"/>
              <a:t>Правдивыми, опираться на авторитетные источники;</a:t>
            </a:r>
          </a:p>
          <a:p>
            <a:r>
              <a:rPr lang="ru-RU"/>
              <a:t>Доступными, простыми, понятными;</a:t>
            </a:r>
          </a:p>
          <a:p>
            <a:r>
              <a:rPr lang="ru-RU"/>
              <a:t>Отражающими объективную реальность, соответствующими здравому смыслу.</a:t>
            </a:r>
          </a:p>
          <a:p>
            <a:endParaRPr lang="ru-RU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Заголовок 1"/>
          <p:cNvSpPr>
            <a:spLocks noGrp="1"/>
          </p:cNvSpPr>
          <p:nvPr>
            <p:ph type="title" idx="4294967295"/>
          </p:nvPr>
        </p:nvSpPr>
        <p:spPr/>
        <p:txBody>
          <a:bodyPr lIns="0" tIns="0" rIns="0" bIns="0"/>
          <a:lstStyle/>
          <a:p>
            <a:r>
              <a:rPr lang="ru-RU" sz="4500" b="0"/>
              <a:t>Аргументы «против»:</a:t>
            </a:r>
            <a:r>
              <a:rPr lang="ru-RU" sz="4500"/>
              <a:t/>
            </a:r>
            <a:br>
              <a:rPr lang="ru-RU" sz="4500"/>
            </a:br>
            <a:endParaRPr lang="ru-RU" sz="4500"/>
          </a:p>
        </p:txBody>
      </p:sp>
      <p:sp>
        <p:nvSpPr>
          <p:cNvPr id="12291" name="Содержимое 2"/>
          <p:cNvSpPr>
            <a:spLocks noGrp="1"/>
          </p:cNvSpPr>
          <p:nvPr>
            <p:ph idx="4294967295"/>
          </p:nvPr>
        </p:nvSpPr>
        <p:spPr/>
        <p:txBody>
          <a:bodyPr lIns="0" tIns="28224" rIns="0" bIns="0"/>
          <a:lstStyle/>
          <a:p>
            <a:r>
              <a:rPr lang="ru-RU"/>
              <a:t>Должны убедить в том, что аргументация автора неубедительна;</a:t>
            </a:r>
          </a:p>
          <a:p>
            <a:r>
              <a:rPr lang="ru-RU"/>
              <a:t>Опровержения должны быть тактичны и подчёркнуто корректны, например: «я не вполне согласен с позицией автора и считаю, что…», «уважая автора текста, позволю себе не согласиться с его точкой зрения на данную проблему…»</a:t>
            </a:r>
          </a:p>
          <a:p>
            <a:endParaRPr lang="ru-RU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чение">
  <a:themeElements>
    <a:clrScheme name="Течение 1">
      <a:dk1>
        <a:srgbClr val="000514"/>
      </a:dk1>
      <a:lt1>
        <a:srgbClr val="FFFFFF"/>
      </a:lt1>
      <a:dk2>
        <a:srgbClr val="003399"/>
      </a:dk2>
      <a:lt2>
        <a:srgbClr val="E5E5FF"/>
      </a:lt2>
      <a:accent1>
        <a:srgbClr val="0099CC"/>
      </a:accent1>
      <a:accent2>
        <a:srgbClr val="A886E0"/>
      </a:accent2>
      <a:accent3>
        <a:srgbClr val="AAADCA"/>
      </a:accent3>
      <a:accent4>
        <a:srgbClr val="DADADA"/>
      </a:accent4>
      <a:accent5>
        <a:srgbClr val="AACAE2"/>
      </a:accent5>
      <a:accent6>
        <a:srgbClr val="9879CB"/>
      </a:accent6>
      <a:hlink>
        <a:srgbClr val="FFCC00"/>
      </a:hlink>
      <a:folHlink>
        <a:srgbClr val="FFFFCC"/>
      </a:folHlink>
    </a:clrScheme>
    <a:fontScheme name="Течение">
      <a:majorFont>
        <a:latin typeface="Garamond"/>
        <a:ea typeface=""/>
        <a:cs typeface=""/>
      </a:majorFont>
      <a:minorFont>
        <a:latin typeface="Garamond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Течение 1">
        <a:dk1>
          <a:srgbClr val="000514"/>
        </a:dk1>
        <a:lt1>
          <a:srgbClr val="FFFFFF"/>
        </a:lt1>
        <a:dk2>
          <a:srgbClr val="003399"/>
        </a:dk2>
        <a:lt2>
          <a:srgbClr val="E5E5FF"/>
        </a:lt2>
        <a:accent1>
          <a:srgbClr val="0099CC"/>
        </a:accent1>
        <a:accent2>
          <a:srgbClr val="A886E0"/>
        </a:accent2>
        <a:accent3>
          <a:srgbClr val="AAADCA"/>
        </a:accent3>
        <a:accent4>
          <a:srgbClr val="DADADA"/>
        </a:accent4>
        <a:accent5>
          <a:srgbClr val="AACAE2"/>
        </a:accent5>
        <a:accent6>
          <a:srgbClr val="9879CB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чение 2">
        <a:dk1>
          <a:srgbClr val="3E3E5C"/>
        </a:dk1>
        <a:lt1>
          <a:srgbClr val="FFFFFF"/>
        </a:lt1>
        <a:dk2>
          <a:srgbClr val="666699"/>
        </a:dk2>
        <a:lt2>
          <a:srgbClr val="DFDFE9"/>
        </a:lt2>
        <a:accent1>
          <a:srgbClr val="CC66FF"/>
        </a:accent1>
        <a:accent2>
          <a:srgbClr val="679ACD"/>
        </a:accent2>
        <a:accent3>
          <a:srgbClr val="B8B8CA"/>
        </a:accent3>
        <a:accent4>
          <a:srgbClr val="DADADA"/>
        </a:accent4>
        <a:accent5>
          <a:srgbClr val="E2B8FF"/>
        </a:accent5>
        <a:accent6>
          <a:srgbClr val="5D8BBA"/>
        </a:accent6>
        <a:hlink>
          <a:srgbClr val="CCE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чение 3">
        <a:dk1>
          <a:srgbClr val="2A5400"/>
        </a:dk1>
        <a:lt1>
          <a:srgbClr val="FFFFFF"/>
        </a:lt1>
        <a:dk2>
          <a:srgbClr val="4A9400"/>
        </a:dk2>
        <a:lt2>
          <a:srgbClr val="BAE8BA"/>
        </a:lt2>
        <a:accent1>
          <a:srgbClr val="33CC33"/>
        </a:accent1>
        <a:accent2>
          <a:srgbClr val="99CC00"/>
        </a:accent2>
        <a:accent3>
          <a:srgbClr val="B1C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99FF33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чение 4">
        <a:dk1>
          <a:srgbClr val="000000"/>
        </a:dk1>
        <a:lt1>
          <a:srgbClr val="FFFFFF"/>
        </a:lt1>
        <a:dk2>
          <a:srgbClr val="51596D"/>
        </a:dk2>
        <a:lt2>
          <a:srgbClr val="DDDDDD"/>
        </a:lt2>
        <a:accent1>
          <a:srgbClr val="787E8A"/>
        </a:accent1>
        <a:accent2>
          <a:srgbClr val="339966"/>
        </a:accent2>
        <a:accent3>
          <a:srgbClr val="B3B5BA"/>
        </a:accent3>
        <a:accent4>
          <a:srgbClr val="DADADA"/>
        </a:accent4>
        <a:accent5>
          <a:srgbClr val="BEC0C4"/>
        </a:accent5>
        <a:accent6>
          <a:srgbClr val="2D8A5C"/>
        </a:accent6>
        <a:hlink>
          <a:srgbClr val="00FFFF"/>
        </a:hlink>
        <a:folHlink>
          <a:srgbClr val="74B6D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чение 5">
        <a:dk1>
          <a:srgbClr val="5C1F00"/>
        </a:dk1>
        <a:lt1>
          <a:srgbClr val="FFFFFF"/>
        </a:lt1>
        <a:dk2>
          <a:srgbClr val="8C0000"/>
        </a:dk2>
        <a:lt2>
          <a:srgbClr val="DFD293"/>
        </a:lt2>
        <a:accent1>
          <a:srgbClr val="FF6845"/>
        </a:accent1>
        <a:accent2>
          <a:srgbClr val="BE7960"/>
        </a:accent2>
        <a:accent3>
          <a:srgbClr val="C5AAAA"/>
        </a:accent3>
        <a:accent4>
          <a:srgbClr val="DADADA"/>
        </a:accent4>
        <a:accent5>
          <a:srgbClr val="FFB9B0"/>
        </a:accent5>
        <a:accent6>
          <a:srgbClr val="AC6D56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чение 6">
        <a:dk1>
          <a:srgbClr val="5E4444"/>
        </a:dk1>
        <a:lt1>
          <a:srgbClr val="F7F3F3"/>
        </a:lt1>
        <a:dk2>
          <a:srgbClr val="8A6362"/>
        </a:dk2>
        <a:lt2>
          <a:srgbClr val="D8C1BA"/>
        </a:lt2>
        <a:accent1>
          <a:srgbClr val="CC6600"/>
        </a:accent1>
        <a:accent2>
          <a:srgbClr val="C16059"/>
        </a:accent2>
        <a:accent3>
          <a:srgbClr val="C4B7B7"/>
        </a:accent3>
        <a:accent4>
          <a:srgbClr val="D3D0D0"/>
        </a:accent4>
        <a:accent5>
          <a:srgbClr val="E2B8AA"/>
        </a:accent5>
        <a:accent6>
          <a:srgbClr val="AF5650"/>
        </a:accent6>
        <a:hlink>
          <a:srgbClr val="FFCC00"/>
        </a:hlink>
        <a:folHlink>
          <a:srgbClr val="CBB55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чение 7">
        <a:dk1>
          <a:srgbClr val="7F6737"/>
        </a:dk1>
        <a:lt1>
          <a:srgbClr val="FFFFFF"/>
        </a:lt1>
        <a:dk2>
          <a:srgbClr val="BFA673"/>
        </a:dk2>
        <a:lt2>
          <a:srgbClr val="E6E3AA"/>
        </a:lt2>
        <a:accent1>
          <a:srgbClr val="FFCC00"/>
        </a:accent1>
        <a:accent2>
          <a:srgbClr val="808000"/>
        </a:accent2>
        <a:accent3>
          <a:srgbClr val="DCD0BC"/>
        </a:accent3>
        <a:accent4>
          <a:srgbClr val="DADADA"/>
        </a:accent4>
        <a:accent5>
          <a:srgbClr val="FFE2AA"/>
        </a:accent5>
        <a:accent6>
          <a:srgbClr val="737300"/>
        </a:accent6>
        <a:hlink>
          <a:srgbClr val="784700"/>
        </a:hlink>
        <a:folHlink>
          <a:srgbClr val="9A7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чение 8">
        <a:dk1>
          <a:srgbClr val="4B2500"/>
        </a:dk1>
        <a:lt1>
          <a:srgbClr val="F9F0D3"/>
        </a:lt1>
        <a:dk2>
          <a:srgbClr val="A69564"/>
        </a:dk2>
        <a:lt2>
          <a:srgbClr val="EFDEAF"/>
        </a:lt2>
        <a:accent1>
          <a:srgbClr val="FFFFE3"/>
        </a:accent1>
        <a:accent2>
          <a:srgbClr val="BFBFA7"/>
        </a:accent2>
        <a:accent3>
          <a:srgbClr val="FBF6E6"/>
        </a:accent3>
        <a:accent4>
          <a:srgbClr val="3F1E00"/>
        </a:accent4>
        <a:accent5>
          <a:srgbClr val="FFFFEF"/>
        </a:accent5>
        <a:accent6>
          <a:srgbClr val="ADAD97"/>
        </a:accent6>
        <a:hlink>
          <a:srgbClr val="7B6D47"/>
        </a:hlink>
        <a:folHlink>
          <a:srgbClr val="A99D2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чение 9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CECFF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2D2D8A"/>
        </a:accent6>
        <a:hlink>
          <a:srgbClr val="6600FF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Stream</Template>
  <TotalTime>162</TotalTime>
  <Words>877</Words>
  <Application>Microsoft Office PowerPoint</Application>
  <PresentationFormat>Произвольный</PresentationFormat>
  <Paragraphs>134</Paragraphs>
  <Slides>21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9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31" baseType="lpstr">
      <vt:lpstr>Arial</vt:lpstr>
      <vt:lpstr>MS Gothic</vt:lpstr>
      <vt:lpstr>Times New Roman</vt:lpstr>
      <vt:lpstr>Garamond</vt:lpstr>
      <vt:lpstr>Wingdings</vt:lpstr>
      <vt:lpstr>Arial Unicode MS</vt:lpstr>
      <vt:lpstr>Arial Narrow</vt:lpstr>
      <vt:lpstr>Arial Rounded MT Bold</vt:lpstr>
      <vt:lpstr>Arial Black</vt:lpstr>
      <vt:lpstr>Течение</vt:lpstr>
      <vt:lpstr>Урок  с использованием технологии дебатов</vt:lpstr>
      <vt:lpstr>Дискуссия-</vt:lpstr>
      <vt:lpstr>Основные элементы технологии дебатов</vt:lpstr>
      <vt:lpstr>Основные элементы технологии дебатов</vt:lpstr>
      <vt:lpstr>Кейс</vt:lpstr>
      <vt:lpstr>Правила ведения дебатов</vt:lpstr>
      <vt:lpstr>Схема рассуждения </vt:lpstr>
      <vt:lpstr>Аргументы «за»</vt:lpstr>
      <vt:lpstr>Аргументы «против»: </vt:lpstr>
      <vt:lpstr>Как  правильно понять исходный текст.</vt:lpstr>
      <vt:lpstr>Тезис</vt:lpstr>
      <vt:lpstr>Антитезис</vt:lpstr>
      <vt:lpstr>План сочинения-рассуждения.</vt:lpstr>
      <vt:lpstr>Проблема, рассматриваемая автором, может быть:</vt:lpstr>
      <vt:lpstr>Вступление может быть написано в форме:</vt:lpstr>
      <vt:lpstr>Начиная комментировать проблему, ты можешь указать:</vt:lpstr>
      <vt:lpstr>Формулировка позиции автора:</vt:lpstr>
      <vt:lpstr>Изложение собственной точки зрения:</vt:lpstr>
      <vt:lpstr>Заключение может быть написано в форме:</vt:lpstr>
      <vt:lpstr>Книги о молодёжи</vt:lpstr>
      <vt:lpstr>Слайд 21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Хабреева Рафига Бахм</dc:creator>
  <cp:lastModifiedBy>revaz</cp:lastModifiedBy>
  <cp:revision>19</cp:revision>
  <cp:lastPrinted>1601-01-01T00:00:00Z</cp:lastPrinted>
  <dcterms:created xsi:type="dcterms:W3CDTF">2010-10-01T04:40:48Z</dcterms:created>
  <dcterms:modified xsi:type="dcterms:W3CDTF">2013-03-11T17:46:16Z</dcterms:modified>
</cp:coreProperties>
</file>