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79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51553-FBF9-4E7C-BB6A-BE52AE2A9976}" type="datetimeFigureOut">
              <a:rPr lang="ru-RU"/>
              <a:pPr>
                <a:defRPr/>
              </a:pPr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22E4A-49F0-4752-A4E4-F574D942D8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0950D5-C609-47C3-85F6-EF1A04A7894C}" type="datetimeFigureOut">
              <a:rPr lang="ru-RU"/>
              <a:pPr>
                <a:defRPr/>
              </a:pPr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E98C6-E8DA-4A3A-977F-7F906262DD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8A8ED3-B1EF-420B-AE74-0B02A2AB91AE}" type="datetimeFigureOut">
              <a:rPr lang="ru-RU"/>
              <a:pPr>
                <a:defRPr/>
              </a:pPr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F29D9-3F9E-468A-81D3-07C5770128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CDC477-7D55-4B45-AC54-B7A0B18E097B}" type="datetimeFigureOut">
              <a:rPr lang="ru-RU"/>
              <a:pPr>
                <a:defRPr/>
              </a:pPr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23E49-3116-46E6-BFC8-F41484D18A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779B66-BC5A-4F21-8A81-1EC6D4D5589F}" type="datetimeFigureOut">
              <a:rPr lang="ru-RU"/>
              <a:pPr>
                <a:defRPr/>
              </a:pPr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52B630-6305-4AC4-81C6-7D14777929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DD47E2-44BA-4284-822C-A15052CBC8BD}" type="datetimeFigureOut">
              <a:rPr lang="ru-RU"/>
              <a:pPr>
                <a:defRPr/>
              </a:pPr>
              <a:t>28.02.2013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ADA619-AC26-481E-8E26-759690E240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BBBA00-51D5-475C-954D-E5E5B3E51D5B}" type="datetimeFigureOut">
              <a:rPr lang="ru-RU"/>
              <a:pPr>
                <a:defRPr/>
              </a:pPr>
              <a:t>28.02.2013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9A931-BB63-4B50-8B57-58D4AB092B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4C99FD-516C-4D88-ADD9-9E72F9DA4F63}" type="datetimeFigureOut">
              <a:rPr lang="ru-RU"/>
              <a:pPr>
                <a:defRPr/>
              </a:pPr>
              <a:t>28.02.2013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1F900E-7A5D-49FC-92B6-C1D18D2A1B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44CFA8-A847-4FC3-975C-D434D75AC813}" type="datetimeFigureOut">
              <a:rPr lang="ru-RU"/>
              <a:pPr>
                <a:defRPr/>
              </a:pPr>
              <a:t>28.02.2013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EBCFB-9C90-4346-9E6B-01B4858C7D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4C549-3BE4-48F0-BD40-D5C96B245560}" type="datetimeFigureOut">
              <a:rPr lang="ru-RU"/>
              <a:pPr>
                <a:defRPr/>
              </a:pPr>
              <a:t>28.02.2013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91503-BC66-4EBE-AEE3-07B73946BF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1E270-E015-444E-B59F-C5F72606E2A0}" type="datetimeFigureOut">
              <a:rPr lang="ru-RU"/>
              <a:pPr>
                <a:defRPr/>
              </a:pPr>
              <a:t>28.02.2013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8F7AEC-582B-4271-85D5-DB75261F3E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2381AE5-10DD-4C94-BCB2-DE71CB929B71}" type="datetimeFigureOut">
              <a:rPr lang="ru-RU"/>
              <a:pPr>
                <a:defRPr/>
              </a:pPr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F8F42D4-127E-4148-A4E9-BFA8BD6622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moscow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1" descr="0.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288" y="404813"/>
            <a:ext cx="9115425" cy="606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3635375" y="620713"/>
            <a:ext cx="20161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  <a:latin typeface="Calibri" pitchFamily="34" charset="0"/>
              </a:rPr>
              <a:t>Презентация №3</a:t>
            </a:r>
          </a:p>
        </p:txBody>
      </p:sp>
      <p:pic>
        <p:nvPicPr>
          <p:cNvPr id="4" name="moscow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4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1" descr="12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2" descr="13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50" y="0"/>
            <a:ext cx="857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1" descr="14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1" descr="17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50" y="0"/>
            <a:ext cx="857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1" descr="19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50" y="0"/>
            <a:ext cx="857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1" descr="20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57275" y="0"/>
            <a:ext cx="70294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1" descr="22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1" descr="23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50" y="0"/>
            <a:ext cx="857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1" descr="24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1" descr="25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3" descr="1.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Рисунок 1" descr="Выход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50" y="0"/>
            <a:ext cx="857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Рисунок 1" descr="Выход1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66813" y="0"/>
            <a:ext cx="6810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Рисунок 1" descr="Выход в космос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16025" y="0"/>
            <a:ext cx="671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Рисунок 1" descr="Г МКС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Рисунок 2" descr="спутник1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43000" y="44450"/>
            <a:ext cx="6813550" cy="681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1" descr="2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57150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1" descr="3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1" descr="6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1" descr="7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1" descr="9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57150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1" descr="10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1" descr="11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57150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3</Words>
  <Application>Microsoft Office PowerPoint</Application>
  <PresentationFormat>Экран (4:3)</PresentationFormat>
  <Paragraphs>1</Paragraphs>
  <Slides>24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7" baseType="lpstr">
      <vt:lpstr>Calibri</vt:lpstr>
      <vt:lpstr>Arial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Alex</dc:creator>
  <cp:lastModifiedBy>revaz</cp:lastModifiedBy>
  <cp:revision>4</cp:revision>
  <dcterms:created xsi:type="dcterms:W3CDTF">2012-12-20T16:27:46Z</dcterms:created>
  <dcterms:modified xsi:type="dcterms:W3CDTF">2013-02-28T19:20:59Z</dcterms:modified>
</cp:coreProperties>
</file>