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84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79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FF1D9F-BE49-433E-8CE9-6FEB27A4A1AC}" type="datetimeFigureOut">
              <a:rPr lang="ru-RU"/>
              <a:pPr>
                <a:defRPr/>
              </a:pPr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C4498F-875A-41E1-8C62-0D3895357A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8E2D04-A68E-447D-B481-ED8175F98361}" type="datetimeFigureOut">
              <a:rPr lang="ru-RU"/>
              <a:pPr>
                <a:defRPr/>
              </a:pPr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C7629-1930-4884-88B6-F7654E741F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A213B-0D42-4FBB-AD42-53E5BFC3C581}" type="datetimeFigureOut">
              <a:rPr lang="ru-RU"/>
              <a:pPr>
                <a:defRPr/>
              </a:pPr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07ED6-00EE-4417-84E5-806A7BB823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C1AE0C-D9AA-4303-9E1C-5AF634B60FAB}" type="datetimeFigureOut">
              <a:rPr lang="ru-RU"/>
              <a:pPr>
                <a:defRPr/>
              </a:pPr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573328-88E5-49F0-AC2F-9F9AB02A9A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616460-4D27-46C5-BFE1-5B824CA2B7BE}" type="datetimeFigureOut">
              <a:rPr lang="ru-RU"/>
              <a:pPr>
                <a:defRPr/>
              </a:pPr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598D58-CDA4-46B7-8DE9-73624E120B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F54D9-7323-4266-A452-40C9B47490B7}" type="datetimeFigureOut">
              <a:rPr lang="ru-RU"/>
              <a:pPr>
                <a:defRPr/>
              </a:pPr>
              <a:t>28.02.2013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093CD-D53F-4A38-B0E0-94BAA2275E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E83EAB-0D57-495C-8171-1CC6362A52D2}" type="datetimeFigureOut">
              <a:rPr lang="ru-RU"/>
              <a:pPr>
                <a:defRPr/>
              </a:pPr>
              <a:t>28.02.2013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43C9F-8744-4232-A747-531377D4C9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E3B539-3397-49FF-90C9-6E84691C8D0C}" type="datetimeFigureOut">
              <a:rPr lang="ru-RU"/>
              <a:pPr>
                <a:defRPr/>
              </a:pPr>
              <a:t>28.02.2013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2C6BDD-274F-4856-9C27-D58FC19265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D7BDF8-D2BE-4EF8-9F6E-6C2D9BDE594C}" type="datetimeFigureOut">
              <a:rPr lang="ru-RU"/>
              <a:pPr>
                <a:defRPr/>
              </a:pPr>
              <a:t>28.02.2013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10E28-F370-44E5-9ADA-CD393F1F5F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9716CB-CCF3-4BB2-AF43-3082A2E7F9F3}" type="datetimeFigureOut">
              <a:rPr lang="ru-RU"/>
              <a:pPr>
                <a:defRPr/>
              </a:pPr>
              <a:t>28.02.2013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6E9FCB-0556-498D-8368-57633BA7F7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CD5FBD-D575-4DFA-B209-F2BAC45556FD}" type="datetimeFigureOut">
              <a:rPr lang="ru-RU"/>
              <a:pPr>
                <a:defRPr/>
              </a:pPr>
              <a:t>28.02.2013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C2E2E2-ECA1-43FC-A5CD-769586941D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AC04E8D-8551-4909-8423-654140A2B5E2}" type="datetimeFigureOut">
              <a:rPr lang="ru-RU"/>
              <a:pPr>
                <a:defRPr/>
              </a:pPr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EAF8B67-E995-4153-A352-5A61CA168A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partend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1" descr="29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71713" y="177800"/>
            <a:ext cx="4600575" cy="649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3563938" y="260350"/>
            <a:ext cx="19446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chemeClr val="bg1"/>
                </a:solidFill>
                <a:latin typeface="Calibri" pitchFamily="34" charset="0"/>
              </a:rPr>
              <a:t>Презентация №2</a:t>
            </a:r>
          </a:p>
        </p:txBody>
      </p:sp>
      <p:pic>
        <p:nvPicPr>
          <p:cNvPr id="4" name="parten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6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9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1" descr="28.jpe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82825" y="0"/>
            <a:ext cx="4578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6000"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1" descr="28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8113" y="0"/>
            <a:ext cx="88677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6000">
    <p:fade thruBlk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1" descr="25.jpe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63763" y="0"/>
            <a:ext cx="4816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6000">
    <p:fade thruBlk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2" descr="31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11375" y="0"/>
            <a:ext cx="4921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6000">
    <p:fade thruBlk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1" descr="Космос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0375" y="0"/>
            <a:ext cx="8223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6000">
    <p:fade thruBlk="1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1" descr="Л2.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339975" y="23813"/>
            <a:ext cx="4464050" cy="678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6000">
    <p:fade thruBlk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1" descr="л3а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54250" y="41275"/>
            <a:ext cx="4635500" cy="681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6000">
    <p:fade thruBlk="1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1" descr="л3б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313" y="0"/>
            <a:ext cx="87153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6000">
    <p:fade thruBlk="1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1" descr="Л6.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78050" y="49213"/>
            <a:ext cx="4787900" cy="680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6000">
    <p:fade thruBlk="1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Рисунок 1" descr="Л7.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4288" y="0"/>
            <a:ext cx="917257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6000"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1" descr="Г6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08188" y="0"/>
            <a:ext cx="51276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6000"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Рисунок 2" descr="Л9.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8913" y="0"/>
            <a:ext cx="87661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6000">
    <p:fade thruBlk="1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Рисунок 1" descr="Л10.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17625" y="14288"/>
            <a:ext cx="6494463" cy="684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6000">
    <p:fade thruBlk="1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Рисунок 1" descr="Л12..jpe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6350" y="0"/>
            <a:ext cx="91567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6000">
    <p:fade thruBlk="1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Рисунок 1" descr="Л13.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750" y="260350"/>
            <a:ext cx="9080500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6000">
    <p:fade thruBlk="1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Рисунок 1" descr="Л16.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84438" y="85725"/>
            <a:ext cx="4175125" cy="668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6000">
    <p:fade thruBlk="1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Рисунок 1" descr="Л14..jpe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16238" y="53975"/>
            <a:ext cx="3311525" cy="675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6000">
    <p:fade thruBlk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Рисунок 1" descr="Л17.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66938" y="0"/>
            <a:ext cx="4810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6000">
    <p:fade thruBlk="1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Рисунок 1" descr="Л18.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51025" y="0"/>
            <a:ext cx="55927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6000">
    <p:fade thruBlk="1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Рисунок 1" descr="Л0.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8825" y="-6350"/>
            <a:ext cx="7626350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6000">
    <p:fade thruBlk="1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Рисунок 2" descr="Путин и Леонов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2700" y="0"/>
            <a:ext cx="9169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6000"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1" descr="А.Леонов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6000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1" descr="А.Леонов...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63775" y="0"/>
            <a:ext cx="46164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6000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1" descr="Союз-Апполон.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50" y="0"/>
            <a:ext cx="8572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6000"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1" descr="Леонов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" y="0"/>
            <a:ext cx="8229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6000"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1" descr="23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41438" y="-9525"/>
            <a:ext cx="647065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6000"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1" descr="24.jpe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06625" y="0"/>
            <a:ext cx="4730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6000"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1" descr="27.jpe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53988"/>
            <a:ext cx="9144000" cy="655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6000">
    <p:fade thruBlk="1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3</Words>
  <Application>Microsoft Office PowerPoint</Application>
  <PresentationFormat>Экран (4:3)</PresentationFormat>
  <Paragraphs>1</Paragraphs>
  <Slides>29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2" baseType="lpstr">
      <vt:lpstr>Calibri</vt:lpstr>
      <vt:lpstr>Arial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Alex</dc:creator>
  <cp:lastModifiedBy>revaz</cp:lastModifiedBy>
  <cp:revision>7</cp:revision>
  <dcterms:created xsi:type="dcterms:W3CDTF">2012-12-20T16:13:42Z</dcterms:created>
  <dcterms:modified xsi:type="dcterms:W3CDTF">2013-02-28T19:19:58Z</dcterms:modified>
</cp:coreProperties>
</file>