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5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4AEF3-2F61-4BD6-BB9E-2CD43C9CC48A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B5C11-F48C-438B-AE12-B6A2E804C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13A77-5754-45F3-9FB7-B417211C974E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A8FD7-DA8B-4027-B553-2AA8DEDA5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3F11F-FAA0-4196-89D4-61BD8BD72DC4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67286-C902-495D-B6A0-5AB544C03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83241-EE3E-43E0-B7AD-EE24373E3536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6062C-E576-45B9-BE99-6CF1E2272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34735-FBAF-4CD5-BF33-FEFA497435D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7EBDB-0E85-4A38-A967-D490C7344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E39A7-29D1-4B3E-8466-0AD4524E0735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D0B14-759E-4503-9FFD-FF75C47D7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472AB-D8B1-4297-847D-624C76309429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AAA3F-75BC-4D40-AEBF-5E5F41DDC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3E664-A138-4C5B-957B-8590A1C268D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547E4-5BF0-4190-A895-20459C07C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80841-CB21-4AF9-A853-98605906843E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8A8C2-8D88-4463-9492-89E3B1D3C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EE0D-0B24-4E94-BDEA-632F77BA737A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DBC20-EC0F-4778-9941-2885F5332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3018A-296C-4AEF-BF00-B82666DDAB00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ACFA-3568-4391-93E0-56EC78E87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DB1A89-1780-4349-937F-28506C979834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75E903-A8EC-44AC-A407-D2DEE8EC1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moscow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Памяти Ю.А.Гагарина.В.А.Джанибеков.jpe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3563938" y="333375"/>
            <a:ext cx="20875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Презентация №1</a:t>
            </a:r>
          </a:p>
        </p:txBody>
      </p:sp>
      <p:pic>
        <p:nvPicPr>
          <p:cNvPr id="4" name="mosc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Г.0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8988" y="1052513"/>
            <a:ext cx="7566025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Г с семьей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0750" y="188913"/>
            <a:ext cx="47625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Г с дочкой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3525"/>
            <a:ext cx="9144000" cy="63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Г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6550"/>
            <a:ext cx="9144000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Путин в Звездном городке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2575"/>
            <a:ext cx="9144000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Г Белка и стрел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0275" y="188913"/>
            <a:ext cx="728345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г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Г.Восток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Г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2500" y="800100"/>
            <a:ext cx="7239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Г1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Г.И К..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6513" y="571500"/>
            <a:ext cx="39909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Короле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325" y="100013"/>
            <a:ext cx="9023350" cy="65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газет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2125" y="0"/>
            <a:ext cx="561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</Words>
  <Application>Microsoft Office PowerPoint</Application>
  <PresentationFormat>Экран (4:3)</PresentationFormat>
  <Paragraphs>1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revaz</cp:lastModifiedBy>
  <cp:revision>7</cp:revision>
  <dcterms:created xsi:type="dcterms:W3CDTF">2012-12-20T16:04:05Z</dcterms:created>
  <dcterms:modified xsi:type="dcterms:W3CDTF">2013-02-28T19:18:37Z</dcterms:modified>
</cp:coreProperties>
</file>