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omic Sans MS" pitchFamily="66" charset="0"/>
      <p:regular r:id="rId3"/>
      <p:bold r:id="rId4"/>
    </p:embeddedFont>
    <p:embeddedFont>
      <p:font typeface="Calibri" pitchFamily="34" charset="0"/>
      <p:regular r:id="rId5"/>
      <p:bold r:id="rId6"/>
      <p:italic r:id="rId7"/>
      <p:boldItalic r:id="rId8"/>
    </p:embeddedFont>
    <p:embeddedFont>
      <p:font typeface="Informal Roman" pitchFamily="66" charset="0"/>
      <p:regular r:id="rId9"/>
    </p:embeddedFont>
    <p:embeddedFont>
      <p:font typeface="Georgia" pitchFamily="18" charset="0"/>
      <p:regular r:id="rId10"/>
      <p:bold r:id="rId11"/>
      <p:italic r:id="rId12"/>
      <p:boldItalic r:id="rId13"/>
    </p:embeddedFont>
    <p:embeddedFont>
      <p:font typeface="Trebuchet MS" pitchFamily="34" charset="0"/>
      <p:regular r:id="rId14"/>
      <p:bold r:id="rId15"/>
      <p:italic r:id="rId16"/>
      <p:boldItalic r:id="rId17"/>
    </p:embeddedFont>
    <p:embeddedFont>
      <p:font typeface="Monotype Corsiva" pitchFamily="66" charset="0"/>
      <p: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E44"/>
    <a:srgbClr val="003366"/>
    <a:srgbClr val="17375E"/>
    <a:srgbClr val="9E0000"/>
    <a:srgbClr val="003399"/>
    <a:srgbClr val="0727B1"/>
    <a:srgbClr val="952405"/>
    <a:srgbClr val="103E8A"/>
    <a:srgbClr val="CF3207"/>
    <a:srgbClr val="B82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15" autoAdjust="0"/>
    <p:restoredTop sz="94662" autoAdjust="0"/>
  </p:normalViewPr>
  <p:slideViewPr>
    <p:cSldViewPr>
      <p:cViewPr>
        <p:scale>
          <a:sx n="66" d="100"/>
          <a:sy n="66" d="100"/>
        </p:scale>
        <p:origin x="-132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3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font" Target="fonts/font16.fntdata"/><Relationship Id="rId3" Type="http://schemas.openxmlformats.org/officeDocument/2006/relationships/font" Target="fonts/font1.fntdata"/><Relationship Id="rId21" Type="http://schemas.openxmlformats.org/officeDocument/2006/relationships/theme" Target="theme/theme1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28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963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903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865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61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9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341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747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864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30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10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4EEBE-132D-49CD-B057-13EA5B1A6334}" type="datetimeFigureOut">
              <a:rPr lang="ru-RU" smtClean="0"/>
              <a:t>05.01.2013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A8F81-F503-4756-A6E5-54BAED844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44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1592194" cy="39528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35" y="1988840"/>
            <a:ext cx="2025369" cy="39635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4760" y="44624"/>
            <a:ext cx="7087640" cy="8002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Georgia" pitchFamily="18" charset="0"/>
              </a:rPr>
              <a:t>Intellectual game</a:t>
            </a: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latin typeface="Georgia" pitchFamily="18" charset="0"/>
              </a:rPr>
              <a:t>“</a:t>
            </a:r>
            <a:r>
              <a:rPr lang="en-US" sz="2800" b="1" dirty="0" smtClean="0">
                <a:solidFill>
                  <a:srgbClr val="9E0000"/>
                </a:solidFill>
                <a:latin typeface="Georgia" pitchFamily="18" charset="0"/>
              </a:rPr>
              <a:t>Brain-Ring</a:t>
            </a:r>
            <a:r>
              <a:rPr lang="en-US" sz="2800" b="1" dirty="0" smtClean="0">
                <a:solidFill>
                  <a:schemeClr val="tx1"/>
                </a:solidFill>
                <a:latin typeface="Georgia" pitchFamily="18" charset="0"/>
              </a:rPr>
              <a:t>”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748067"/>
            <a:ext cx="5400600" cy="824949"/>
          </a:xfrm>
          <a:noFill/>
          <a:ln>
            <a:noFill/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/>
            </a:r>
            <a:b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Englishmen          Scots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/>
            </a:r>
            <a:b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980728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Georgia" pitchFamily="18" charset="0"/>
              </a:rPr>
              <a:t>Score</a:t>
            </a:r>
            <a:endParaRPr lang="ru-RU" sz="6000" b="1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9646" y="3886597"/>
            <a:ext cx="4860626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0" b="1" dirty="0" smtClean="0">
                <a:solidFill>
                  <a:srgbClr val="C00000"/>
                </a:solidFill>
                <a:latin typeface="Trebuchet MS" pitchFamily="34" charset="0"/>
              </a:rPr>
              <a:t>00</a:t>
            </a:r>
            <a:r>
              <a:rPr lang="en-US" sz="1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 </a:t>
            </a:r>
            <a:r>
              <a:rPr lang="en-US" sz="1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: </a:t>
            </a:r>
            <a:r>
              <a:rPr lang="ru-RU" sz="1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pitchFamily="34" charset="0"/>
              </a:rPr>
              <a:t>00</a:t>
            </a:r>
            <a:r>
              <a:rPr lang="ru-RU" sz="13600" dirty="0">
                <a:latin typeface="Georgia" pitchFamily="18" charset="0"/>
              </a:rPr>
              <a:t/>
            </a:r>
            <a:br>
              <a:rPr lang="ru-RU" sz="13600" dirty="0">
                <a:latin typeface="Georgia" pitchFamily="18" charset="0"/>
              </a:rPr>
            </a:br>
            <a:endParaRPr lang="ru-RU" sz="13600" dirty="0"/>
          </a:p>
        </p:txBody>
      </p:sp>
    </p:spTree>
    <p:extLst>
      <p:ext uri="{BB962C8B-B14F-4D97-AF65-F5344CB8AC3E}">
        <p14:creationId xmlns:p14="http://schemas.microsoft.com/office/powerpoint/2010/main" val="49714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</TotalTime>
  <Words>10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Comic Sans MS</vt:lpstr>
      <vt:lpstr>Calibri</vt:lpstr>
      <vt:lpstr>Informal Roman</vt:lpstr>
      <vt:lpstr>Georgia</vt:lpstr>
      <vt:lpstr>Trebuchet MS</vt:lpstr>
      <vt:lpstr>Monotype Corsiva</vt:lpstr>
      <vt:lpstr>Тема Office</vt:lpstr>
      <vt:lpstr>         Englishmen          Scots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Englishman  or  Scotsman?</dc:title>
  <dc:creator>Sheverni</dc:creator>
  <cp:lastModifiedBy>Сергей</cp:lastModifiedBy>
  <cp:revision>138</cp:revision>
  <dcterms:created xsi:type="dcterms:W3CDTF">2012-11-28T00:01:19Z</dcterms:created>
  <dcterms:modified xsi:type="dcterms:W3CDTF">2013-01-05T15:36:29Z</dcterms:modified>
</cp:coreProperties>
</file>