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9" r:id="rId4"/>
    <p:sldId id="285" r:id="rId5"/>
    <p:sldId id="260" r:id="rId6"/>
    <p:sldId id="293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79" r:id="rId27"/>
    <p:sldId id="282" r:id="rId28"/>
    <p:sldId id="283" r:id="rId29"/>
    <p:sldId id="284" r:id="rId30"/>
    <p:sldId id="309" r:id="rId31"/>
    <p:sldId id="302" r:id="rId32"/>
    <p:sldId id="303" r:id="rId33"/>
    <p:sldId id="294" r:id="rId34"/>
    <p:sldId id="289" r:id="rId35"/>
    <p:sldId id="295" r:id="rId36"/>
    <p:sldId id="304" r:id="rId37"/>
    <p:sldId id="305" r:id="rId38"/>
    <p:sldId id="306" r:id="rId39"/>
    <p:sldId id="299" r:id="rId40"/>
    <p:sldId id="300" r:id="rId41"/>
    <p:sldId id="286" r:id="rId42"/>
    <p:sldId id="290" r:id="rId43"/>
    <p:sldId id="287" r:id="rId44"/>
    <p:sldId id="291" r:id="rId45"/>
    <p:sldId id="288" r:id="rId46"/>
    <p:sldId id="296" r:id="rId47"/>
    <p:sldId id="292" r:id="rId48"/>
    <p:sldId id="297" r:id="rId49"/>
    <p:sldId id="307" r:id="rId50"/>
    <p:sldId id="258" r:id="rId51"/>
    <p:sldId id="308" r:id="rId52"/>
  </p:sldIdLst>
  <p:sldSz cx="9144000" cy="6858000" type="screen4x3"/>
  <p:notesSz cx="6858000" cy="9144000"/>
  <p:embeddedFontLs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Trebuchet MS" pitchFamily="34" charset="0"/>
      <p:regular r:id="rId58"/>
      <p:bold r:id="rId59"/>
      <p:italic r:id="rId60"/>
      <p:boldItalic r:id="rId61"/>
    </p:embeddedFont>
    <p:embeddedFont>
      <p:font typeface="Microsoft YaHei" charset="-122"/>
      <p:regular r:id="rId62"/>
      <p:bold r:id="rId63"/>
    </p:embeddedFont>
    <p:embeddedFont>
      <p:font typeface="Meiryo" charset="-128"/>
      <p:regular r:id="rId64"/>
      <p:bold r:id="rId65"/>
      <p:italic r:id="rId66"/>
      <p:boldItalic r:id="rId67"/>
    </p:embeddedFont>
    <p:embeddedFont>
      <p:font typeface="Aharoni" charset="-79"/>
      <p:bold r:id="rId68"/>
    </p:embeddedFont>
    <p:embeddedFont>
      <p:font typeface="Monotype Corsiva" pitchFamily="66" charset="0"/>
      <p:italic r:id="rId69"/>
    </p:embeddedFont>
    <p:embeddedFont>
      <p:font typeface="Century Gothic" pitchFamily="34" charset="0"/>
      <p:regular r:id="rId70"/>
      <p:bold r:id="rId71"/>
      <p:italic r:id="rId72"/>
      <p:boldItalic r:id="rId7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109"/>
    <a:srgbClr val="097D0C"/>
    <a:srgbClr val="0DB311"/>
    <a:srgbClr val="6A4502"/>
    <a:srgbClr val="EE9A04"/>
    <a:srgbClr val="FBA711"/>
    <a:srgbClr val="E22B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12" autoAdjust="0"/>
    <p:restoredTop sz="94624" autoAdjust="0"/>
  </p:normalViewPr>
  <p:slideViewPr>
    <p:cSldViewPr>
      <p:cViewPr>
        <p:scale>
          <a:sx n="75" d="100"/>
          <a:sy n="75" d="100"/>
        </p:scale>
        <p:origin x="-174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983DEA1-DE09-4F56-B2E9-726785C7A3DB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B84EFA-956D-4DE8-8347-1C5AC6268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E1BB5B-6828-484A-BE53-E1B0E136CD6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6A0D8B-316F-44F1-B29C-75F65B93D97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AE9E7-EF24-4A84-BC9E-0194DEFAC885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98D2-9CEC-4E5E-B8AF-B29B95504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D2A72-FD47-4E9A-8E1F-B5F490C0E09D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17E7B-8DDC-4192-8689-8FC6D7B5F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57A1E-D200-458F-9951-6710C143B897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04138-6DBA-4B05-AA12-57927F7C0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DC01-4BEA-4D38-9E33-732C2EC6FBE7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E807D-6597-4437-BCB1-B5CCEA9AD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EEBA9-F825-4D35-BB76-046C9DDED42D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68D4B-4A48-47ED-B257-373F0C568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411EA-9A7F-4163-BFBA-8C89BE514B80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1688B-C6E9-4E6F-87E9-E1F42601B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58BBB-8816-49CF-A13F-8DA6BFFEC73C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456AD-D692-40B5-9F2C-5EEBE0473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ED2D6-AEE0-4199-AC10-95914C8E9364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70B2-F783-473B-858C-3871089DC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5D8EE-6D08-459C-9DBF-A006C5E11F5F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02F1F-468E-4800-9055-AB65C14BC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9E81-05CE-401B-85E2-E65B9168D751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2507D-A5B6-4327-B81A-B64DA95E5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92889-4C14-4622-9BD1-7B1774D440A5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AECCF-67D8-4B64-A48D-E808910A5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2089FB-C7E2-4002-8989-8FDB11F27804}" type="datetimeFigureOut">
              <a:rPr lang="ru-RU"/>
              <a:pPr>
                <a:defRPr/>
              </a:pPr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27BC9A-8C49-4F1E-BB6E-FF2E0FE8C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9" Type="http://schemas.openxmlformats.org/officeDocument/2006/relationships/image" Target="../media/image147.png"/><Relationship Id="rId3" Type="http://schemas.openxmlformats.org/officeDocument/2006/relationships/image" Target="../media/image111.jpeg"/><Relationship Id="rId21" Type="http://schemas.openxmlformats.org/officeDocument/2006/relationships/image" Target="../media/image129.png"/><Relationship Id="rId34" Type="http://schemas.openxmlformats.org/officeDocument/2006/relationships/image" Target="../media/image142.png"/><Relationship Id="rId42" Type="http://schemas.openxmlformats.org/officeDocument/2006/relationships/image" Target="../media/image150.png"/><Relationship Id="rId47" Type="http://schemas.openxmlformats.org/officeDocument/2006/relationships/image" Target="../media/image155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33" Type="http://schemas.openxmlformats.org/officeDocument/2006/relationships/image" Target="../media/image141.png"/><Relationship Id="rId38" Type="http://schemas.openxmlformats.org/officeDocument/2006/relationships/image" Target="../media/image146.png"/><Relationship Id="rId46" Type="http://schemas.openxmlformats.org/officeDocument/2006/relationships/image" Target="../media/image1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41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37" Type="http://schemas.openxmlformats.org/officeDocument/2006/relationships/image" Target="../media/image145.png"/><Relationship Id="rId40" Type="http://schemas.openxmlformats.org/officeDocument/2006/relationships/image" Target="../media/image148.png"/><Relationship Id="rId45" Type="http://schemas.openxmlformats.org/officeDocument/2006/relationships/image" Target="../media/image153.png"/><Relationship Id="rId5" Type="http://schemas.openxmlformats.org/officeDocument/2006/relationships/image" Target="../media/image113.jpe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36" Type="http://schemas.openxmlformats.org/officeDocument/2006/relationships/image" Target="../media/image144.png"/><Relationship Id="rId49" Type="http://schemas.openxmlformats.org/officeDocument/2006/relationships/image" Target="../media/image157.jpe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4" Type="http://schemas.openxmlformats.org/officeDocument/2006/relationships/image" Target="../media/image152.png"/><Relationship Id="rId4" Type="http://schemas.openxmlformats.org/officeDocument/2006/relationships/image" Target="../media/image112.jpe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143.png"/><Relationship Id="rId43" Type="http://schemas.openxmlformats.org/officeDocument/2006/relationships/image" Target="../media/image151.png"/><Relationship Id="rId48" Type="http://schemas.openxmlformats.org/officeDocument/2006/relationships/image" Target="../media/image156.png"/><Relationship Id="rId8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296863"/>
            <a:ext cx="172720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4213" y="1890713"/>
            <a:ext cx="5210175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5"/>
          <a:srcRect/>
          <a:stretch>
            <a:fillRect/>
          </a:stretch>
        </p:blipFill>
        <p:spPr>
          <a:xfrm>
            <a:off x="1347788" y="1292225"/>
            <a:ext cx="6265862" cy="1547813"/>
          </a:xfrm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322263" y="5630863"/>
            <a:ext cx="8858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  <a:ea typeface="Microsoft YaHei" charset="-122"/>
              </a:rPr>
              <a:t>Учитель английского языка: </a:t>
            </a:r>
            <a:r>
              <a:rPr lang="ru-RU" sz="2400" b="1">
                <a:latin typeface="Trebuchet MS" pitchFamily="34" charset="0"/>
                <a:ea typeface="Microsoft YaHei" charset="-122"/>
              </a:rPr>
              <a:t>Шихвердиева Алла Сергеевна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250825" y="6064250"/>
            <a:ext cx="8645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rebuchet MS" pitchFamily="34" charset="0"/>
                <a:ea typeface="Microsoft YaHei" charset="-122"/>
              </a:rPr>
              <a:t>Средняя общеобразовательная школа №717 </a:t>
            </a:r>
            <a:r>
              <a:rPr lang="en-US" sz="2400">
                <a:latin typeface="Trebuchet MS" pitchFamily="34" charset="0"/>
                <a:ea typeface="Microsoft YaHei" charset="-122"/>
              </a:rPr>
              <a:t>CAO </a:t>
            </a:r>
            <a:r>
              <a:rPr lang="ru-RU" sz="2400">
                <a:latin typeface="Trebuchet MS" pitchFamily="34" charset="0"/>
                <a:ea typeface="Microsoft YaHei" charset="-122"/>
              </a:rPr>
              <a:t>г. Москвы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871663" y="981075"/>
            <a:ext cx="5364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rebuchet MS" pitchFamily="34" charset="0"/>
                <a:ea typeface="Meiryo" charset="-52"/>
                <a:cs typeface="Meiryo" charset="-52"/>
              </a:rPr>
              <a:t>Презентация к уроку-празднику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92950" y="1890713"/>
            <a:ext cx="287338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sndAc>
      <p:stSnd>
        <p:snd r:embed="rId2" name="Alphabet Song - short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4175"/>
            <a:ext cx="2617788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573088"/>
            <a:ext cx="4824412" cy="724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054100" y="-1090613"/>
            <a:ext cx="6705600" cy="3876676"/>
            <a:chOff x="-664" y="-687"/>
            <a:chExt cx="4224" cy="2442"/>
          </a:xfrm>
        </p:grpSpPr>
        <p:pic>
          <p:nvPicPr>
            <p:cNvPr id="23555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664" y="-687"/>
              <a:ext cx="4224" cy="2442"/>
            </a:xfrm>
            <a:prstGeom prst="rect">
              <a:avLst/>
            </a:prstGeom>
            <a:noFill/>
          </p:spPr>
        </p:pic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-477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Gg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23558" name="TextBox 10"/>
          <p:cNvSpPr txBox="1">
            <a:spLocks noChangeArrowheads="1"/>
          </p:cNvSpPr>
          <p:nvPr/>
        </p:nvSpPr>
        <p:spPr bwMode="auto">
          <a:xfrm>
            <a:off x="2916238" y="4941888"/>
            <a:ext cx="60769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I`m a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g</a:t>
            </a:r>
            <a:r>
              <a:rPr lang="en-US" sz="3600" b="1">
                <a:latin typeface="Trebuchet MS" pitchFamily="34" charset="0"/>
                <a:cs typeface="Aharoni" charset="-79"/>
              </a:rPr>
              <a:t>irl. I`ve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g</a:t>
            </a:r>
            <a:r>
              <a:rPr lang="en-US" sz="3600" b="1">
                <a:latin typeface="Trebuchet MS" pitchFamily="34" charset="0"/>
                <a:cs typeface="Aharoni" charset="-79"/>
              </a:rPr>
              <a:t>ot a doll.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Her name is May.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We like to play.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3559" name="TextBox 5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girl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девочка</a:t>
            </a: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65400"/>
            <a:ext cx="389096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1438" y="2492375"/>
            <a:ext cx="268763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895350" y="-1090613"/>
            <a:ext cx="6534150" cy="3876676"/>
            <a:chOff x="-564" y="-687"/>
            <a:chExt cx="4116" cy="2442"/>
          </a:xfrm>
        </p:grpSpPr>
        <p:pic>
          <p:nvPicPr>
            <p:cNvPr id="24579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64" y="-687"/>
              <a:ext cx="4116" cy="2442"/>
            </a:xfrm>
            <a:prstGeom prst="rect">
              <a:avLst/>
            </a:prstGeom>
            <a:noFill/>
          </p:spPr>
        </p:pic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Hh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house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дом</a:t>
            </a:r>
          </a:p>
        </p:txBody>
      </p: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4067175" y="3590925"/>
            <a:ext cx="59055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Little mouse,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little mouse!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Where is your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h</a:t>
            </a:r>
            <a:r>
              <a:rPr lang="en-US" sz="3600" b="1">
                <a:latin typeface="Trebuchet MS" pitchFamily="34" charset="0"/>
                <a:cs typeface="Aharoni" charset="-79"/>
              </a:rPr>
              <a:t>ouse?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I`m a poor mouse,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I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h</a:t>
            </a:r>
            <a:r>
              <a:rPr lang="en-US" sz="3600" b="1">
                <a:latin typeface="Trebuchet MS" pitchFamily="34" charset="0"/>
                <a:cs typeface="Aharoni" charset="-79"/>
              </a:rPr>
              <a:t>ave no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h</a:t>
            </a:r>
            <a:r>
              <a:rPr lang="en-US" sz="3600" b="1">
                <a:latin typeface="Trebuchet MS" pitchFamily="34" charset="0"/>
                <a:cs typeface="Aharoni" charset="-79"/>
              </a:rPr>
              <a:t>ouse.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196975"/>
            <a:ext cx="5240337" cy="393065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76109"/>
            </a:solidFill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609725" y="-1090613"/>
            <a:ext cx="6237288" cy="3876676"/>
            <a:chOff x="-1014" y="-687"/>
            <a:chExt cx="3929" cy="2442"/>
          </a:xfrm>
        </p:grpSpPr>
        <p:pic>
          <p:nvPicPr>
            <p:cNvPr id="25602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014" y="-687"/>
              <a:ext cx="3929" cy="2442"/>
            </a:xfrm>
            <a:prstGeom prst="rect">
              <a:avLst/>
            </a:prstGeom>
            <a:noFill/>
          </p:spPr>
        </p:pic>
        <p:sp>
          <p:nvSpPr>
            <p:cNvPr id="25603" name="Text Box 3"/>
            <p:cNvSpPr txBox="1">
              <a:spLocks noChangeArrowheads="1"/>
            </p:cNvSpPr>
            <p:nvPr/>
          </p:nvSpPr>
          <p:spPr bwMode="auto">
            <a:xfrm>
              <a:off x="-976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Ii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611188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Spr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ng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s com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ng. Warm and n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ce. 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ce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s melt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ng. Poor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i</a:t>
            </a:r>
            <a:r>
              <a:rPr lang="en-US" sz="3600" b="1">
                <a:latin typeface="Trebuchet MS" pitchFamily="34" charset="0"/>
                <a:cs typeface="Aharoni" charset="-79"/>
              </a:rPr>
              <a:t>ce!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5606" name="TextBox 4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ice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лёд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2963" y="765175"/>
            <a:ext cx="5292725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322388" y="-1090613"/>
            <a:ext cx="6235701" cy="3876676"/>
            <a:chOff x="-833" y="-687"/>
            <a:chExt cx="3928" cy="2442"/>
          </a:xfrm>
        </p:grpSpPr>
        <p:pic>
          <p:nvPicPr>
            <p:cNvPr id="26626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833" y="-687"/>
              <a:ext cx="3928" cy="2442"/>
            </a:xfrm>
            <a:prstGeom prst="rect">
              <a:avLst/>
            </a:prstGeom>
            <a:noFill/>
          </p:spPr>
        </p:pic>
        <p:sp>
          <p:nvSpPr>
            <p:cNvPr id="26627" name="Text Box 3"/>
            <p:cNvSpPr txBox="1">
              <a:spLocks noChangeArrowheads="1"/>
            </p:cNvSpPr>
            <p:nvPr/>
          </p:nvSpPr>
          <p:spPr bwMode="auto">
            <a:xfrm>
              <a:off x="-794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Jj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jeans </a:t>
            </a:r>
            <a:r>
              <a:rPr lang="en-US" sz="3200" b="1">
                <a:latin typeface="Trebuchet MS" pitchFamily="34" charset="0"/>
              </a:rPr>
              <a:t>—</a:t>
            </a:r>
            <a:r>
              <a:rPr lang="ru-RU" sz="3200" b="1">
                <a:latin typeface="Trebuchet MS" pitchFamily="34" charset="0"/>
              </a:rPr>
              <a:t> джинсы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539750" y="4289425"/>
            <a:ext cx="4464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Merry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J</a:t>
            </a:r>
            <a:r>
              <a:rPr lang="en-US" sz="3600" b="1">
                <a:latin typeface="Trebuchet MS" pitchFamily="34" charset="0"/>
                <a:cs typeface="Aharoni" charset="-79"/>
              </a:rPr>
              <a:t>immy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J</a:t>
            </a:r>
            <a:r>
              <a:rPr lang="en-US" sz="3600" b="1">
                <a:latin typeface="Trebuchet MS" pitchFamily="34" charset="0"/>
                <a:cs typeface="Aharoni" charset="-79"/>
              </a:rPr>
              <a:t>inn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is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j</a:t>
            </a:r>
            <a:r>
              <a:rPr lang="en-US" sz="3600" b="1">
                <a:latin typeface="Trebuchet MS" pitchFamily="34" charset="0"/>
                <a:cs typeface="Aharoni" charset="-79"/>
              </a:rPr>
              <a:t>umping in his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j</a:t>
            </a:r>
            <a:r>
              <a:rPr lang="en-US" sz="3600" b="1">
                <a:latin typeface="Trebuchet MS" pitchFamily="34" charset="0"/>
                <a:cs typeface="Aharoni" charset="-79"/>
              </a:rPr>
              <a:t>eans.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3988" y="242888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176338" y="-1090613"/>
            <a:ext cx="6516688" cy="3876676"/>
            <a:chOff x="-741" y="-687"/>
            <a:chExt cx="4105" cy="2442"/>
          </a:xfrm>
        </p:grpSpPr>
        <p:pic>
          <p:nvPicPr>
            <p:cNvPr id="27650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41" y="-687"/>
              <a:ext cx="4105" cy="2442"/>
            </a:xfrm>
            <a:prstGeom prst="rect">
              <a:avLst/>
            </a:prstGeom>
            <a:noFill/>
          </p:spPr>
        </p:pic>
        <p:sp>
          <p:nvSpPr>
            <p:cNvPr id="27651" name="Text Box 3"/>
            <p:cNvSpPr txBox="1">
              <a:spLocks noChangeArrowheads="1"/>
            </p:cNvSpPr>
            <p:nvPr/>
          </p:nvSpPr>
          <p:spPr bwMode="auto">
            <a:xfrm>
              <a:off x="-613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Kk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27653" name="TextBox 10"/>
          <p:cNvSpPr txBox="1">
            <a:spLocks noChangeArrowheads="1"/>
          </p:cNvSpPr>
          <p:nvPr/>
        </p:nvSpPr>
        <p:spPr bwMode="auto">
          <a:xfrm>
            <a:off x="539750" y="4289425"/>
            <a:ext cx="44640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k</a:t>
            </a:r>
            <a:r>
              <a:rPr lang="en-US" sz="3600" b="1">
                <a:latin typeface="Trebuchet MS" pitchFamily="34" charset="0"/>
                <a:cs typeface="Aharoni" charset="-79"/>
              </a:rPr>
              <a:t>ing is strong.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k</a:t>
            </a:r>
            <a:r>
              <a:rPr lang="en-US" sz="3600" b="1">
                <a:latin typeface="Trebuchet MS" pitchFamily="34" charset="0"/>
                <a:cs typeface="Aharoni" charset="-79"/>
              </a:rPr>
              <a:t>ing is brave.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What is his name? He is Nick Grey.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7654" name="TextBox 4"/>
          <p:cNvSpPr txBox="1">
            <a:spLocks noChangeArrowheads="1"/>
          </p:cNvSpPr>
          <p:nvPr/>
        </p:nvSpPr>
        <p:spPr bwMode="auto">
          <a:xfrm>
            <a:off x="5264150" y="115888"/>
            <a:ext cx="37719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king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король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700213"/>
            <a:ext cx="32337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317750"/>
            <a:ext cx="59277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404813"/>
            <a:ext cx="2312987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103313" y="-1090613"/>
            <a:ext cx="6235701" cy="3876676"/>
            <a:chOff x="-695" y="-687"/>
            <a:chExt cx="3928" cy="2442"/>
          </a:xfrm>
        </p:grpSpPr>
        <p:pic>
          <p:nvPicPr>
            <p:cNvPr id="28676" name="Заголовок 1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695" y="-687"/>
              <a:ext cx="3928" cy="2442"/>
            </a:xfrm>
            <a:prstGeom prst="rect">
              <a:avLst/>
            </a:prstGeom>
            <a:noFill/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-658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Ll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28679" name="TextBox 10"/>
          <p:cNvSpPr txBox="1">
            <a:spLocks noChangeArrowheads="1"/>
          </p:cNvSpPr>
          <p:nvPr/>
        </p:nvSpPr>
        <p:spPr bwMode="auto">
          <a:xfrm>
            <a:off x="2195513" y="4797425"/>
            <a:ext cx="61928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Who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l</a:t>
            </a:r>
            <a:r>
              <a:rPr lang="en-US" sz="3600" b="1">
                <a:latin typeface="Trebuchet MS" pitchFamily="34" charset="0"/>
                <a:cs typeface="Aharoni" charset="-79"/>
              </a:rPr>
              <a:t>ives in Africa?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He, she or me?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One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l</a:t>
            </a:r>
            <a:r>
              <a:rPr lang="en-US" sz="3600" b="1">
                <a:latin typeface="Trebuchet MS" pitchFamily="34" charset="0"/>
                <a:cs typeface="Aharoni" charset="-79"/>
              </a:rPr>
              <a:t>ion, two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l</a:t>
            </a:r>
            <a:r>
              <a:rPr lang="en-US" sz="3600" b="1">
                <a:latin typeface="Trebuchet MS" pitchFamily="34" charset="0"/>
                <a:cs typeface="Aharoni" charset="-79"/>
              </a:rPr>
              <a:t>ions, three…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5624513" y="404813"/>
            <a:ext cx="3771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lion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лев</a:t>
            </a:r>
          </a:p>
        </p:txBody>
      </p:sp>
    </p:spTree>
  </p:cSld>
  <p:clrMapOvr>
    <a:masterClrMapping/>
  </p:clrMapOvr>
  <p:transition spd="slow">
    <p:sndAc>
      <p:stSnd>
        <p:snd r:embed="rId2" name="lion1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1341438"/>
            <a:ext cx="2020887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3500438"/>
            <a:ext cx="2160587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2351088"/>
            <a:ext cx="2808287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9175" y="3284538"/>
            <a:ext cx="1712913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200150" y="-1090613"/>
            <a:ext cx="7716838" cy="3876676"/>
            <a:chOff x="-756" y="-687"/>
            <a:chExt cx="4861" cy="2442"/>
          </a:xfrm>
        </p:grpSpPr>
        <p:pic>
          <p:nvPicPr>
            <p:cNvPr id="29701" name="Заголовок 1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756" y="-687"/>
              <a:ext cx="4861" cy="2442"/>
            </a:xfrm>
            <a:prstGeom prst="rect">
              <a:avLst/>
            </a:prstGeom>
            <a:noFill/>
          </p:spPr>
        </p:pic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-250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Mm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1476375" y="4292600"/>
            <a:ext cx="7343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Little</a:t>
            </a:r>
            <a:r>
              <a:rPr lang="ru-RU" sz="3600" b="1">
                <a:latin typeface="Trebuchet MS" pitchFamily="34" charset="0"/>
                <a:cs typeface="Aharoni" charset="-79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m</a:t>
            </a:r>
            <a:r>
              <a:rPr lang="en-US" sz="3600" b="1">
                <a:latin typeface="Trebuchet MS" pitchFamily="34" charset="0"/>
                <a:cs typeface="Aharoni" charset="-79"/>
              </a:rPr>
              <a:t>ice, little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m</a:t>
            </a:r>
            <a:r>
              <a:rPr lang="en-US" sz="3600" b="1">
                <a:latin typeface="Trebuchet MS" pitchFamily="34" charset="0"/>
                <a:cs typeface="Aharoni" charset="-79"/>
              </a:rPr>
              <a:t>ice!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Would you like a piece of ice?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We would like a piece of cheese. Yes, please!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5372100" y="404813"/>
            <a:ext cx="37719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mouse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мышка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     mice</a:t>
            </a:r>
            <a:r>
              <a:rPr lang="en-US" sz="3200" b="1">
                <a:latin typeface="Trebuchet MS" pitchFamily="34" charset="0"/>
              </a:rPr>
              <a:t> — </a:t>
            </a:r>
            <a:r>
              <a:rPr lang="ru-RU" sz="3200" b="1">
                <a:latin typeface="Trebuchet MS" pitchFamily="34" charset="0"/>
              </a:rPr>
              <a:t>мыши</a:t>
            </a:r>
          </a:p>
        </p:txBody>
      </p:sp>
    </p:spTree>
  </p:cSld>
  <p:clrMapOvr>
    <a:masterClrMapping/>
  </p:clrMapOvr>
  <p:transition spd="slow">
    <p:sndAc>
      <p:stSnd>
        <p:snd r:embed="rId2" name="rat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133600"/>
            <a:ext cx="514826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568450"/>
            <a:ext cx="3024188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987425" y="-1090613"/>
            <a:ext cx="6711950" cy="3876676"/>
            <a:chOff x="-622" y="-687"/>
            <a:chExt cx="4228" cy="2442"/>
          </a:xfrm>
        </p:grpSpPr>
        <p:pic>
          <p:nvPicPr>
            <p:cNvPr id="30723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622" y="-687"/>
              <a:ext cx="4228" cy="2442"/>
            </a:xfrm>
            <a:prstGeom prst="rect">
              <a:avLst/>
            </a:prstGeom>
            <a:noFill/>
          </p:spPr>
        </p:pic>
        <p:sp>
          <p:nvSpPr>
            <p:cNvPr id="30724" name="Text Box 4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Nn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0726" name="TextBox 10"/>
          <p:cNvSpPr txBox="1">
            <a:spLocks noChangeArrowheads="1"/>
          </p:cNvSpPr>
          <p:nvPr/>
        </p:nvSpPr>
        <p:spPr bwMode="auto">
          <a:xfrm>
            <a:off x="1763713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How much is 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n</a:t>
            </a:r>
            <a:r>
              <a:rPr lang="en-US" sz="3600" b="1">
                <a:latin typeface="Trebuchet MS" pitchFamily="34" charset="0"/>
                <a:cs typeface="Aharoni" charset="-79"/>
              </a:rPr>
              <a:t>e plus 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n</a:t>
            </a:r>
            <a:r>
              <a:rPr lang="en-US" sz="3600" b="1">
                <a:latin typeface="Trebuchet MS" pitchFamily="34" charset="0"/>
                <a:cs typeface="Aharoni" charset="-79"/>
              </a:rPr>
              <a:t>e?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Two big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n</a:t>
            </a:r>
            <a:r>
              <a:rPr lang="en-US" sz="3600" b="1">
                <a:latin typeface="Trebuchet MS" pitchFamily="34" charset="0"/>
                <a:cs typeface="Aharoni" charset="-79"/>
              </a:rPr>
              <a:t>uts for little so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n</a:t>
            </a:r>
            <a:r>
              <a:rPr lang="en-US" sz="3600" b="1">
                <a:latin typeface="Trebuchet MS" pitchFamily="34" charset="0"/>
                <a:cs typeface="Aharoni" charset="-79"/>
              </a:rPr>
              <a:t>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5372100" y="404813"/>
            <a:ext cx="37719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nuts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орехи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   </a:t>
            </a:r>
            <a:r>
              <a:rPr lang="en-US" sz="3200" b="1">
                <a:latin typeface="Trebuchet MS" pitchFamily="34" charset="0"/>
              </a:rPr>
              <a:t>o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n</a:t>
            </a:r>
            <a:r>
              <a:rPr lang="en-US" sz="3200" b="1">
                <a:latin typeface="Trebuchet MS" pitchFamily="34" charset="0"/>
              </a:rPr>
              <a:t>e — </a:t>
            </a:r>
            <a:r>
              <a:rPr lang="ru-RU" sz="3200" b="1">
                <a:latin typeface="Trebuchet MS" pitchFamily="34" charset="0"/>
              </a:rPr>
              <a:t>один</a:t>
            </a: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492375"/>
            <a:ext cx="309721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182688" y="-1090613"/>
            <a:ext cx="6815138" cy="3876676"/>
            <a:chOff x="-745" y="-687"/>
            <a:chExt cx="4293" cy="2442"/>
          </a:xfrm>
        </p:grpSpPr>
        <p:pic>
          <p:nvPicPr>
            <p:cNvPr id="31746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745" y="-687"/>
              <a:ext cx="4293" cy="2442"/>
            </a:xfrm>
            <a:prstGeom prst="rect">
              <a:avLst/>
            </a:prstGeom>
            <a:noFill/>
          </p:spPr>
        </p:pic>
        <p:sp>
          <p:nvSpPr>
            <p:cNvPr id="31747" name="Text Box 3"/>
            <p:cNvSpPr txBox="1">
              <a:spLocks noChangeArrowheads="1"/>
            </p:cNvSpPr>
            <p:nvPr/>
          </p:nvSpPr>
          <p:spPr bwMode="auto">
            <a:xfrm>
              <a:off x="-522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Oo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1749" name="TextBox 10"/>
          <p:cNvSpPr txBox="1">
            <a:spLocks noChangeArrowheads="1"/>
          </p:cNvSpPr>
          <p:nvPr/>
        </p:nvSpPr>
        <p:spPr bwMode="auto">
          <a:xfrm>
            <a:off x="1763713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“Tick-T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o</a:t>
            </a:r>
            <a:r>
              <a:rPr lang="en-US" sz="3600" b="1">
                <a:latin typeface="Trebuchet MS" pitchFamily="34" charset="0"/>
                <a:cs typeface="Aharoni" charset="-79"/>
              </a:rPr>
              <a:t>ck! Tick-T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o</a:t>
            </a:r>
            <a:r>
              <a:rPr lang="en-US" sz="3600" b="1">
                <a:latin typeface="Trebuchet MS" pitchFamily="34" charset="0"/>
                <a:cs typeface="Aharoni" charset="-79"/>
              </a:rPr>
              <a:t>ck!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Play and walk,” says the cl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o</a:t>
            </a:r>
            <a:r>
              <a:rPr lang="en-US" sz="3600" b="1">
                <a:latin typeface="Trebuchet MS" pitchFamily="34" charset="0"/>
                <a:cs typeface="Aharoni" charset="-79"/>
              </a:rPr>
              <a:t>ck.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pic>
        <p:nvPicPr>
          <p:cNvPr id="31750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2147888"/>
            <a:ext cx="324008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5372100" y="404813"/>
            <a:ext cx="37719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a cl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o</a:t>
            </a:r>
            <a:r>
              <a:rPr lang="en-US" sz="3200" b="1">
                <a:latin typeface="Trebuchet MS" pitchFamily="34" charset="0"/>
              </a:rPr>
              <a:t>ck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часы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an owl</a:t>
            </a:r>
            <a:r>
              <a:rPr lang="en-US" sz="3200" b="1">
                <a:latin typeface="Trebuchet MS" pitchFamily="34" charset="0"/>
              </a:rPr>
              <a:t> — </a:t>
            </a:r>
            <a:r>
              <a:rPr lang="ru-RU" sz="3200" b="1">
                <a:latin typeface="Trebuchet MS" pitchFamily="34" charset="0"/>
              </a:rPr>
              <a:t>сова</a:t>
            </a:r>
          </a:p>
        </p:txBody>
      </p:sp>
    </p:spTree>
  </p:cSld>
  <p:clrMapOvr>
    <a:masterClrMapping/>
  </p:clrMapOvr>
  <p:transition spd="slow">
    <p:sndAc>
      <p:stSnd>
        <p:snd r:embed="rId2" name="clocktickfast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908050" y="-1090613"/>
            <a:ext cx="6265863" cy="3876676"/>
            <a:chOff x="-572" y="-687"/>
            <a:chExt cx="3947" cy="2442"/>
          </a:xfrm>
        </p:grpSpPr>
        <p:pic>
          <p:nvPicPr>
            <p:cNvPr id="32769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72" y="-687"/>
              <a:ext cx="3947" cy="2442"/>
            </a:xfrm>
            <a:prstGeom prst="rect">
              <a:avLst/>
            </a:prstGeom>
            <a:noFill/>
          </p:spPr>
        </p:pic>
        <p:sp>
          <p:nvSpPr>
            <p:cNvPr id="32770" name="Text Box 2"/>
            <p:cNvSpPr txBox="1">
              <a:spLocks noChangeArrowheads="1"/>
            </p:cNvSpPr>
            <p:nvPr/>
          </p:nvSpPr>
          <p:spPr bwMode="auto">
            <a:xfrm>
              <a:off x="-522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Pp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1258888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I`v got a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p</a:t>
            </a:r>
            <a:r>
              <a:rPr lang="en-US" sz="3600" b="1">
                <a:latin typeface="Trebuchet MS" pitchFamily="34" charset="0"/>
                <a:cs typeface="Aharoni" charset="-79"/>
              </a:rPr>
              <a:t>et. My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p</a:t>
            </a:r>
            <a:r>
              <a:rPr lang="en-US" sz="3600" b="1">
                <a:latin typeface="Trebuchet MS" pitchFamily="34" charset="0"/>
                <a:cs typeface="Aharoni" charset="-79"/>
              </a:rPr>
              <a:t>et is a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p</a:t>
            </a:r>
            <a:r>
              <a:rPr lang="en-US" sz="3600" b="1">
                <a:latin typeface="Trebuchet MS" pitchFamily="34" charset="0"/>
                <a:cs typeface="Aharoni" charset="-79"/>
              </a:rPr>
              <a:t>ig.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His name is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P</a:t>
            </a:r>
            <a:r>
              <a:rPr lang="en-US" sz="3600" b="1">
                <a:latin typeface="Trebuchet MS" pitchFamily="34" charset="0"/>
                <a:cs typeface="Aharoni" charset="-79"/>
              </a:rPr>
              <a:t>ick. He is not big.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pic>
        <p:nvPicPr>
          <p:cNvPr id="3277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2252663"/>
            <a:ext cx="45878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5372100" y="404813"/>
            <a:ext cx="37719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pig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свинья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   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pet</a:t>
            </a:r>
            <a:r>
              <a:rPr lang="en-US" sz="3200" b="1">
                <a:latin typeface="Trebuchet MS" pitchFamily="34" charset="0"/>
              </a:rPr>
              <a:t> — </a:t>
            </a:r>
            <a:r>
              <a:rPr lang="ru-RU" sz="3200" b="1">
                <a:latin typeface="Trebuchet MS" pitchFamily="34" charset="0"/>
              </a:rPr>
              <a:t>питомец</a:t>
            </a:r>
          </a:p>
        </p:txBody>
      </p:sp>
    </p:spTree>
  </p:cSld>
  <p:clrMapOvr>
    <a:masterClrMapping/>
  </p:clrMapOvr>
  <p:transition spd="slow">
    <p:sndAc>
      <p:stSnd>
        <p:snd r:embed="rId2" name="pig6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971550" y="5876925"/>
            <a:ext cx="7129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Let`s sing! </a:t>
            </a:r>
            <a:r>
              <a:rPr lang="ru-RU" sz="3600" b="1">
                <a:latin typeface="Trebuchet MS" pitchFamily="34" charset="0"/>
                <a:cs typeface="Aharoni" charset="-79"/>
              </a:rPr>
              <a:t>Давайте петь!</a:t>
            </a: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4550" y="242888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042988" y="-1090613"/>
            <a:ext cx="6827838" cy="3876676"/>
            <a:chOff x="-657" y="-687"/>
            <a:chExt cx="4301" cy="2442"/>
          </a:xfrm>
        </p:grpSpPr>
        <p:pic>
          <p:nvPicPr>
            <p:cNvPr id="33794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657" y="-687"/>
              <a:ext cx="4301" cy="2442"/>
            </a:xfrm>
            <a:prstGeom prst="rect">
              <a:avLst/>
            </a:prstGeom>
            <a:noFill/>
          </p:spPr>
        </p:pic>
        <p:sp>
          <p:nvSpPr>
            <p:cNvPr id="33795" name="Text Box 3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Qq</a:t>
              </a:r>
              <a:endParaRPr lang="ru-RU" sz="20000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611188" y="4652963"/>
            <a:ext cx="4627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Mary 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Q</a:t>
            </a:r>
            <a:r>
              <a:rPr lang="en-US" sz="3600" b="1">
                <a:latin typeface="Trebuchet MS" pitchFamily="34" charset="0"/>
                <a:cs typeface="Aharoni" charset="-79"/>
              </a:rPr>
              <a:t>ueen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can dance and sing.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4643438" y="252413"/>
            <a:ext cx="4500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Queen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королева</a:t>
            </a: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68638"/>
            <a:ext cx="6062663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176338" y="-1090613"/>
            <a:ext cx="6235701" cy="3876676"/>
            <a:chOff x="-741" y="-687"/>
            <a:chExt cx="3928" cy="2442"/>
          </a:xfrm>
        </p:grpSpPr>
        <p:pic>
          <p:nvPicPr>
            <p:cNvPr id="34818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741" y="-687"/>
              <a:ext cx="3928" cy="2442"/>
            </a:xfrm>
            <a:prstGeom prst="rect">
              <a:avLst/>
            </a:prstGeom>
            <a:noFill/>
          </p:spPr>
        </p:pic>
        <p:sp>
          <p:nvSpPr>
            <p:cNvPr id="34819" name="Text Box 3"/>
            <p:cNvSpPr txBox="1">
              <a:spLocks noChangeArrowheads="1"/>
            </p:cNvSpPr>
            <p:nvPr/>
          </p:nvSpPr>
          <p:spPr bwMode="auto">
            <a:xfrm>
              <a:off x="-703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Rr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2987675" y="1989138"/>
            <a:ext cx="63722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One, two, th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r</a:t>
            </a:r>
            <a:r>
              <a:rPr lang="en-US" sz="3600" b="1">
                <a:latin typeface="Trebuchet MS" pitchFamily="34" charset="0"/>
                <a:cs typeface="Aharoni" charset="-79"/>
              </a:rPr>
              <a:t>ee!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One, two, th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r</a:t>
            </a:r>
            <a:r>
              <a:rPr lang="en-US" sz="3600" b="1">
                <a:latin typeface="Trebuchet MS" pitchFamily="34" charset="0"/>
                <a:cs typeface="Aharoni" charset="-79"/>
              </a:rPr>
              <a:t>ee!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Nice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r</a:t>
            </a:r>
            <a:r>
              <a:rPr lang="en-US" sz="3600" b="1">
                <a:latin typeface="Trebuchet MS" pitchFamily="34" charset="0"/>
                <a:cs typeface="Aharoni" charset="-79"/>
              </a:rPr>
              <a:t>ed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r</a:t>
            </a:r>
            <a:r>
              <a:rPr lang="en-US" sz="3600" b="1">
                <a:latin typeface="Trebuchet MS" pitchFamily="34" charset="0"/>
                <a:cs typeface="Aharoni" charset="-79"/>
              </a:rPr>
              <a:t>oses you can see!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pic>
        <p:nvPicPr>
          <p:cNvPr id="34822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4140200"/>
            <a:ext cx="4392613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003800" y="404813"/>
            <a:ext cx="37734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rose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роза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red</a:t>
            </a:r>
            <a:r>
              <a:rPr lang="en-US" sz="3200" b="1">
                <a:latin typeface="Trebuchet MS" pitchFamily="34" charset="0"/>
              </a:rPr>
              <a:t> — </a:t>
            </a:r>
            <a:r>
              <a:rPr lang="ru-RU" sz="3200" b="1">
                <a:latin typeface="Trebuchet MS" pitchFamily="34" charset="0"/>
              </a:rPr>
              <a:t>красный</a:t>
            </a:r>
          </a:p>
          <a:p>
            <a:endParaRPr lang="ru-RU" sz="3200" b="1">
              <a:latin typeface="Trebuchet M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92725" y="4071938"/>
            <a:ext cx="1025525" cy="144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742950" y="-1090613"/>
            <a:ext cx="6235700" cy="3876676"/>
            <a:chOff x="-468" y="-687"/>
            <a:chExt cx="3928" cy="2442"/>
          </a:xfrm>
        </p:grpSpPr>
        <p:pic>
          <p:nvPicPr>
            <p:cNvPr id="35841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68" y="-687"/>
              <a:ext cx="3928" cy="2442"/>
            </a:xfrm>
            <a:prstGeom prst="rect">
              <a:avLst/>
            </a:prstGeom>
            <a:noFill/>
          </p:spPr>
        </p:pic>
        <p:sp>
          <p:nvSpPr>
            <p:cNvPr id="35842" name="Text Box 2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Ss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2771775" y="2708275"/>
            <a:ext cx="57610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Oh, Mary!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Come and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s</a:t>
            </a:r>
            <a:r>
              <a:rPr lang="en-US" sz="3600" b="1">
                <a:latin typeface="Trebuchet MS" pitchFamily="34" charset="0"/>
                <a:cs typeface="Aharoni" charset="-79"/>
              </a:rPr>
              <a:t>ee! </a:t>
            </a:r>
          </a:p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A big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s</a:t>
            </a:r>
            <a:r>
              <a:rPr lang="en-US" sz="3600" b="1">
                <a:latin typeface="Trebuchet MS" pitchFamily="34" charset="0"/>
                <a:cs typeface="Aharoni" charset="-79"/>
              </a:rPr>
              <a:t>nake is in the tree</a:t>
            </a:r>
            <a:r>
              <a:rPr lang="ru-RU" sz="3600" b="1">
                <a:latin typeface="Trebuchet MS" pitchFamily="34" charset="0"/>
                <a:cs typeface="Aharoni" charset="-79"/>
              </a:rPr>
              <a:t>!</a:t>
            </a:r>
          </a:p>
        </p:txBody>
      </p:sp>
      <p:pic>
        <p:nvPicPr>
          <p:cNvPr id="3584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2206625"/>
            <a:ext cx="34575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5003800" y="404813"/>
            <a:ext cx="37734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snake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змея</a:t>
            </a:r>
          </a:p>
          <a:p>
            <a:endParaRPr lang="ru-RU" sz="32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2" name="snakehis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2228850"/>
            <a:ext cx="3287713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2151063"/>
            <a:ext cx="59055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103313" y="-1090613"/>
            <a:ext cx="6235701" cy="3876676"/>
            <a:chOff x="-695" y="-687"/>
            <a:chExt cx="3928" cy="2442"/>
          </a:xfrm>
        </p:grpSpPr>
        <p:pic>
          <p:nvPicPr>
            <p:cNvPr id="36867" name="Заголовок 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695" y="-687"/>
              <a:ext cx="3928" cy="2442"/>
            </a:xfrm>
            <a:prstGeom prst="rect">
              <a:avLst/>
            </a:prstGeom>
            <a:noFill/>
          </p:spPr>
        </p:pic>
        <p:sp>
          <p:nvSpPr>
            <p:cNvPr id="36868" name="Text Box 4"/>
            <p:cNvSpPr txBox="1">
              <a:spLocks noChangeArrowheads="1"/>
            </p:cNvSpPr>
            <p:nvPr/>
          </p:nvSpPr>
          <p:spPr bwMode="auto">
            <a:xfrm>
              <a:off x="-658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Tt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6870" name="TextBox 10"/>
          <p:cNvSpPr txBox="1">
            <a:spLocks noChangeArrowheads="1"/>
          </p:cNvSpPr>
          <p:nvPr/>
        </p:nvSpPr>
        <p:spPr bwMode="auto">
          <a:xfrm>
            <a:off x="611188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When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 t</a:t>
            </a:r>
            <a:r>
              <a:rPr lang="en-US" sz="3600" b="1">
                <a:latin typeface="Trebuchet MS" pitchFamily="34" charset="0"/>
                <a:cs typeface="Aharoni" charset="-79"/>
              </a:rPr>
              <a:t>igers walk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T</a:t>
            </a:r>
            <a:r>
              <a:rPr lang="en-US" sz="3600" b="1">
                <a:latin typeface="Trebuchet MS" pitchFamily="34" charset="0"/>
                <a:cs typeface="Aharoni" charset="-79"/>
              </a:rPr>
              <a:t>hey like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t</a:t>
            </a:r>
            <a:r>
              <a:rPr lang="en-US" sz="3600" b="1">
                <a:latin typeface="Trebuchet MS" pitchFamily="34" charset="0"/>
                <a:cs typeface="Aharoni" charset="-79"/>
              </a:rPr>
              <a:t>o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t</a:t>
            </a:r>
            <a:r>
              <a:rPr lang="en-US" sz="3600" b="1">
                <a:latin typeface="Trebuchet MS" pitchFamily="34" charset="0"/>
                <a:cs typeface="Aharoni" charset="-79"/>
              </a:rPr>
              <a:t>alk.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36871" name="TextBox 14"/>
          <p:cNvSpPr txBox="1">
            <a:spLocks noChangeArrowheads="1"/>
          </p:cNvSpPr>
          <p:nvPr/>
        </p:nvSpPr>
        <p:spPr bwMode="auto">
          <a:xfrm>
            <a:off x="3924300" y="404813"/>
            <a:ext cx="52197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tiger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тигр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   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to talk</a:t>
            </a:r>
            <a:r>
              <a:rPr lang="ru-RU" sz="3200" b="1">
                <a:latin typeface="Trebuchet MS" pitchFamily="34" charset="0"/>
              </a:rPr>
              <a:t> </a:t>
            </a:r>
            <a:r>
              <a:rPr lang="en-US" sz="3200" b="1">
                <a:latin typeface="Trebuchet MS" pitchFamily="34" charset="0"/>
              </a:rPr>
              <a:t>—</a:t>
            </a:r>
            <a:r>
              <a:rPr lang="ru-RU" sz="3200" b="1">
                <a:latin typeface="Trebuchet MS" pitchFamily="34" charset="0"/>
              </a:rPr>
              <a:t> разговаривать     </a:t>
            </a:r>
          </a:p>
        </p:txBody>
      </p:sp>
    </p:spTree>
  </p:cSld>
  <p:clrMapOvr>
    <a:masterClrMapping/>
  </p:clrMapOvr>
  <p:transition spd="slow">
    <p:sndAc>
      <p:stSnd>
        <p:snd r:embed="rId2" name="tiger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844675"/>
            <a:ext cx="5435600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884238" y="-1090613"/>
            <a:ext cx="6510338" cy="3876676"/>
            <a:chOff x="-557" y="-687"/>
            <a:chExt cx="4101" cy="2442"/>
          </a:xfrm>
        </p:grpSpPr>
        <p:pic>
          <p:nvPicPr>
            <p:cNvPr id="37890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57" y="-687"/>
              <a:ext cx="4101" cy="2442"/>
            </a:xfrm>
            <a:prstGeom prst="rect">
              <a:avLst/>
            </a:prstGeom>
            <a:noFill/>
          </p:spPr>
        </p:pic>
        <p:sp>
          <p:nvSpPr>
            <p:cNvPr id="37891" name="Text Box 3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Uu</a:t>
              </a:r>
              <a:endParaRPr lang="ru-RU" sz="20000" b="1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7893" name="TextBox 10"/>
          <p:cNvSpPr txBox="1">
            <a:spLocks noChangeArrowheads="1"/>
          </p:cNvSpPr>
          <p:nvPr/>
        </p:nvSpPr>
        <p:spPr bwMode="auto">
          <a:xfrm>
            <a:off x="1258888" y="5276850"/>
            <a:ext cx="81375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H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u</a:t>
            </a:r>
            <a:r>
              <a:rPr lang="en-US" sz="3600" b="1">
                <a:latin typeface="Trebuchet MS" pitchFamily="34" charset="0"/>
                <a:cs typeface="Aharoni" charset="-79"/>
              </a:rPr>
              <a:t>rry, h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u</a:t>
            </a:r>
            <a:r>
              <a:rPr lang="en-US" sz="3600" b="1">
                <a:latin typeface="Trebuchet MS" pitchFamily="34" charset="0"/>
                <a:cs typeface="Aharoni" charset="-79"/>
              </a:rPr>
              <a:t>rry Cinderella!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Q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u</a:t>
            </a:r>
            <a:r>
              <a:rPr lang="en-US" sz="3600" b="1">
                <a:latin typeface="Trebuchet MS" pitchFamily="34" charset="0"/>
                <a:cs typeface="Aharoni" charset="-79"/>
              </a:rPr>
              <a:t>ickly bring my bl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u</a:t>
            </a:r>
            <a:r>
              <a:rPr lang="en-US" sz="3600" b="1">
                <a:latin typeface="Trebuchet MS" pitchFamily="34" charset="0"/>
                <a:cs typeface="Aharoni" charset="-79"/>
              </a:rPr>
              <a:t>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u</a:t>
            </a:r>
            <a:r>
              <a:rPr lang="en-US" sz="3600" b="1">
                <a:latin typeface="Trebuchet MS" pitchFamily="34" charset="0"/>
                <a:cs typeface="Aharoni" charset="-79"/>
              </a:rPr>
              <a:t>mbrella! </a:t>
            </a:r>
          </a:p>
          <a:p>
            <a:pPr algn="ctr"/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4140200" y="404813"/>
            <a:ext cx="46370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an umbrella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зонтик</a:t>
            </a:r>
          </a:p>
          <a:p>
            <a:endParaRPr lang="ru-RU" sz="32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7638" y="908050"/>
            <a:ext cx="421481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835025" y="-1090613"/>
            <a:ext cx="6413500" cy="3876676"/>
            <a:chOff x="-526" y="-687"/>
            <a:chExt cx="4040" cy="2442"/>
          </a:xfrm>
        </p:grpSpPr>
        <p:pic>
          <p:nvPicPr>
            <p:cNvPr id="38914" name="Заголовок 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526" y="-687"/>
              <a:ext cx="4040" cy="2442"/>
            </a:xfrm>
            <a:prstGeom prst="rect">
              <a:avLst/>
            </a:prstGeom>
            <a:noFill/>
          </p:spPr>
        </p:pic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Vv</a:t>
              </a:r>
              <a:endParaRPr lang="ru-RU" sz="20000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539750" y="4627563"/>
            <a:ext cx="46799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Can you dance?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Can you sing?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I can play 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v</a:t>
            </a:r>
            <a:r>
              <a:rPr lang="en-US" sz="3600" b="1">
                <a:latin typeface="Trebuchet MS" pitchFamily="34" charset="0"/>
                <a:cs typeface="Aharoni" charset="-79"/>
              </a:rPr>
              <a:t>iolin.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4643438" y="252413"/>
            <a:ext cx="4500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violin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скрипка</a:t>
            </a:r>
          </a:p>
        </p:txBody>
      </p:sp>
    </p:spTree>
  </p:cSld>
  <p:clrMapOvr>
    <a:masterClrMapping/>
  </p:clrMapOvr>
  <p:transition spd="slow">
    <p:sndAc>
      <p:stSnd>
        <p:snd r:embed="rId3" name="92002__jcveliz__violin-origional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188" y="2671763"/>
            <a:ext cx="3667126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292225" y="-1090613"/>
            <a:ext cx="8047038" cy="3876676"/>
            <a:chOff x="-814" y="-687"/>
            <a:chExt cx="5069" cy="2442"/>
          </a:xfrm>
        </p:grpSpPr>
        <p:pic>
          <p:nvPicPr>
            <p:cNvPr id="40962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814" y="-687"/>
              <a:ext cx="5069" cy="2442"/>
            </a:xfrm>
            <a:prstGeom prst="rect">
              <a:avLst/>
            </a:prstGeom>
            <a:noFill/>
          </p:spPr>
        </p:pic>
        <p:sp>
          <p:nvSpPr>
            <p:cNvPr id="40963" name="Text Box 3"/>
            <p:cNvSpPr txBox="1">
              <a:spLocks noChangeArrowheads="1"/>
            </p:cNvSpPr>
            <p:nvPr/>
          </p:nvSpPr>
          <p:spPr bwMode="auto">
            <a:xfrm>
              <a:off x="-204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Ww</a:t>
              </a:r>
              <a:endParaRPr lang="ru-RU" sz="20000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3203575" y="3217863"/>
            <a:ext cx="87852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Hey, Letter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!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I like 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ords</a:t>
            </a:r>
            <a:r>
              <a:rPr lang="ru-RU" sz="3600" b="1">
                <a:latin typeface="Trebuchet MS" pitchFamily="34" charset="0"/>
                <a:cs typeface="Aharoni" charset="-79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ith you!</a:t>
            </a:r>
          </a:p>
          <a:p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h</a:t>
            </a:r>
            <a:r>
              <a:rPr lang="ru-RU" sz="3600" b="1">
                <a:latin typeface="Trebuchet MS" pitchFamily="34" charset="0"/>
                <a:cs typeface="Aharoni" charset="-79"/>
              </a:rPr>
              <a:t>у</a:t>
            </a:r>
            <a:r>
              <a:rPr lang="en-US" sz="3600" b="1">
                <a:latin typeface="Trebuchet MS" pitchFamily="34" charset="0"/>
                <a:cs typeface="Aharoni" charset="-79"/>
              </a:rPr>
              <a:t>,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hat,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ho</a:t>
            </a:r>
            <a:r>
              <a:rPr lang="ru-RU" sz="3600" b="1">
                <a:latin typeface="Trebuchet MS" pitchFamily="34" charset="0"/>
                <a:cs typeface="Aharoni" charset="-79"/>
              </a:rPr>
              <a:t>,</a:t>
            </a:r>
            <a:endParaRPr lang="en-US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indo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,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all, t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o,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S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im,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hite, 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l,</a:t>
            </a:r>
            <a:r>
              <a:rPr lang="ru-RU" sz="3600" b="1">
                <a:latin typeface="Trebuchet MS" pitchFamily="34" charset="0"/>
                <a:cs typeface="Aharoni" charset="-79"/>
              </a:rPr>
              <a:t> </a:t>
            </a:r>
            <a:endParaRPr lang="en-US" sz="3600" b="1">
              <a:latin typeface="Trebuchet MS" pitchFamily="34" charset="0"/>
              <a:cs typeface="Aharoni" charset="-79"/>
            </a:endParaRP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Do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n, to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n…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w</a:t>
            </a:r>
            <a:r>
              <a:rPr lang="en-US" sz="3600" b="1">
                <a:latin typeface="Trebuchet MS" pitchFamily="34" charset="0"/>
                <a:cs typeface="Aharoni" charset="-79"/>
              </a:rPr>
              <a:t>!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5508625" y="115888"/>
            <a:ext cx="37719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words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слова</a:t>
            </a:r>
            <a:endParaRPr lang="en-US" sz="3200" b="1">
              <a:solidFill>
                <a:srgbClr val="C00000"/>
              </a:solidFill>
              <a:latin typeface="Trebuchet MS" pitchFamily="34" charset="0"/>
            </a:endParaRP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window</a:t>
            </a:r>
            <a:r>
              <a:rPr lang="en-US" sz="3200" b="1">
                <a:latin typeface="Trebuchet MS" pitchFamily="34" charset="0"/>
              </a:rPr>
              <a:t> —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ru-RU" sz="3200" b="1">
                <a:latin typeface="Trebuchet MS" pitchFamily="34" charset="0"/>
              </a:rPr>
              <a:t>окно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wall </a:t>
            </a:r>
            <a:r>
              <a:rPr lang="en-US" sz="3200" b="1">
                <a:latin typeface="Trebuchet MS" pitchFamily="34" charset="0"/>
              </a:rPr>
              <a:t>—</a:t>
            </a:r>
            <a:r>
              <a:rPr lang="ru-RU" sz="3200" b="1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ru-RU" sz="3200" b="1">
                <a:latin typeface="Trebuchet MS" pitchFamily="34" charset="0"/>
              </a:rPr>
              <a:t>стена</a:t>
            </a:r>
            <a:endParaRPr lang="en-US" sz="3200" b="1">
              <a:latin typeface="Trebuchet MS" pitchFamily="34" charset="0"/>
            </a:endParaRPr>
          </a:p>
          <a:p>
            <a:endParaRPr lang="ru-RU" sz="3200" b="1">
              <a:latin typeface="Trebuchet MS" pitchFamily="34" charset="0"/>
            </a:endParaRPr>
          </a:p>
          <a:p>
            <a:endParaRPr lang="ru-RU" sz="32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950913" y="-1090613"/>
            <a:ext cx="6645276" cy="3876676"/>
            <a:chOff x="-599" y="-687"/>
            <a:chExt cx="4186" cy="2442"/>
          </a:xfrm>
        </p:grpSpPr>
        <p:pic>
          <p:nvPicPr>
            <p:cNvPr id="41985" name="Заголовок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599" y="-687"/>
              <a:ext cx="4186" cy="2442"/>
            </a:xfrm>
            <a:prstGeom prst="rect">
              <a:avLst/>
            </a:prstGeom>
            <a:noFill/>
          </p:spPr>
        </p:pic>
        <p:sp>
          <p:nvSpPr>
            <p:cNvPr id="41986" name="Text Box 2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Xx</a:t>
              </a:r>
              <a:endParaRPr lang="ru-RU" sz="20000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41988" name="TextBox 10"/>
          <p:cNvSpPr txBox="1">
            <a:spLocks noChangeArrowheads="1"/>
          </p:cNvSpPr>
          <p:nvPr/>
        </p:nvSpPr>
        <p:spPr bwMode="auto">
          <a:xfrm>
            <a:off x="611188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I see two funny fo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x</a:t>
            </a:r>
            <a:r>
              <a:rPr lang="en-US" sz="3600" b="1">
                <a:latin typeface="Trebuchet MS" pitchFamily="34" charset="0"/>
                <a:cs typeface="Aharoni" charset="-79"/>
              </a:rPr>
              <a:t>es </a:t>
            </a:r>
          </a:p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With two small bo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x</a:t>
            </a:r>
            <a:r>
              <a:rPr lang="en-US" sz="3600" b="1">
                <a:latin typeface="Trebuchet MS" pitchFamily="34" charset="0"/>
                <a:cs typeface="Aharoni" charset="-79"/>
              </a:rPr>
              <a:t>es.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pic>
        <p:nvPicPr>
          <p:cNvPr id="4198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76475"/>
            <a:ext cx="4113212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1989138"/>
            <a:ext cx="367188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8113" y="4076700"/>
            <a:ext cx="163195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5003800" y="404813"/>
            <a:ext cx="37734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a fo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x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лиса</a:t>
            </a:r>
          </a:p>
          <a:p>
            <a:r>
              <a:rPr lang="en-US" sz="3200" b="1">
                <a:latin typeface="Trebuchet MS" pitchFamily="34" charset="0"/>
              </a:rPr>
              <a:t>a bo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x</a:t>
            </a:r>
            <a:r>
              <a:rPr lang="en-US" sz="3200" b="1">
                <a:latin typeface="Trebuchet MS" pitchFamily="34" charset="0"/>
              </a:rPr>
              <a:t> — </a:t>
            </a:r>
            <a:r>
              <a:rPr lang="ru-RU" sz="3200" b="1">
                <a:latin typeface="Trebuchet MS" pitchFamily="34" charset="0"/>
              </a:rPr>
              <a:t>коробка</a:t>
            </a:r>
          </a:p>
          <a:p>
            <a:endParaRPr lang="ru-RU" sz="3200" b="1">
              <a:latin typeface="Trebuchet MS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7175"/>
            <a:ext cx="9144000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090613" y="-1090613"/>
            <a:ext cx="6345238" cy="3876676"/>
            <a:chOff x="-687" y="-687"/>
            <a:chExt cx="3997" cy="2442"/>
          </a:xfrm>
        </p:grpSpPr>
        <p:pic>
          <p:nvPicPr>
            <p:cNvPr id="43010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687" y="-687"/>
              <a:ext cx="3997" cy="2442"/>
            </a:xfrm>
            <a:prstGeom prst="rect">
              <a:avLst/>
            </a:prstGeom>
            <a:noFill/>
          </p:spPr>
        </p:pic>
        <p:sp>
          <p:nvSpPr>
            <p:cNvPr id="43011" name="Text Box 3"/>
            <p:cNvSpPr txBox="1">
              <a:spLocks noChangeArrowheads="1"/>
            </p:cNvSpPr>
            <p:nvPr/>
          </p:nvSpPr>
          <p:spPr bwMode="auto">
            <a:xfrm>
              <a:off x="-613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Yy</a:t>
              </a:r>
              <a:endParaRPr lang="ru-RU" sz="20000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5003800" y="115888"/>
            <a:ext cx="37734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to fl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y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летать</a:t>
            </a:r>
          </a:p>
          <a:p>
            <a:r>
              <a:rPr lang="en-US" sz="3200" b="1">
                <a:latin typeface="Trebuchet MS" pitchFamily="34" charset="0"/>
              </a:rPr>
              <a:t>a sk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y</a:t>
            </a:r>
            <a:r>
              <a:rPr lang="en-US" sz="3200" b="1">
                <a:latin typeface="Trebuchet MS" pitchFamily="34" charset="0"/>
              </a:rPr>
              <a:t> — </a:t>
            </a:r>
            <a:r>
              <a:rPr lang="ru-RU" sz="3200" b="1">
                <a:latin typeface="Trebuchet MS" pitchFamily="34" charset="0"/>
              </a:rPr>
              <a:t>небо</a:t>
            </a:r>
          </a:p>
          <a:p>
            <a:endParaRPr lang="ru-RU" sz="3200" b="1">
              <a:latin typeface="Trebuchet MS" pitchFamily="34" charset="0"/>
            </a:endParaRPr>
          </a:p>
        </p:txBody>
      </p:sp>
      <p:sp>
        <p:nvSpPr>
          <p:cNvPr id="43014" name="TextBox 10"/>
          <p:cNvSpPr txBox="1">
            <a:spLocks noChangeArrowheads="1"/>
          </p:cNvSpPr>
          <p:nvPr/>
        </p:nvSpPr>
        <p:spPr bwMode="auto">
          <a:xfrm>
            <a:off x="2195513" y="5565775"/>
            <a:ext cx="6581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Fl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y</a:t>
            </a:r>
            <a:r>
              <a:rPr lang="en-US" sz="3600" b="1">
                <a:latin typeface="Trebuchet MS" pitchFamily="34" charset="0"/>
                <a:cs typeface="Aharoni" charset="-79"/>
              </a:rPr>
              <a:t>! Fl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y</a:t>
            </a:r>
            <a:r>
              <a:rPr lang="en-US" sz="3600" b="1">
                <a:latin typeface="Trebuchet MS" pitchFamily="34" charset="0"/>
                <a:cs typeface="Aharoni" charset="-79"/>
              </a:rPr>
              <a:t>! In the sk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y</a:t>
            </a:r>
            <a:r>
              <a:rPr lang="en-US" sz="3600" b="1">
                <a:latin typeface="Trebuchet MS" pitchFamily="34" charset="0"/>
                <a:cs typeface="Aharoni" charset="-79"/>
              </a:rPr>
              <a:t>!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M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y</a:t>
            </a:r>
            <a:r>
              <a:rPr lang="en-US" sz="3600" b="1">
                <a:latin typeface="Trebuchet MS" pitchFamily="34" charset="0"/>
                <a:cs typeface="Aharoni" charset="-79"/>
              </a:rPr>
              <a:t> nice and funn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y</a:t>
            </a:r>
            <a:r>
              <a:rPr lang="en-US" sz="3600" b="1">
                <a:latin typeface="Trebuchet MS" pitchFamily="34" charset="0"/>
                <a:cs typeface="Aharoni" charset="-79"/>
              </a:rPr>
              <a:t> kite!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2535238"/>
            <a:ext cx="6769101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1916113"/>
            <a:ext cx="28479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103313" y="-1090613"/>
            <a:ext cx="6235701" cy="3876676"/>
            <a:chOff x="-695" y="-687"/>
            <a:chExt cx="3928" cy="2442"/>
          </a:xfrm>
        </p:grpSpPr>
        <p:pic>
          <p:nvPicPr>
            <p:cNvPr id="44035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695" y="-687"/>
              <a:ext cx="3928" cy="2442"/>
            </a:xfrm>
            <a:prstGeom prst="rect">
              <a:avLst/>
            </a:prstGeom>
            <a:noFill/>
          </p:spPr>
        </p:pic>
        <p:sp>
          <p:nvSpPr>
            <p:cNvPr id="44036" name="Text Box 4"/>
            <p:cNvSpPr txBox="1">
              <a:spLocks noChangeArrowheads="1"/>
            </p:cNvSpPr>
            <p:nvPr/>
          </p:nvSpPr>
          <p:spPr bwMode="auto">
            <a:xfrm>
              <a:off x="-658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Zz</a:t>
              </a:r>
              <a:endParaRPr lang="ru-RU" sz="20000">
                <a:solidFill>
                  <a:srgbClr val="097D0C"/>
                </a:solidFill>
                <a:latin typeface="AGBenguiatCyr-Bold"/>
                <a:cs typeface="Aharoni" charset="-79"/>
              </a:endParaRPr>
            </a:p>
          </p:txBody>
        </p:sp>
      </p:grpSp>
      <p:sp>
        <p:nvSpPr>
          <p:cNvPr id="44038" name="TextBox 10"/>
          <p:cNvSpPr txBox="1">
            <a:spLocks noChangeArrowheads="1"/>
          </p:cNvSpPr>
          <p:nvPr/>
        </p:nvSpPr>
        <p:spPr bwMode="auto">
          <a:xfrm>
            <a:off x="684213" y="5468938"/>
            <a:ext cx="806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We go, we go, we go to 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z</a:t>
            </a:r>
            <a:r>
              <a:rPr lang="en-US" sz="3600" b="1">
                <a:latin typeface="Trebuchet MS" pitchFamily="34" charset="0"/>
                <a:cs typeface="Aharoni" charset="-79"/>
              </a:rPr>
              <a:t>oo!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We can see a tiger and a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z</a:t>
            </a:r>
            <a:r>
              <a:rPr lang="en-US" sz="3600" b="1">
                <a:latin typeface="Trebuchet MS" pitchFamily="34" charset="0"/>
                <a:cs typeface="Aharoni" charset="-79"/>
              </a:rPr>
              <a:t>ebra, too.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44039" name="TextBox 4"/>
          <p:cNvSpPr txBox="1">
            <a:spLocks noChangeArrowheads="1"/>
          </p:cNvSpPr>
          <p:nvPr/>
        </p:nvSpPr>
        <p:spPr bwMode="auto">
          <a:xfrm>
            <a:off x="5003800" y="333375"/>
            <a:ext cx="37734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zoo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зоопарк</a:t>
            </a:r>
          </a:p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zebra</a:t>
            </a:r>
            <a:r>
              <a:rPr lang="en-US" sz="3200" b="1">
                <a:latin typeface="Trebuchet MS" pitchFamily="34" charset="0"/>
              </a:rPr>
              <a:t> — </a:t>
            </a:r>
            <a:r>
              <a:rPr lang="ru-RU" sz="3200" b="1">
                <a:latin typeface="Trebuchet MS" pitchFamily="34" charset="0"/>
              </a:rPr>
              <a:t>зебра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9088" y="1557338"/>
            <a:ext cx="2746375" cy="3706812"/>
          </a:xfrm>
          <a:prstGeom prst="rect">
            <a:avLst/>
          </a:prstGeom>
          <a:noFill/>
          <a:ln w="28575">
            <a:solidFill>
              <a:srgbClr val="076109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1311275" y="23813"/>
            <a:ext cx="6369050" cy="1176337"/>
            <a:chOff x="826" y="15"/>
            <a:chExt cx="4012" cy="741"/>
          </a:xfrm>
        </p:grpSpPr>
        <p:pic>
          <p:nvPicPr>
            <p:cNvPr id="16385" name="Заголовок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6" y="15"/>
              <a:ext cx="4012" cy="741"/>
            </a:xfrm>
            <a:prstGeom prst="rect">
              <a:avLst/>
            </a:prstGeom>
            <a:noFill/>
          </p:spPr>
        </p:pic>
        <p:sp>
          <p:nvSpPr>
            <p:cNvPr id="16386" name="Text Box 2"/>
            <p:cNvSpPr txBox="1">
              <a:spLocks noChangeArrowheads="1"/>
            </p:cNvSpPr>
            <p:nvPr/>
          </p:nvSpPr>
          <p:spPr bwMode="auto">
            <a:xfrm>
              <a:off x="839" y="28"/>
              <a:ext cx="3991" cy="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3600" b="1">
                  <a:solidFill>
                    <a:srgbClr val="C00000"/>
                  </a:solidFill>
                  <a:latin typeface="Trebuchet MS" pitchFamily="34" charset="0"/>
                  <a:cs typeface="Aharoni" charset="-79"/>
                </a:rPr>
                <a:t>The English Alphabet</a:t>
              </a:r>
              <a:endParaRPr lang="ru-RU" sz="3600" b="1">
                <a:solidFill>
                  <a:srgbClr val="C00000"/>
                </a:solidFill>
                <a:latin typeface="Trebuchet MS" pitchFamily="34" charset="0"/>
                <a:cs typeface="Aharoni" charset="-79"/>
              </a:endParaRPr>
            </a:p>
          </p:txBody>
        </p:sp>
      </p:grpSp>
      <p:grpSp>
        <p:nvGrpSpPr>
          <p:cNvPr id="3" name="TextBox 2"/>
          <p:cNvGrpSpPr>
            <a:grpSpLocks/>
          </p:cNvGrpSpPr>
          <p:nvPr/>
        </p:nvGrpSpPr>
        <p:grpSpPr bwMode="auto">
          <a:xfrm>
            <a:off x="30163" y="1060450"/>
            <a:ext cx="2066925" cy="1689100"/>
            <a:chOff x="19" y="668"/>
            <a:chExt cx="1302" cy="1064"/>
          </a:xfrm>
        </p:grpSpPr>
        <p:pic>
          <p:nvPicPr>
            <p:cNvPr id="16388" name="TextBox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" y="668"/>
              <a:ext cx="1302" cy="1064"/>
            </a:xfrm>
            <a:prstGeom prst="rect">
              <a:avLst/>
            </a:prstGeom>
            <a:noFill/>
          </p:spPr>
        </p:pic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385" y="845"/>
              <a:ext cx="545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C00000"/>
                  </a:solidFill>
                  <a:latin typeface="Aharoni" charset="-79"/>
                  <a:cs typeface="Aharoni" charset="-79"/>
                </a:rPr>
                <a:t>A</a:t>
              </a:r>
              <a:endParaRPr lang="ru-RU" sz="8000" b="1">
                <a:solidFill>
                  <a:srgbClr val="C00000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5" name="TextBox 4"/>
          <p:cNvGrpSpPr>
            <a:grpSpLocks/>
          </p:cNvGrpSpPr>
          <p:nvPr/>
        </p:nvGrpSpPr>
        <p:grpSpPr bwMode="auto">
          <a:xfrm>
            <a:off x="-42863" y="2139950"/>
            <a:ext cx="2133601" cy="1689100"/>
            <a:chOff x="-27" y="1348"/>
            <a:chExt cx="1344" cy="1064"/>
          </a:xfrm>
        </p:grpSpPr>
        <p:pic>
          <p:nvPicPr>
            <p:cNvPr id="16391" name="TextBox 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7" y="1348"/>
              <a:ext cx="1344" cy="1064"/>
            </a:xfrm>
            <a:prstGeom prst="rect">
              <a:avLst/>
            </a:prstGeom>
            <a:noFill/>
          </p:spPr>
        </p:pic>
        <p:sp>
          <p:nvSpPr>
            <p:cNvPr id="16392" name="Text Box 8"/>
            <p:cNvSpPr txBox="1">
              <a:spLocks noChangeArrowheads="1"/>
            </p:cNvSpPr>
            <p:nvPr/>
          </p:nvSpPr>
          <p:spPr bwMode="auto">
            <a:xfrm>
              <a:off x="340" y="1525"/>
              <a:ext cx="54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165507"/>
                  </a:solidFill>
                  <a:latin typeface="Aharoni" charset="-79"/>
                  <a:cs typeface="Aharoni" charset="-79"/>
                </a:rPr>
                <a:t>G</a:t>
              </a:r>
              <a:endParaRPr lang="ru-RU" sz="8000" b="1">
                <a:solidFill>
                  <a:srgbClr val="165507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6" name="TextBox 5"/>
          <p:cNvGrpSpPr>
            <a:grpSpLocks/>
          </p:cNvGrpSpPr>
          <p:nvPr/>
        </p:nvGrpSpPr>
        <p:grpSpPr bwMode="auto">
          <a:xfrm>
            <a:off x="-42863" y="3292475"/>
            <a:ext cx="2273301" cy="1687513"/>
            <a:chOff x="-27" y="2074"/>
            <a:chExt cx="1432" cy="1063"/>
          </a:xfrm>
        </p:grpSpPr>
        <p:pic>
          <p:nvPicPr>
            <p:cNvPr id="16394" name="TextBox 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7" y="2074"/>
              <a:ext cx="1432" cy="1063"/>
            </a:xfrm>
            <a:prstGeom prst="rect">
              <a:avLst/>
            </a:prstGeom>
            <a:noFill/>
          </p:spPr>
        </p:pic>
        <p:sp>
          <p:nvSpPr>
            <p:cNvPr id="16395" name="Text Box 11"/>
            <p:cNvSpPr txBox="1">
              <a:spLocks noChangeArrowheads="1"/>
            </p:cNvSpPr>
            <p:nvPr/>
          </p:nvSpPr>
          <p:spPr bwMode="auto">
            <a:xfrm>
              <a:off x="340" y="2251"/>
              <a:ext cx="544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2F1C13"/>
                  </a:solidFill>
                  <a:latin typeface="Aharoni" charset="-79"/>
                  <a:cs typeface="Aharoni" charset="-79"/>
                </a:rPr>
                <a:t>M</a:t>
              </a:r>
              <a:endParaRPr lang="ru-RU" sz="8000" b="1">
                <a:solidFill>
                  <a:srgbClr val="2F1C13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7" name="TextBox 6"/>
          <p:cNvGrpSpPr>
            <a:grpSpLocks/>
          </p:cNvGrpSpPr>
          <p:nvPr/>
        </p:nvGrpSpPr>
        <p:grpSpPr bwMode="auto">
          <a:xfrm>
            <a:off x="1828800" y="4346575"/>
            <a:ext cx="1822450" cy="1689100"/>
            <a:chOff x="1152" y="2738"/>
            <a:chExt cx="1148" cy="1064"/>
          </a:xfrm>
        </p:grpSpPr>
        <p:pic>
          <p:nvPicPr>
            <p:cNvPr id="16397" name="TextBox 6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52" y="2738"/>
              <a:ext cx="1148" cy="1064"/>
            </a:xfrm>
            <a:prstGeom prst="rect">
              <a:avLst/>
            </a:prstGeom>
            <a:noFill/>
          </p:spPr>
        </p:pic>
        <p:sp>
          <p:nvSpPr>
            <p:cNvPr id="16398" name="Text Box 14"/>
            <p:cNvSpPr txBox="1">
              <a:spLocks noChangeArrowheads="1"/>
            </p:cNvSpPr>
            <p:nvPr/>
          </p:nvSpPr>
          <p:spPr bwMode="auto">
            <a:xfrm>
              <a:off x="1519" y="2914"/>
              <a:ext cx="54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A3761D"/>
                  </a:solidFill>
                  <a:latin typeface="Aharoni" charset="-79"/>
                  <a:cs typeface="Aharoni" charset="-79"/>
                </a:rPr>
                <a:t>T</a:t>
              </a:r>
              <a:endParaRPr lang="ru-RU" sz="8000" b="1">
                <a:solidFill>
                  <a:srgbClr val="A3761D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8" name="TextBox 7"/>
          <p:cNvGrpSpPr>
            <a:grpSpLocks/>
          </p:cNvGrpSpPr>
          <p:nvPr/>
        </p:nvGrpSpPr>
        <p:grpSpPr bwMode="auto">
          <a:xfrm>
            <a:off x="1395413" y="2139950"/>
            <a:ext cx="2090737" cy="1689100"/>
            <a:chOff x="879" y="1348"/>
            <a:chExt cx="1317" cy="1064"/>
          </a:xfrm>
        </p:grpSpPr>
        <p:pic>
          <p:nvPicPr>
            <p:cNvPr id="16400" name="TextBox 7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79" y="1348"/>
              <a:ext cx="1317" cy="1064"/>
            </a:xfrm>
            <a:prstGeom prst="rect">
              <a:avLst/>
            </a:prstGeom>
            <a:noFill/>
          </p:spPr>
        </p:pic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1247" y="1525"/>
              <a:ext cx="54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3B3090"/>
                  </a:solidFill>
                  <a:latin typeface="Aharoni" charset="-79"/>
                  <a:cs typeface="Aharoni" charset="-79"/>
                </a:rPr>
                <a:t>H</a:t>
              </a:r>
              <a:endParaRPr lang="ru-RU" sz="8000" b="1">
                <a:solidFill>
                  <a:srgbClr val="3B3090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9" name="TextBox 8"/>
          <p:cNvGrpSpPr>
            <a:grpSpLocks/>
          </p:cNvGrpSpPr>
          <p:nvPr/>
        </p:nvGrpSpPr>
        <p:grpSpPr bwMode="auto">
          <a:xfrm>
            <a:off x="1395413" y="1060450"/>
            <a:ext cx="1970087" cy="1689100"/>
            <a:chOff x="879" y="668"/>
            <a:chExt cx="1241" cy="1064"/>
          </a:xfrm>
        </p:grpSpPr>
        <p:pic>
          <p:nvPicPr>
            <p:cNvPr id="16403" name="TextBox 8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79" y="668"/>
              <a:ext cx="1241" cy="1064"/>
            </a:xfrm>
            <a:prstGeom prst="rect">
              <a:avLst/>
            </a:prstGeom>
            <a:noFill/>
          </p:spPr>
        </p:pic>
        <p:sp>
          <p:nvSpPr>
            <p:cNvPr id="16404" name="Text Box 20"/>
            <p:cNvSpPr txBox="1">
              <a:spLocks noChangeArrowheads="1"/>
            </p:cNvSpPr>
            <p:nvPr/>
          </p:nvSpPr>
          <p:spPr bwMode="auto">
            <a:xfrm>
              <a:off x="1247" y="845"/>
              <a:ext cx="544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016B0E"/>
                  </a:solidFill>
                  <a:latin typeface="Aharoni" charset="-79"/>
                  <a:cs typeface="Aharoni" charset="-79"/>
                </a:rPr>
                <a:t>B</a:t>
              </a:r>
              <a:endParaRPr lang="ru-RU" sz="8000" b="1">
                <a:solidFill>
                  <a:srgbClr val="016B0E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0" name="TextBox 9"/>
          <p:cNvGrpSpPr>
            <a:grpSpLocks/>
          </p:cNvGrpSpPr>
          <p:nvPr/>
        </p:nvGrpSpPr>
        <p:grpSpPr bwMode="auto">
          <a:xfrm>
            <a:off x="2767013" y="1060450"/>
            <a:ext cx="1938337" cy="1689100"/>
            <a:chOff x="1743" y="668"/>
            <a:chExt cx="1221" cy="1064"/>
          </a:xfrm>
        </p:grpSpPr>
        <p:pic>
          <p:nvPicPr>
            <p:cNvPr id="16406" name="TextBox 9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43" y="668"/>
              <a:ext cx="1221" cy="1064"/>
            </a:xfrm>
            <a:prstGeom prst="rect">
              <a:avLst/>
            </a:prstGeom>
            <a:noFill/>
          </p:spPr>
        </p:pic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2109" y="845"/>
              <a:ext cx="544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134D61"/>
                  </a:solidFill>
                  <a:latin typeface="Aharoni" charset="-79"/>
                  <a:cs typeface="Aharoni" charset="-79"/>
                </a:rPr>
                <a:t>C</a:t>
              </a:r>
              <a:endParaRPr lang="ru-RU" sz="8000" b="1">
                <a:solidFill>
                  <a:srgbClr val="134D61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1" name="TextBox 10"/>
          <p:cNvGrpSpPr>
            <a:grpSpLocks/>
          </p:cNvGrpSpPr>
          <p:nvPr/>
        </p:nvGrpSpPr>
        <p:grpSpPr bwMode="auto">
          <a:xfrm>
            <a:off x="1395413" y="3292475"/>
            <a:ext cx="2159000" cy="1687513"/>
            <a:chOff x="879" y="2074"/>
            <a:chExt cx="1360" cy="1063"/>
          </a:xfrm>
        </p:grpSpPr>
        <p:pic>
          <p:nvPicPr>
            <p:cNvPr id="16409" name="TextBox 10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79" y="2074"/>
              <a:ext cx="1360" cy="1063"/>
            </a:xfrm>
            <a:prstGeom prst="rect">
              <a:avLst/>
            </a:prstGeom>
            <a:noFill/>
          </p:spPr>
        </p:pic>
        <p:sp>
          <p:nvSpPr>
            <p:cNvPr id="16410" name="Text Box 26"/>
            <p:cNvSpPr txBox="1">
              <a:spLocks noChangeArrowheads="1"/>
            </p:cNvSpPr>
            <p:nvPr/>
          </p:nvSpPr>
          <p:spPr bwMode="auto">
            <a:xfrm>
              <a:off x="1247" y="2251"/>
              <a:ext cx="544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B88C00"/>
                  </a:solidFill>
                  <a:latin typeface="Aharoni" charset="-79"/>
                  <a:cs typeface="Aharoni" charset="-79"/>
                </a:rPr>
                <a:t>N</a:t>
              </a:r>
              <a:endParaRPr lang="ru-RU" sz="8000" b="1">
                <a:solidFill>
                  <a:srgbClr val="B88C00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2" name="TextBox 11"/>
          <p:cNvGrpSpPr>
            <a:grpSpLocks/>
          </p:cNvGrpSpPr>
          <p:nvPr/>
        </p:nvGrpSpPr>
        <p:grpSpPr bwMode="auto">
          <a:xfrm>
            <a:off x="463550" y="4370388"/>
            <a:ext cx="1914525" cy="1689100"/>
            <a:chOff x="292" y="2753"/>
            <a:chExt cx="1206" cy="1064"/>
          </a:xfrm>
        </p:grpSpPr>
        <p:pic>
          <p:nvPicPr>
            <p:cNvPr id="16412" name="TextBox 11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92" y="2753"/>
              <a:ext cx="1206" cy="1064"/>
            </a:xfrm>
            <a:prstGeom prst="rect">
              <a:avLst/>
            </a:prstGeom>
            <a:noFill/>
          </p:spPr>
        </p:pic>
        <p:sp>
          <p:nvSpPr>
            <p:cNvPr id="16413" name="Text Box 29"/>
            <p:cNvSpPr txBox="1">
              <a:spLocks noChangeArrowheads="1"/>
            </p:cNvSpPr>
            <p:nvPr/>
          </p:nvSpPr>
          <p:spPr bwMode="auto">
            <a:xfrm>
              <a:off x="657" y="2931"/>
              <a:ext cx="54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260E00"/>
                  </a:solidFill>
                  <a:latin typeface="Aharoni" charset="-79"/>
                  <a:cs typeface="Aharoni" charset="-79"/>
                </a:rPr>
                <a:t>S</a:t>
              </a:r>
              <a:endParaRPr lang="ru-RU" sz="8000" b="1">
                <a:solidFill>
                  <a:srgbClr val="260E00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3" name="TextBox 12"/>
          <p:cNvGrpSpPr>
            <a:grpSpLocks/>
          </p:cNvGrpSpPr>
          <p:nvPr/>
        </p:nvGrpSpPr>
        <p:grpSpPr bwMode="auto">
          <a:xfrm>
            <a:off x="3054350" y="2139950"/>
            <a:ext cx="1657350" cy="1689100"/>
            <a:chOff x="1924" y="1348"/>
            <a:chExt cx="1044" cy="1064"/>
          </a:xfrm>
        </p:grpSpPr>
        <p:pic>
          <p:nvPicPr>
            <p:cNvPr id="16415" name="TextBox 12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24" y="1348"/>
              <a:ext cx="1044" cy="1064"/>
            </a:xfrm>
            <a:prstGeom prst="rect">
              <a:avLst/>
            </a:prstGeom>
            <a:noFill/>
          </p:spPr>
        </p:pic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2290" y="1525"/>
              <a:ext cx="54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F23C49"/>
                  </a:solidFill>
                  <a:latin typeface="Aharoni" charset="-79"/>
                  <a:cs typeface="Aharoni" charset="-79"/>
                </a:rPr>
                <a:t>I</a:t>
              </a:r>
              <a:endParaRPr lang="ru-RU" sz="8000" b="1">
                <a:solidFill>
                  <a:srgbClr val="F23C49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4" name="TextBox 13"/>
          <p:cNvGrpSpPr>
            <a:grpSpLocks/>
          </p:cNvGrpSpPr>
          <p:nvPr/>
        </p:nvGrpSpPr>
        <p:grpSpPr bwMode="auto">
          <a:xfrm>
            <a:off x="2981325" y="4370388"/>
            <a:ext cx="2071688" cy="1689100"/>
            <a:chOff x="1878" y="2753"/>
            <a:chExt cx="1305" cy="1064"/>
          </a:xfrm>
        </p:grpSpPr>
        <p:pic>
          <p:nvPicPr>
            <p:cNvPr id="16418" name="TextBox 1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878" y="2753"/>
              <a:ext cx="1305" cy="1064"/>
            </a:xfrm>
            <a:prstGeom prst="rect">
              <a:avLst/>
            </a:prstGeom>
            <a:noFill/>
          </p:spPr>
        </p:pic>
        <p:sp>
          <p:nvSpPr>
            <p:cNvPr id="16419" name="Text Box 35"/>
            <p:cNvSpPr txBox="1">
              <a:spLocks noChangeArrowheads="1"/>
            </p:cNvSpPr>
            <p:nvPr/>
          </p:nvSpPr>
          <p:spPr bwMode="auto">
            <a:xfrm>
              <a:off x="2245" y="2931"/>
              <a:ext cx="54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092D7D"/>
                  </a:solidFill>
                  <a:latin typeface="Aharoni" charset="-79"/>
                  <a:cs typeface="Aharoni" charset="-79"/>
                </a:rPr>
                <a:t>U</a:t>
              </a:r>
              <a:endParaRPr lang="ru-RU" sz="8000" b="1">
                <a:solidFill>
                  <a:srgbClr val="092D7D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5" name="TextBox 14"/>
          <p:cNvGrpSpPr>
            <a:grpSpLocks/>
          </p:cNvGrpSpPr>
          <p:nvPr/>
        </p:nvGrpSpPr>
        <p:grpSpPr bwMode="auto">
          <a:xfrm>
            <a:off x="2840038" y="3260725"/>
            <a:ext cx="2170112" cy="1695450"/>
            <a:chOff x="1789" y="2054"/>
            <a:chExt cx="1367" cy="1068"/>
          </a:xfrm>
        </p:grpSpPr>
        <p:pic>
          <p:nvPicPr>
            <p:cNvPr id="16421" name="TextBox 14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89" y="2054"/>
              <a:ext cx="1367" cy="1068"/>
            </a:xfrm>
            <a:prstGeom prst="rect">
              <a:avLst/>
            </a:prstGeom>
            <a:noFill/>
          </p:spPr>
        </p:pic>
        <p:sp>
          <p:nvSpPr>
            <p:cNvPr id="16422" name="Text Box 38"/>
            <p:cNvSpPr txBox="1">
              <a:spLocks noChangeArrowheads="1"/>
            </p:cNvSpPr>
            <p:nvPr/>
          </p:nvSpPr>
          <p:spPr bwMode="auto">
            <a:xfrm>
              <a:off x="2154" y="2234"/>
              <a:ext cx="545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271F5F"/>
                  </a:solidFill>
                  <a:latin typeface="Aharoni" charset="-79"/>
                  <a:cs typeface="Aharoni" charset="-79"/>
                </a:rPr>
                <a:t>O</a:t>
              </a:r>
              <a:endParaRPr lang="ru-RU" sz="8000" b="1">
                <a:solidFill>
                  <a:srgbClr val="271F5F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6" name="TextBox 15"/>
          <p:cNvGrpSpPr>
            <a:grpSpLocks/>
          </p:cNvGrpSpPr>
          <p:nvPr/>
        </p:nvGrpSpPr>
        <p:grpSpPr bwMode="auto">
          <a:xfrm>
            <a:off x="4133850" y="1060450"/>
            <a:ext cx="2047875" cy="1689100"/>
            <a:chOff x="2604" y="668"/>
            <a:chExt cx="1290" cy="1064"/>
          </a:xfrm>
        </p:grpSpPr>
        <p:pic>
          <p:nvPicPr>
            <p:cNvPr id="16424" name="TextBox 15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4" y="668"/>
              <a:ext cx="1290" cy="1064"/>
            </a:xfrm>
            <a:prstGeom prst="rect">
              <a:avLst/>
            </a:prstGeom>
            <a:noFill/>
          </p:spPr>
        </p:pic>
        <p:sp>
          <p:nvSpPr>
            <p:cNvPr id="16425" name="Text Box 41"/>
            <p:cNvSpPr txBox="1">
              <a:spLocks noChangeArrowheads="1"/>
            </p:cNvSpPr>
            <p:nvPr/>
          </p:nvSpPr>
          <p:spPr bwMode="auto">
            <a:xfrm>
              <a:off x="2971" y="845"/>
              <a:ext cx="544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572001"/>
                  </a:solidFill>
                  <a:latin typeface="Aharoni" charset="-79"/>
                  <a:cs typeface="Aharoni" charset="-79"/>
                </a:rPr>
                <a:t>D</a:t>
              </a:r>
              <a:endParaRPr lang="ru-RU" sz="8000" b="1">
                <a:solidFill>
                  <a:srgbClr val="572001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7" name="TextBox 16"/>
          <p:cNvGrpSpPr>
            <a:grpSpLocks/>
          </p:cNvGrpSpPr>
          <p:nvPr/>
        </p:nvGrpSpPr>
        <p:grpSpPr bwMode="auto">
          <a:xfrm>
            <a:off x="4206875" y="2139950"/>
            <a:ext cx="1816100" cy="1689100"/>
            <a:chOff x="2650" y="1348"/>
            <a:chExt cx="1144" cy="1064"/>
          </a:xfrm>
        </p:grpSpPr>
        <p:pic>
          <p:nvPicPr>
            <p:cNvPr id="16427" name="TextBox 16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650" y="1348"/>
              <a:ext cx="1144" cy="1064"/>
            </a:xfrm>
            <a:prstGeom prst="rect">
              <a:avLst/>
            </a:prstGeom>
            <a:noFill/>
          </p:spPr>
        </p:pic>
        <p:sp>
          <p:nvSpPr>
            <p:cNvPr id="16428" name="Text Box 44"/>
            <p:cNvSpPr txBox="1">
              <a:spLocks noChangeArrowheads="1"/>
            </p:cNvSpPr>
            <p:nvPr/>
          </p:nvSpPr>
          <p:spPr bwMode="auto">
            <a:xfrm>
              <a:off x="3016" y="1525"/>
              <a:ext cx="54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0D40B3"/>
                  </a:solidFill>
                  <a:latin typeface="Aharoni" charset="-79"/>
                  <a:cs typeface="Aharoni" charset="-79"/>
                </a:rPr>
                <a:t>J</a:t>
              </a:r>
              <a:endParaRPr lang="ru-RU" sz="8000" b="1">
                <a:solidFill>
                  <a:srgbClr val="0D40B3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8" name="TextBox 17"/>
          <p:cNvGrpSpPr>
            <a:grpSpLocks/>
          </p:cNvGrpSpPr>
          <p:nvPr/>
        </p:nvGrpSpPr>
        <p:grpSpPr bwMode="auto">
          <a:xfrm>
            <a:off x="4279900" y="3260725"/>
            <a:ext cx="1949450" cy="1695450"/>
            <a:chOff x="2696" y="2054"/>
            <a:chExt cx="1228" cy="1068"/>
          </a:xfrm>
        </p:grpSpPr>
        <p:pic>
          <p:nvPicPr>
            <p:cNvPr id="16430" name="TextBox 17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696" y="2054"/>
              <a:ext cx="1228" cy="1068"/>
            </a:xfrm>
            <a:prstGeom prst="rect">
              <a:avLst/>
            </a:prstGeom>
            <a:noFill/>
          </p:spPr>
        </p:pic>
        <p:sp>
          <p:nvSpPr>
            <p:cNvPr id="16431" name="Text Box 47"/>
            <p:cNvSpPr txBox="1">
              <a:spLocks noChangeArrowheads="1"/>
            </p:cNvSpPr>
            <p:nvPr/>
          </p:nvSpPr>
          <p:spPr bwMode="auto">
            <a:xfrm>
              <a:off x="3061" y="2234"/>
              <a:ext cx="545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D04C02"/>
                  </a:solidFill>
                  <a:latin typeface="Aharoni" charset="-79"/>
                  <a:cs typeface="Aharoni" charset="-79"/>
                </a:rPr>
                <a:t>P</a:t>
              </a:r>
              <a:endParaRPr lang="ru-RU" sz="8000" b="1">
                <a:solidFill>
                  <a:srgbClr val="D04C02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9" name="TextBox 18"/>
          <p:cNvGrpSpPr>
            <a:grpSpLocks/>
          </p:cNvGrpSpPr>
          <p:nvPr/>
        </p:nvGrpSpPr>
        <p:grpSpPr bwMode="auto">
          <a:xfrm>
            <a:off x="4279900" y="4370388"/>
            <a:ext cx="2054225" cy="1689100"/>
            <a:chOff x="2696" y="2753"/>
            <a:chExt cx="1294" cy="1064"/>
          </a:xfrm>
        </p:grpSpPr>
        <p:pic>
          <p:nvPicPr>
            <p:cNvPr id="16433" name="TextBox 18"/>
            <p:cNvPicPr>
              <a:picLocks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696" y="2753"/>
              <a:ext cx="1294" cy="1064"/>
            </a:xfrm>
            <a:prstGeom prst="rect">
              <a:avLst/>
            </a:prstGeom>
            <a:noFill/>
          </p:spPr>
        </p:pic>
        <p:sp>
          <p:nvSpPr>
            <p:cNvPr id="16434" name="Text Box 50"/>
            <p:cNvSpPr txBox="1">
              <a:spLocks noChangeArrowheads="1"/>
            </p:cNvSpPr>
            <p:nvPr/>
          </p:nvSpPr>
          <p:spPr bwMode="auto">
            <a:xfrm>
              <a:off x="3061" y="2931"/>
              <a:ext cx="54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590670"/>
                  </a:solidFill>
                  <a:latin typeface="Aharoni" charset="-79"/>
                  <a:cs typeface="Aharoni" charset="-79"/>
                </a:rPr>
                <a:t>V</a:t>
              </a:r>
              <a:endParaRPr lang="ru-RU" sz="8000" b="1">
                <a:solidFill>
                  <a:srgbClr val="590670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20" name="TextBox 19"/>
          <p:cNvGrpSpPr>
            <a:grpSpLocks/>
          </p:cNvGrpSpPr>
          <p:nvPr/>
        </p:nvGrpSpPr>
        <p:grpSpPr bwMode="auto">
          <a:xfrm>
            <a:off x="5645150" y="1060450"/>
            <a:ext cx="1841500" cy="1689100"/>
            <a:chOff x="3556" y="668"/>
            <a:chExt cx="1160" cy="1064"/>
          </a:xfrm>
        </p:grpSpPr>
        <p:pic>
          <p:nvPicPr>
            <p:cNvPr id="16436" name="TextBox 19"/>
            <p:cNvPicPr>
              <a:picLocks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556" y="668"/>
              <a:ext cx="1160" cy="1064"/>
            </a:xfrm>
            <a:prstGeom prst="rect">
              <a:avLst/>
            </a:prstGeom>
            <a:noFill/>
          </p:spPr>
        </p:pic>
        <p:sp>
          <p:nvSpPr>
            <p:cNvPr id="16437" name="Text Box 53"/>
            <p:cNvSpPr txBox="1">
              <a:spLocks noChangeArrowheads="1"/>
            </p:cNvSpPr>
            <p:nvPr/>
          </p:nvSpPr>
          <p:spPr bwMode="auto">
            <a:xfrm>
              <a:off x="3923" y="845"/>
              <a:ext cx="545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6F5F01"/>
                  </a:solidFill>
                  <a:latin typeface="Aharoni" charset="-79"/>
                  <a:cs typeface="Aharoni" charset="-79"/>
                </a:rPr>
                <a:t>E</a:t>
              </a:r>
              <a:endParaRPr lang="ru-RU" sz="8000" b="1">
                <a:solidFill>
                  <a:srgbClr val="6F5F01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21" name="TextBox 20"/>
          <p:cNvGrpSpPr>
            <a:grpSpLocks/>
          </p:cNvGrpSpPr>
          <p:nvPr/>
        </p:nvGrpSpPr>
        <p:grpSpPr bwMode="auto">
          <a:xfrm>
            <a:off x="5645150" y="2139950"/>
            <a:ext cx="2054225" cy="1689100"/>
            <a:chOff x="3556" y="1348"/>
            <a:chExt cx="1294" cy="1064"/>
          </a:xfrm>
        </p:grpSpPr>
        <p:pic>
          <p:nvPicPr>
            <p:cNvPr id="16439" name="TextBox 20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556" y="1348"/>
              <a:ext cx="1294" cy="1064"/>
            </a:xfrm>
            <a:prstGeom prst="rect">
              <a:avLst/>
            </a:prstGeom>
            <a:noFill/>
          </p:spPr>
        </p:pic>
        <p:sp>
          <p:nvSpPr>
            <p:cNvPr id="16440" name="Text Box 56"/>
            <p:cNvSpPr txBox="1">
              <a:spLocks noChangeArrowheads="1"/>
            </p:cNvSpPr>
            <p:nvPr/>
          </p:nvSpPr>
          <p:spPr bwMode="auto">
            <a:xfrm>
              <a:off x="3923" y="1525"/>
              <a:ext cx="54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3D8F0F"/>
                  </a:solidFill>
                  <a:latin typeface="Aharoni" charset="-79"/>
                  <a:cs typeface="Aharoni" charset="-79"/>
                </a:rPr>
                <a:t>K</a:t>
              </a:r>
              <a:endParaRPr lang="ru-RU" sz="8000" b="1">
                <a:solidFill>
                  <a:srgbClr val="3D8F0F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22" name="TextBox 21"/>
          <p:cNvGrpSpPr>
            <a:grpSpLocks/>
          </p:cNvGrpSpPr>
          <p:nvPr/>
        </p:nvGrpSpPr>
        <p:grpSpPr bwMode="auto">
          <a:xfrm>
            <a:off x="5645150" y="3219450"/>
            <a:ext cx="2176463" cy="1687513"/>
            <a:chOff x="3556" y="2028"/>
            <a:chExt cx="1371" cy="1063"/>
          </a:xfrm>
        </p:grpSpPr>
        <p:pic>
          <p:nvPicPr>
            <p:cNvPr id="16442" name="TextBox 21"/>
            <p:cNvPicPr>
              <a:picLocks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556" y="2028"/>
              <a:ext cx="1371" cy="1063"/>
            </a:xfrm>
            <a:prstGeom prst="rect">
              <a:avLst/>
            </a:prstGeom>
            <a:noFill/>
          </p:spPr>
        </p:pic>
        <p:sp>
          <p:nvSpPr>
            <p:cNvPr id="16443" name="Text Box 59"/>
            <p:cNvSpPr txBox="1">
              <a:spLocks noChangeArrowheads="1"/>
            </p:cNvSpPr>
            <p:nvPr/>
          </p:nvSpPr>
          <p:spPr bwMode="auto">
            <a:xfrm>
              <a:off x="3923" y="2205"/>
              <a:ext cx="54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BC0457"/>
                  </a:solidFill>
                  <a:latin typeface="Aharoni" charset="-79"/>
                  <a:cs typeface="Aharoni" charset="-79"/>
                </a:rPr>
                <a:t>Q</a:t>
              </a:r>
              <a:endParaRPr lang="ru-RU" sz="8000" b="1">
                <a:solidFill>
                  <a:srgbClr val="BC0457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23" name="TextBox 22"/>
          <p:cNvGrpSpPr>
            <a:grpSpLocks/>
          </p:cNvGrpSpPr>
          <p:nvPr/>
        </p:nvGrpSpPr>
        <p:grpSpPr bwMode="auto">
          <a:xfrm>
            <a:off x="5645150" y="4370388"/>
            <a:ext cx="2371725" cy="1689100"/>
            <a:chOff x="3556" y="2753"/>
            <a:chExt cx="1494" cy="1064"/>
          </a:xfrm>
        </p:grpSpPr>
        <p:pic>
          <p:nvPicPr>
            <p:cNvPr id="16445" name="TextBox 22"/>
            <p:cNvPicPr>
              <a:picLocks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556" y="2753"/>
              <a:ext cx="1494" cy="1064"/>
            </a:xfrm>
            <a:prstGeom prst="rect">
              <a:avLst/>
            </a:prstGeom>
            <a:noFill/>
          </p:spPr>
        </p:pic>
        <p:sp>
          <p:nvSpPr>
            <p:cNvPr id="16446" name="Text Box 62"/>
            <p:cNvSpPr txBox="1">
              <a:spLocks noChangeArrowheads="1"/>
            </p:cNvSpPr>
            <p:nvPr/>
          </p:nvSpPr>
          <p:spPr bwMode="auto">
            <a:xfrm>
              <a:off x="3923" y="2931"/>
              <a:ext cx="54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585400"/>
                  </a:solidFill>
                  <a:latin typeface="Aharoni" charset="-79"/>
                  <a:cs typeface="Aharoni" charset="-79"/>
                </a:rPr>
                <a:t>W</a:t>
              </a:r>
              <a:endParaRPr lang="ru-RU" sz="8000" b="1">
                <a:solidFill>
                  <a:srgbClr val="585400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96188" y="1341438"/>
            <a:ext cx="863600" cy="1322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165507"/>
                </a:solidFill>
                <a:latin typeface="Aharoni" pitchFamily="2" charset="-79"/>
                <a:cs typeface="Aharoni" pitchFamily="2" charset="-79"/>
              </a:rPr>
              <a:t>F</a:t>
            </a:r>
            <a:endParaRPr lang="ru-RU" sz="8000" b="1" dirty="0">
              <a:solidFill>
                <a:srgbClr val="165507"/>
              </a:solidFill>
              <a:latin typeface="+mn-lt"/>
              <a:cs typeface="Aharoni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67625" y="2420938"/>
            <a:ext cx="865188" cy="1323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4A2306"/>
                </a:solidFill>
                <a:latin typeface="Aharoni" pitchFamily="2" charset="-79"/>
                <a:cs typeface="Aharoni" pitchFamily="2" charset="-79"/>
              </a:rPr>
              <a:t>L</a:t>
            </a:r>
            <a:endParaRPr lang="ru-RU" sz="8000" b="1" dirty="0">
              <a:solidFill>
                <a:srgbClr val="4A2306"/>
              </a:solidFill>
              <a:latin typeface="+mn-lt"/>
              <a:cs typeface="Aharoni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7625" y="3500438"/>
            <a:ext cx="865188" cy="1323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R</a:t>
            </a:r>
            <a:endParaRPr lang="ru-RU" sz="8000" b="1" dirty="0">
              <a:solidFill>
                <a:srgbClr val="C00000"/>
              </a:solidFill>
              <a:latin typeface="+mn-lt"/>
              <a:cs typeface="Aharoni" pitchFamily="2" charset="-79"/>
            </a:endParaRPr>
          </a:p>
        </p:txBody>
      </p:sp>
      <p:grpSp>
        <p:nvGrpSpPr>
          <p:cNvPr id="27" name="TextBox 26"/>
          <p:cNvGrpSpPr>
            <a:grpSpLocks/>
          </p:cNvGrpSpPr>
          <p:nvPr/>
        </p:nvGrpSpPr>
        <p:grpSpPr bwMode="auto">
          <a:xfrm>
            <a:off x="4352925" y="5376863"/>
            <a:ext cx="1974850" cy="1693862"/>
            <a:chOff x="2742" y="3387"/>
            <a:chExt cx="1244" cy="1067"/>
          </a:xfrm>
        </p:grpSpPr>
        <p:pic>
          <p:nvPicPr>
            <p:cNvPr id="16451" name="TextBox 26"/>
            <p:cNvPicPr>
              <a:picLocks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2742" y="3387"/>
              <a:ext cx="1244" cy="1067"/>
            </a:xfrm>
            <a:prstGeom prst="rect">
              <a:avLst/>
            </a:prstGeom>
            <a:noFill/>
          </p:spPr>
        </p:pic>
        <p:sp>
          <p:nvSpPr>
            <p:cNvPr id="16452" name="Text Box 68"/>
            <p:cNvSpPr txBox="1">
              <a:spLocks noChangeArrowheads="1"/>
            </p:cNvSpPr>
            <p:nvPr/>
          </p:nvSpPr>
          <p:spPr bwMode="auto">
            <a:xfrm>
              <a:off x="3107" y="3566"/>
              <a:ext cx="54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latin typeface="Aharoni" charset="-79"/>
                  <a:cs typeface="Aharoni" charset="-79"/>
                </a:rPr>
                <a:t>Z</a:t>
              </a:r>
              <a:endParaRPr lang="ru-RU" sz="8000" b="1"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28" name="TextBox 27"/>
          <p:cNvGrpSpPr>
            <a:grpSpLocks/>
          </p:cNvGrpSpPr>
          <p:nvPr/>
        </p:nvGrpSpPr>
        <p:grpSpPr bwMode="auto">
          <a:xfrm>
            <a:off x="1762125" y="5376863"/>
            <a:ext cx="2060575" cy="1693862"/>
            <a:chOff x="1110" y="3387"/>
            <a:chExt cx="1298" cy="1067"/>
          </a:xfrm>
        </p:grpSpPr>
        <p:pic>
          <p:nvPicPr>
            <p:cNvPr id="16454" name="TextBox 27"/>
            <p:cNvPicPr>
              <a:picLocks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1110" y="3387"/>
              <a:ext cx="1298" cy="1067"/>
            </a:xfrm>
            <a:prstGeom prst="rect">
              <a:avLst/>
            </a:prstGeom>
            <a:noFill/>
          </p:spPr>
        </p:pic>
        <p:sp>
          <p:nvSpPr>
            <p:cNvPr id="16455" name="Text Box 71"/>
            <p:cNvSpPr txBox="1">
              <a:spLocks noChangeArrowheads="1"/>
            </p:cNvSpPr>
            <p:nvPr/>
          </p:nvSpPr>
          <p:spPr bwMode="auto">
            <a:xfrm>
              <a:off x="1474" y="3566"/>
              <a:ext cx="54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BE4502"/>
                  </a:solidFill>
                  <a:latin typeface="Aharoni" charset="-79"/>
                  <a:cs typeface="Aharoni" charset="-79"/>
                </a:rPr>
                <a:t>X</a:t>
              </a:r>
              <a:endParaRPr lang="ru-RU" sz="8000" b="1">
                <a:solidFill>
                  <a:srgbClr val="BE4502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29" name="TextBox 28"/>
          <p:cNvGrpSpPr>
            <a:grpSpLocks/>
          </p:cNvGrpSpPr>
          <p:nvPr/>
        </p:nvGrpSpPr>
        <p:grpSpPr bwMode="auto">
          <a:xfrm>
            <a:off x="3127375" y="5376863"/>
            <a:ext cx="1993900" cy="1693862"/>
            <a:chOff x="1970" y="3387"/>
            <a:chExt cx="1256" cy="1067"/>
          </a:xfrm>
        </p:grpSpPr>
        <p:pic>
          <p:nvPicPr>
            <p:cNvPr id="16457" name="TextBox 28"/>
            <p:cNvPicPr>
              <a:picLocks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1970" y="3387"/>
              <a:ext cx="1256" cy="1067"/>
            </a:xfrm>
            <a:prstGeom prst="rect">
              <a:avLst/>
            </a:prstGeom>
            <a:noFill/>
          </p:spPr>
        </p:pic>
        <p:sp>
          <p:nvSpPr>
            <p:cNvPr id="16458" name="Text Box 74"/>
            <p:cNvSpPr txBox="1">
              <a:spLocks noChangeArrowheads="1"/>
            </p:cNvSpPr>
            <p:nvPr/>
          </p:nvSpPr>
          <p:spPr bwMode="auto">
            <a:xfrm>
              <a:off x="2336" y="3566"/>
              <a:ext cx="54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0" b="1">
                  <a:solidFill>
                    <a:srgbClr val="1659EE"/>
                  </a:solidFill>
                  <a:latin typeface="Aharoni" charset="-79"/>
                  <a:cs typeface="Aharoni" charset="-79"/>
                </a:rPr>
                <a:t>Y</a:t>
              </a:r>
              <a:endParaRPr lang="ru-RU" sz="8000" b="1">
                <a:solidFill>
                  <a:srgbClr val="1659EE"/>
                </a:solidFill>
                <a:latin typeface="Calibri" pitchFamily="34" charset="0"/>
                <a:cs typeface="Aharoni" charset="-79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6804025" y="1789113"/>
            <a:ext cx="1878013" cy="1317625"/>
          </a:xfrm>
          <a:prstGeom prst="roundRect">
            <a:avLst/>
          </a:prstGeom>
          <a:solidFill>
            <a:srgbClr val="3517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635375" y="5122863"/>
            <a:ext cx="1865313" cy="133032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4949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6100" y="1787525"/>
            <a:ext cx="1878013" cy="133350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47813" y="5122863"/>
            <a:ext cx="1865312" cy="133032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9750" y="3462338"/>
            <a:ext cx="1878013" cy="1335087"/>
          </a:xfrm>
          <a:prstGeom prst="roundRect">
            <a:avLst/>
          </a:prstGeom>
          <a:solidFill>
            <a:srgbClr val="2139A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2" name="TextBox 10"/>
          <p:cNvSpPr txBox="1">
            <a:spLocks noChangeArrowheads="1"/>
          </p:cNvSpPr>
          <p:nvPr/>
        </p:nvSpPr>
        <p:spPr bwMode="auto">
          <a:xfrm>
            <a:off x="827088" y="477838"/>
            <a:ext cx="80660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Colours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21225" y="1773238"/>
            <a:ext cx="1860550" cy="1333500"/>
          </a:xfrm>
          <a:prstGeom prst="roundRect">
            <a:avLst/>
          </a:prstGeom>
          <a:solidFill>
            <a:srgbClr val="FBA711"/>
          </a:solidFill>
          <a:ln>
            <a:solidFill>
              <a:srgbClr val="EE9A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27575" y="3467100"/>
            <a:ext cx="1866900" cy="1330325"/>
          </a:xfrm>
          <a:prstGeom prst="roundRect">
            <a:avLst/>
          </a:prstGeom>
          <a:solidFill>
            <a:srgbClr val="FF3300"/>
          </a:solidFill>
          <a:ln>
            <a:solidFill>
              <a:srgbClr val="E22B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16725" y="3467100"/>
            <a:ext cx="1865313" cy="1330325"/>
          </a:xfrm>
          <a:prstGeom prst="roundRect">
            <a:avLst/>
          </a:prstGeom>
          <a:solidFill>
            <a:srgbClr val="58225C"/>
          </a:solidFill>
          <a:ln>
            <a:solidFill>
              <a:srgbClr val="431A4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33663" y="1773238"/>
            <a:ext cx="1863725" cy="1333500"/>
          </a:xfrm>
          <a:prstGeom prst="roundRect">
            <a:avLst/>
          </a:prstGeom>
          <a:solidFill>
            <a:srgbClr val="097D0C"/>
          </a:solidFill>
          <a:ln>
            <a:solidFill>
              <a:srgbClr val="086E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30875" y="5122863"/>
            <a:ext cx="1865313" cy="1330325"/>
          </a:xfrm>
          <a:prstGeom prst="roundRect">
            <a:avLst/>
          </a:prstGeom>
          <a:solidFill>
            <a:srgbClr val="F53D57"/>
          </a:solidFill>
          <a:ln>
            <a:solidFill>
              <a:srgbClr val="F4244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40013" y="3467100"/>
            <a:ext cx="1865312" cy="1330325"/>
          </a:xfrm>
          <a:prstGeom prst="roundRect">
            <a:avLst/>
          </a:prstGeom>
          <a:solidFill>
            <a:srgbClr val="C00000"/>
          </a:solidFill>
          <a:ln>
            <a:solidFill>
              <a:srgbClr val="A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9" name="TextBox 2"/>
          <p:cNvSpPr txBox="1">
            <a:spLocks noChangeArrowheads="1"/>
          </p:cNvSpPr>
          <p:nvPr/>
        </p:nvSpPr>
        <p:spPr bwMode="auto">
          <a:xfrm>
            <a:off x="3163888" y="3860800"/>
            <a:ext cx="83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Aharoni" charset="-79"/>
                <a:cs typeface="Aharoni" charset="-79"/>
              </a:rPr>
              <a:t>RED</a:t>
            </a:r>
          </a:p>
        </p:txBody>
      </p:sp>
      <p:sp>
        <p:nvSpPr>
          <p:cNvPr id="45070" name="TextBox 5"/>
          <p:cNvSpPr txBox="1">
            <a:spLocks noChangeArrowheads="1"/>
          </p:cNvSpPr>
          <p:nvPr/>
        </p:nvSpPr>
        <p:spPr bwMode="auto">
          <a:xfrm>
            <a:off x="979488" y="3860800"/>
            <a:ext cx="1006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BLUE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5071" name="TextBox 6"/>
          <p:cNvSpPr txBox="1">
            <a:spLocks noChangeArrowheads="1"/>
          </p:cNvSpPr>
          <p:nvPr/>
        </p:nvSpPr>
        <p:spPr bwMode="auto">
          <a:xfrm>
            <a:off x="6156325" y="5570538"/>
            <a:ext cx="10477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PINK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5072" name="TextBox 7"/>
          <p:cNvSpPr txBox="1">
            <a:spLocks noChangeArrowheads="1"/>
          </p:cNvSpPr>
          <p:nvPr/>
        </p:nvSpPr>
        <p:spPr bwMode="auto">
          <a:xfrm>
            <a:off x="2894013" y="2201863"/>
            <a:ext cx="13239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GREEN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5073" name="TextBox 8"/>
          <p:cNvSpPr txBox="1">
            <a:spLocks noChangeArrowheads="1"/>
          </p:cNvSpPr>
          <p:nvPr/>
        </p:nvSpPr>
        <p:spPr bwMode="auto">
          <a:xfrm>
            <a:off x="3995738" y="5570538"/>
            <a:ext cx="1089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GREY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5074" name="TextBox 9"/>
          <p:cNvSpPr txBox="1">
            <a:spLocks noChangeArrowheads="1"/>
          </p:cNvSpPr>
          <p:nvPr/>
        </p:nvSpPr>
        <p:spPr bwMode="auto">
          <a:xfrm>
            <a:off x="1836738" y="5570538"/>
            <a:ext cx="12890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haroni" charset="-79"/>
                <a:cs typeface="Aharoni" charset="-79"/>
              </a:rPr>
              <a:t>BLACK</a:t>
            </a:r>
            <a:endParaRPr lang="ru-RU" sz="2800">
              <a:solidFill>
                <a:schemeClr val="bg1"/>
              </a:solidFill>
              <a:latin typeface="Calibri" pitchFamily="34" charset="0"/>
              <a:cs typeface="Aharoni" charset="-79"/>
            </a:endParaRPr>
          </a:p>
        </p:txBody>
      </p:sp>
      <p:sp>
        <p:nvSpPr>
          <p:cNvPr id="45075" name="TextBox 12"/>
          <p:cNvSpPr txBox="1">
            <a:spLocks noChangeArrowheads="1"/>
          </p:cNvSpPr>
          <p:nvPr/>
        </p:nvSpPr>
        <p:spPr bwMode="auto">
          <a:xfrm>
            <a:off x="7027863" y="3860800"/>
            <a:ext cx="1438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haroni" charset="-79"/>
                <a:cs typeface="Aharoni" charset="-79"/>
              </a:rPr>
              <a:t>PURPLE</a:t>
            </a:r>
            <a:endParaRPr lang="ru-RU" sz="2800">
              <a:solidFill>
                <a:schemeClr val="bg1"/>
              </a:solidFill>
              <a:latin typeface="Calibri" pitchFamily="34" charset="0"/>
              <a:cs typeface="Aharoni" charset="-79"/>
            </a:endParaRPr>
          </a:p>
        </p:txBody>
      </p:sp>
      <p:sp>
        <p:nvSpPr>
          <p:cNvPr id="45076" name="TextBox 13"/>
          <p:cNvSpPr txBox="1">
            <a:spLocks noChangeArrowheads="1"/>
          </p:cNvSpPr>
          <p:nvPr/>
        </p:nvSpPr>
        <p:spPr bwMode="auto">
          <a:xfrm>
            <a:off x="833438" y="2201863"/>
            <a:ext cx="12668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WHITE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5077" name="TextBox 15"/>
          <p:cNvSpPr txBox="1">
            <a:spLocks noChangeArrowheads="1"/>
          </p:cNvSpPr>
          <p:nvPr/>
        </p:nvSpPr>
        <p:spPr bwMode="auto">
          <a:xfrm>
            <a:off x="4827588" y="3860800"/>
            <a:ext cx="1693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ORANGE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5078" name="TextBox 16"/>
          <p:cNvSpPr txBox="1">
            <a:spLocks noChangeArrowheads="1"/>
          </p:cNvSpPr>
          <p:nvPr/>
        </p:nvSpPr>
        <p:spPr bwMode="auto">
          <a:xfrm>
            <a:off x="4772025" y="2201863"/>
            <a:ext cx="16779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YELLOW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5079" name="TextBox 14"/>
          <p:cNvSpPr txBox="1">
            <a:spLocks noChangeArrowheads="1"/>
          </p:cNvSpPr>
          <p:nvPr/>
        </p:nvSpPr>
        <p:spPr bwMode="auto">
          <a:xfrm>
            <a:off x="6869113" y="2201863"/>
            <a:ext cx="16684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</a:t>
            </a:r>
            <a:r>
              <a:rPr lang="en-US" sz="2800" b="1">
                <a:solidFill>
                  <a:schemeClr val="bg1"/>
                </a:solidFill>
                <a:latin typeface="Aharoni" charset="-79"/>
                <a:cs typeface="Aharoni" charset="-79"/>
              </a:rPr>
              <a:t>BROWN</a:t>
            </a:r>
            <a:endParaRPr lang="ru-RU" sz="2800">
              <a:solidFill>
                <a:schemeClr val="bg1"/>
              </a:solidFill>
              <a:latin typeface="Calibri" pitchFamily="34" charset="0"/>
              <a:cs typeface="Aharoni" charset="-79"/>
            </a:endParaRPr>
          </a:p>
        </p:txBody>
      </p:sp>
      <p:pic>
        <p:nvPicPr>
          <p:cNvPr id="45080" name="Pictur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175" y="306388"/>
            <a:ext cx="11811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0"/>
          <p:cNvSpPr txBox="1">
            <a:spLocks noChangeArrowheads="1"/>
          </p:cNvSpPr>
          <p:nvPr/>
        </p:nvSpPr>
        <p:spPr bwMode="auto">
          <a:xfrm>
            <a:off x="1258888" y="260350"/>
            <a:ext cx="8066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2F1C13"/>
                </a:solidFill>
                <a:latin typeface="Trebuchet MS" pitchFamily="34" charset="0"/>
                <a:cs typeface="Aharoni" charset="-79"/>
              </a:rPr>
              <a:t>Scrambled words 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“Colours”</a:t>
            </a:r>
          </a:p>
        </p:txBody>
      </p:sp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1476375" y="2051050"/>
            <a:ext cx="1262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1.  </a:t>
            </a:r>
            <a:r>
              <a:rPr lang="en-US" sz="2800">
                <a:latin typeface="Aharoni" charset="-79"/>
                <a:cs typeface="Aharoni" charset="-79"/>
              </a:rPr>
              <a:t>DER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1476375" y="2833688"/>
            <a:ext cx="1438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2.  LUBE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1476375" y="3625850"/>
            <a:ext cx="1479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3.  KPIN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476375" y="5210175"/>
            <a:ext cx="17557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5.  ERENG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86" name="TextBox 8"/>
          <p:cNvSpPr txBox="1">
            <a:spLocks noChangeArrowheads="1"/>
          </p:cNvSpPr>
          <p:nvPr/>
        </p:nvSpPr>
        <p:spPr bwMode="auto">
          <a:xfrm>
            <a:off x="1476375" y="4418013"/>
            <a:ext cx="1520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4.  REGY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87" name="TextBox 9"/>
          <p:cNvSpPr txBox="1">
            <a:spLocks noChangeArrowheads="1"/>
          </p:cNvSpPr>
          <p:nvPr/>
        </p:nvSpPr>
        <p:spPr bwMode="auto">
          <a:xfrm>
            <a:off x="1476375" y="6002338"/>
            <a:ext cx="17192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6.  CLABK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88" name="TextBox 12"/>
          <p:cNvSpPr txBox="1">
            <a:spLocks noChangeArrowheads="1"/>
          </p:cNvSpPr>
          <p:nvPr/>
        </p:nvSpPr>
        <p:spPr bwMode="auto">
          <a:xfrm>
            <a:off x="4864100" y="1989138"/>
            <a:ext cx="18716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7.  RELUPP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89" name="TextBox 13"/>
          <p:cNvSpPr txBox="1">
            <a:spLocks noChangeArrowheads="1"/>
          </p:cNvSpPr>
          <p:nvPr/>
        </p:nvSpPr>
        <p:spPr bwMode="auto">
          <a:xfrm>
            <a:off x="4878388" y="2781300"/>
            <a:ext cx="16986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8.  TWIHE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90" name="TextBox 14"/>
          <p:cNvSpPr txBox="1">
            <a:spLocks noChangeArrowheads="1"/>
          </p:cNvSpPr>
          <p:nvPr/>
        </p:nvSpPr>
        <p:spPr bwMode="auto">
          <a:xfrm>
            <a:off x="4716463" y="5157788"/>
            <a:ext cx="21526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11. WROBN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91" name="TextBox 15"/>
          <p:cNvSpPr txBox="1">
            <a:spLocks noChangeArrowheads="1"/>
          </p:cNvSpPr>
          <p:nvPr/>
        </p:nvSpPr>
        <p:spPr bwMode="auto">
          <a:xfrm>
            <a:off x="4854575" y="3573463"/>
            <a:ext cx="21288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9.  GARONE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6092" name="TextBox 16"/>
          <p:cNvSpPr txBox="1">
            <a:spLocks noChangeArrowheads="1"/>
          </p:cNvSpPr>
          <p:nvPr/>
        </p:nvSpPr>
        <p:spPr bwMode="auto">
          <a:xfrm>
            <a:off x="4716463" y="4365625"/>
            <a:ext cx="21605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10. EWLYOL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pic>
        <p:nvPicPr>
          <p:cNvPr id="46093" name="Рисунок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9525" y="188913"/>
            <a:ext cx="17081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0"/>
          <p:cNvSpPr txBox="1">
            <a:spLocks noChangeArrowheads="1"/>
          </p:cNvSpPr>
          <p:nvPr/>
        </p:nvSpPr>
        <p:spPr bwMode="auto">
          <a:xfrm>
            <a:off x="1258888" y="260350"/>
            <a:ext cx="8066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2F1C13"/>
                </a:solidFill>
                <a:latin typeface="Trebuchet MS" pitchFamily="34" charset="0"/>
                <a:cs typeface="Aharoni" charset="-79"/>
              </a:rPr>
              <a:t>Scrambled words </a:t>
            </a:r>
          </a:p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“Colours”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1476375" y="2051050"/>
            <a:ext cx="1262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1.  </a:t>
            </a:r>
            <a:r>
              <a:rPr lang="en-US" sz="2800">
                <a:latin typeface="Aharoni" charset="-79"/>
                <a:cs typeface="Aharoni" charset="-79"/>
              </a:rPr>
              <a:t>RED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1476375" y="2833688"/>
            <a:ext cx="1438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2.  BLUE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1476375" y="3625850"/>
            <a:ext cx="1479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3.  PINK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476375" y="5210175"/>
            <a:ext cx="17557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5.  GREEN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10" name="TextBox 8"/>
          <p:cNvSpPr txBox="1">
            <a:spLocks noChangeArrowheads="1"/>
          </p:cNvSpPr>
          <p:nvPr/>
        </p:nvSpPr>
        <p:spPr bwMode="auto">
          <a:xfrm>
            <a:off x="1476375" y="4418013"/>
            <a:ext cx="1520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4.  GREY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11" name="TextBox 9"/>
          <p:cNvSpPr txBox="1">
            <a:spLocks noChangeArrowheads="1"/>
          </p:cNvSpPr>
          <p:nvPr/>
        </p:nvSpPr>
        <p:spPr bwMode="auto">
          <a:xfrm>
            <a:off x="1476375" y="6002338"/>
            <a:ext cx="17192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6.  BLACK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12" name="TextBox 12"/>
          <p:cNvSpPr txBox="1">
            <a:spLocks noChangeArrowheads="1"/>
          </p:cNvSpPr>
          <p:nvPr/>
        </p:nvSpPr>
        <p:spPr bwMode="auto">
          <a:xfrm>
            <a:off x="4864100" y="1989138"/>
            <a:ext cx="18716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7.  PURPLE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13" name="TextBox 13"/>
          <p:cNvSpPr txBox="1">
            <a:spLocks noChangeArrowheads="1"/>
          </p:cNvSpPr>
          <p:nvPr/>
        </p:nvSpPr>
        <p:spPr bwMode="auto">
          <a:xfrm>
            <a:off x="4878388" y="2781300"/>
            <a:ext cx="16986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8.  WHITE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14" name="TextBox 14"/>
          <p:cNvSpPr txBox="1">
            <a:spLocks noChangeArrowheads="1"/>
          </p:cNvSpPr>
          <p:nvPr/>
        </p:nvSpPr>
        <p:spPr bwMode="auto">
          <a:xfrm>
            <a:off x="4716463" y="5157788"/>
            <a:ext cx="21526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11. BROWN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15" name="TextBox 15"/>
          <p:cNvSpPr txBox="1">
            <a:spLocks noChangeArrowheads="1"/>
          </p:cNvSpPr>
          <p:nvPr/>
        </p:nvSpPr>
        <p:spPr bwMode="auto">
          <a:xfrm>
            <a:off x="4854575" y="3573463"/>
            <a:ext cx="21288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9.  ORANGE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sp>
        <p:nvSpPr>
          <p:cNvPr id="47116" name="TextBox 16"/>
          <p:cNvSpPr txBox="1">
            <a:spLocks noChangeArrowheads="1"/>
          </p:cNvSpPr>
          <p:nvPr/>
        </p:nvSpPr>
        <p:spPr bwMode="auto">
          <a:xfrm>
            <a:off x="4716463" y="4365625"/>
            <a:ext cx="21605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10. YELLOW</a:t>
            </a:r>
            <a:endParaRPr lang="ru-RU" sz="2800">
              <a:latin typeface="Calibri" pitchFamily="34" charset="0"/>
              <a:cs typeface="Aharoni" charset="-79"/>
            </a:endParaRPr>
          </a:p>
        </p:txBody>
      </p:sp>
      <p:pic>
        <p:nvPicPr>
          <p:cNvPr id="47117" name="Рисунок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9525" y="188913"/>
            <a:ext cx="17081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267075" y="1893888"/>
            <a:ext cx="652463" cy="652462"/>
          </a:xfrm>
          <a:prstGeom prst="roundRect">
            <a:avLst/>
          </a:prstGeom>
          <a:solidFill>
            <a:srgbClr val="C00000"/>
          </a:solidFill>
          <a:ln>
            <a:solidFill>
              <a:srgbClr val="AC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67075" y="2703513"/>
            <a:ext cx="652463" cy="654050"/>
          </a:xfrm>
          <a:prstGeom prst="roundRect">
            <a:avLst/>
          </a:prstGeom>
          <a:solidFill>
            <a:srgbClr val="2139A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71838" y="3500438"/>
            <a:ext cx="652462" cy="654050"/>
          </a:xfrm>
          <a:prstGeom prst="roundRect">
            <a:avLst/>
          </a:prstGeom>
          <a:solidFill>
            <a:srgbClr val="F53D57"/>
          </a:solidFill>
          <a:ln>
            <a:solidFill>
              <a:srgbClr val="F4244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71838" y="4292600"/>
            <a:ext cx="652462" cy="65405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49494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71838" y="5084763"/>
            <a:ext cx="652462" cy="652462"/>
          </a:xfrm>
          <a:prstGeom prst="roundRect">
            <a:avLst/>
          </a:prstGeom>
          <a:solidFill>
            <a:srgbClr val="097D0C"/>
          </a:solidFill>
          <a:ln>
            <a:solidFill>
              <a:srgbClr val="086E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71838" y="5872163"/>
            <a:ext cx="652462" cy="65246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019925" y="5013325"/>
            <a:ext cx="652463" cy="652463"/>
          </a:xfrm>
          <a:prstGeom prst="roundRect">
            <a:avLst/>
          </a:prstGeom>
          <a:solidFill>
            <a:srgbClr val="35170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015163" y="4221163"/>
            <a:ext cx="652462" cy="652462"/>
          </a:xfrm>
          <a:prstGeom prst="roundRect">
            <a:avLst/>
          </a:prstGeom>
          <a:solidFill>
            <a:srgbClr val="FBA711"/>
          </a:solidFill>
          <a:ln>
            <a:solidFill>
              <a:srgbClr val="EE9A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15163" y="3429000"/>
            <a:ext cx="652462" cy="652463"/>
          </a:xfrm>
          <a:prstGeom prst="roundRect">
            <a:avLst/>
          </a:prstGeom>
          <a:solidFill>
            <a:srgbClr val="FF3300"/>
          </a:solidFill>
          <a:ln>
            <a:solidFill>
              <a:srgbClr val="E22B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015163" y="2636838"/>
            <a:ext cx="652462" cy="652462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15163" y="1844675"/>
            <a:ext cx="652462" cy="652463"/>
          </a:xfrm>
          <a:prstGeom prst="roundRect">
            <a:avLst/>
          </a:prstGeom>
          <a:solidFill>
            <a:srgbClr val="58225C"/>
          </a:solidFill>
          <a:ln>
            <a:solidFill>
              <a:srgbClr val="431A4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2" name="Sound - Corne medievale 2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765175"/>
            <a:ext cx="8626475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10"/>
          <p:cNvSpPr txBox="1">
            <a:spLocks noChangeArrowheads="1"/>
          </p:cNvSpPr>
          <p:nvPr/>
        </p:nvSpPr>
        <p:spPr bwMode="auto">
          <a:xfrm>
            <a:off x="611188" y="476250"/>
            <a:ext cx="806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Let`s</a:t>
            </a:r>
            <a:r>
              <a:rPr lang="ru-RU" sz="3600" b="1">
                <a:latin typeface="Trebuchet MS" pitchFamily="34" charset="0"/>
                <a:cs typeface="Aharoni" charset="-79"/>
              </a:rPr>
              <a:t> </a:t>
            </a:r>
            <a:r>
              <a:rPr lang="en-US" sz="3600" b="1">
                <a:latin typeface="Trebuchet MS" pitchFamily="34" charset="0"/>
                <a:cs typeface="Aharoni" charset="-79"/>
              </a:rPr>
              <a:t>sing</a:t>
            </a:r>
            <a:r>
              <a:rPr lang="ru-RU" sz="3600" b="1">
                <a:latin typeface="Trebuchet MS" pitchFamily="34" charset="0"/>
                <a:cs typeface="Aharoni" charset="-79"/>
              </a:rPr>
              <a:t> </a:t>
            </a:r>
            <a:r>
              <a:rPr lang="en-US" sz="3600" b="1">
                <a:latin typeface="Trebuchet MS" pitchFamily="34" charset="0"/>
                <a:cs typeface="Aharoni" charset="-79"/>
              </a:rPr>
              <a:t>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“Colour Song”</a:t>
            </a:r>
            <a:r>
              <a:rPr lang="en-US" sz="3600" b="1">
                <a:latin typeface="Trebuchet MS" pitchFamily="34" charset="0"/>
                <a:cs typeface="Aharoni" charset="-79"/>
              </a:rPr>
              <a:t>!</a:t>
            </a: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5913" y="2781300"/>
            <a:ext cx="2154237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extBox 10"/>
          <p:cNvSpPr txBox="1">
            <a:spLocks noChangeArrowheads="1"/>
          </p:cNvSpPr>
          <p:nvPr/>
        </p:nvSpPr>
        <p:spPr bwMode="auto">
          <a:xfrm>
            <a:off x="601663" y="2565400"/>
            <a:ext cx="3024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Green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900113" y="404813"/>
            <a:ext cx="2232025" cy="2232025"/>
          </a:xfrm>
          <a:prstGeom prst="irregularSeal1">
            <a:avLst/>
          </a:prstGeom>
          <a:solidFill>
            <a:srgbClr val="097D0C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  <a:endParaRPr lang="ru-RU" dirty="0"/>
          </a:p>
        </p:txBody>
      </p:sp>
      <p:sp>
        <p:nvSpPr>
          <p:cNvPr id="10" name="Пятно 2 9"/>
          <p:cNvSpPr/>
          <p:nvPr/>
        </p:nvSpPr>
        <p:spPr>
          <a:xfrm rot="2692169">
            <a:off x="3743325" y="404813"/>
            <a:ext cx="2259013" cy="2259012"/>
          </a:xfrm>
          <a:prstGeom prst="irregularSeal2">
            <a:avLst/>
          </a:prstGeom>
          <a:solidFill>
            <a:srgbClr val="FBA711"/>
          </a:solidFill>
          <a:ln>
            <a:solidFill>
              <a:srgbClr val="FDD9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лыбающееся лицо 11"/>
          <p:cNvSpPr/>
          <p:nvPr/>
        </p:nvSpPr>
        <p:spPr>
          <a:xfrm>
            <a:off x="6588125" y="404813"/>
            <a:ext cx="1800225" cy="1800225"/>
          </a:xfrm>
          <a:prstGeom prst="smileyFace">
            <a:avLst/>
          </a:prstGeom>
          <a:noFill/>
          <a:ln w="57150">
            <a:solidFill>
              <a:srgbClr val="097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ятно 1 13"/>
          <p:cNvSpPr/>
          <p:nvPr/>
        </p:nvSpPr>
        <p:spPr>
          <a:xfrm rot="10800000">
            <a:off x="3913188" y="3706813"/>
            <a:ext cx="2171700" cy="2170112"/>
          </a:xfrm>
          <a:prstGeom prst="irregularSeal1">
            <a:avLst/>
          </a:prstGeom>
          <a:solidFill>
            <a:srgbClr val="2139A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ятно 1 15"/>
          <p:cNvSpPr/>
          <p:nvPr/>
        </p:nvSpPr>
        <p:spPr>
          <a:xfrm>
            <a:off x="1042988" y="3789363"/>
            <a:ext cx="2195512" cy="2170112"/>
          </a:xfrm>
          <a:prstGeom prst="irregularSeal1">
            <a:avLst/>
          </a:prstGeom>
          <a:solidFill>
            <a:srgbClr val="C00000"/>
          </a:solidFill>
          <a:ln>
            <a:solidFill>
              <a:srgbClr val="E919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60" name="TextBox 19"/>
          <p:cNvSpPr txBox="1">
            <a:spLocks noChangeArrowheads="1"/>
          </p:cNvSpPr>
          <p:nvPr/>
        </p:nvSpPr>
        <p:spPr bwMode="auto">
          <a:xfrm>
            <a:off x="3492500" y="2492375"/>
            <a:ext cx="3024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Yellow</a:t>
            </a:r>
          </a:p>
        </p:txBody>
      </p:sp>
      <p:sp>
        <p:nvSpPr>
          <p:cNvPr id="49161" name="TextBox 20"/>
          <p:cNvSpPr txBox="1">
            <a:spLocks noChangeArrowheads="1"/>
          </p:cNvSpPr>
          <p:nvPr/>
        </p:nvSpPr>
        <p:spPr bwMode="auto">
          <a:xfrm>
            <a:off x="601663" y="5951538"/>
            <a:ext cx="3024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Red</a:t>
            </a:r>
          </a:p>
        </p:txBody>
      </p:sp>
      <p:sp>
        <p:nvSpPr>
          <p:cNvPr id="49162" name="TextBox 21"/>
          <p:cNvSpPr txBox="1">
            <a:spLocks noChangeArrowheads="1"/>
          </p:cNvSpPr>
          <p:nvPr/>
        </p:nvSpPr>
        <p:spPr bwMode="auto">
          <a:xfrm>
            <a:off x="3644900" y="5876925"/>
            <a:ext cx="3024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Blue</a:t>
            </a:r>
          </a:p>
        </p:txBody>
      </p:sp>
    </p:spTree>
  </p:cSld>
  <p:clrMapOvr>
    <a:masterClrMapping/>
  </p:clrMapOvr>
  <p:transition spd="slow">
    <p:sndAc>
      <p:stSnd>
        <p:snd r:embed="rId2" name="песня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0"/>
          <p:cNvSpPr txBox="1">
            <a:spLocks noChangeArrowheads="1"/>
          </p:cNvSpPr>
          <p:nvPr/>
        </p:nvSpPr>
        <p:spPr bwMode="auto">
          <a:xfrm>
            <a:off x="179388" y="2565400"/>
            <a:ext cx="3024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Pink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539750" y="692150"/>
            <a:ext cx="1944688" cy="1944688"/>
          </a:xfrm>
          <a:prstGeom prst="irregularSeal1">
            <a:avLst/>
          </a:prstGeom>
          <a:solidFill>
            <a:srgbClr val="F53D57"/>
          </a:solidFill>
          <a:ln>
            <a:solidFill>
              <a:srgbClr val="FA98A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ятно 2 9"/>
          <p:cNvSpPr/>
          <p:nvPr/>
        </p:nvSpPr>
        <p:spPr>
          <a:xfrm rot="2692169">
            <a:off x="3119438" y="619125"/>
            <a:ext cx="2030412" cy="2028825"/>
          </a:xfrm>
          <a:prstGeom prst="irregularSeal2">
            <a:avLst/>
          </a:prstGeom>
          <a:solidFill>
            <a:srgbClr val="351705"/>
          </a:solidFill>
          <a:ln>
            <a:solidFill>
              <a:srgbClr val="662D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ятно 1 13"/>
          <p:cNvSpPr/>
          <p:nvPr/>
        </p:nvSpPr>
        <p:spPr>
          <a:xfrm rot="10800000">
            <a:off x="2555875" y="4076700"/>
            <a:ext cx="1800225" cy="1800225"/>
          </a:xfrm>
          <a:prstGeom prst="irregularSeal1">
            <a:avLst/>
          </a:prstGeom>
          <a:solidFill>
            <a:srgbClr val="F2F2F2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ятно 1 15"/>
          <p:cNvSpPr/>
          <p:nvPr/>
        </p:nvSpPr>
        <p:spPr>
          <a:xfrm>
            <a:off x="539750" y="4149725"/>
            <a:ext cx="1800225" cy="1668463"/>
          </a:xfrm>
          <a:prstGeom prst="irregularSeal1">
            <a:avLst/>
          </a:prstGeom>
          <a:solidFill>
            <a:srgbClr val="FF3300"/>
          </a:solidFill>
          <a:ln>
            <a:solidFill>
              <a:srgbClr val="DA2A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82" name="TextBox 19"/>
          <p:cNvSpPr txBox="1">
            <a:spLocks noChangeArrowheads="1"/>
          </p:cNvSpPr>
          <p:nvPr/>
        </p:nvSpPr>
        <p:spPr bwMode="auto">
          <a:xfrm>
            <a:off x="2771775" y="2492375"/>
            <a:ext cx="3024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Brown</a:t>
            </a:r>
          </a:p>
        </p:txBody>
      </p:sp>
      <p:sp>
        <p:nvSpPr>
          <p:cNvPr id="50183" name="TextBox 20"/>
          <p:cNvSpPr txBox="1">
            <a:spLocks noChangeArrowheads="1"/>
          </p:cNvSpPr>
          <p:nvPr/>
        </p:nvSpPr>
        <p:spPr bwMode="auto">
          <a:xfrm>
            <a:off x="179388" y="5951538"/>
            <a:ext cx="3024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Orange</a:t>
            </a:r>
          </a:p>
        </p:txBody>
      </p:sp>
      <p:sp>
        <p:nvSpPr>
          <p:cNvPr id="50184" name="TextBox 21"/>
          <p:cNvSpPr txBox="1">
            <a:spLocks noChangeArrowheads="1"/>
          </p:cNvSpPr>
          <p:nvPr/>
        </p:nvSpPr>
        <p:spPr bwMode="auto">
          <a:xfrm>
            <a:off x="2195513" y="5951538"/>
            <a:ext cx="3024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White</a:t>
            </a:r>
          </a:p>
        </p:txBody>
      </p:sp>
      <p:sp>
        <p:nvSpPr>
          <p:cNvPr id="13" name="Пятно 1 12"/>
          <p:cNvSpPr/>
          <p:nvPr/>
        </p:nvSpPr>
        <p:spPr>
          <a:xfrm rot="11170161">
            <a:off x="4733925" y="4095750"/>
            <a:ext cx="1770063" cy="1770063"/>
          </a:xfrm>
          <a:prstGeom prst="irregularSeal1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86" name="TextBox 14"/>
          <p:cNvSpPr txBox="1">
            <a:spLocks noChangeArrowheads="1"/>
          </p:cNvSpPr>
          <p:nvPr/>
        </p:nvSpPr>
        <p:spPr bwMode="auto">
          <a:xfrm>
            <a:off x="4356100" y="5959475"/>
            <a:ext cx="3024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Black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88913"/>
            <a:ext cx="1439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1773238"/>
            <a:ext cx="15827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6999">
            <a:off x="7019925" y="5197475"/>
            <a:ext cx="8413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9175" y="4365625"/>
            <a:ext cx="15954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2413" y="5516563"/>
            <a:ext cx="1020762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ndAc>
      <p:stSnd>
        <p:snd r:embed="rId2" name="песня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6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692150"/>
            <a:ext cx="1773238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Рисунок 10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9863" y="1397000"/>
            <a:ext cx="9525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Рисунок 105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2463" y="1257300"/>
            <a:ext cx="8032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Box 17"/>
          <p:cNvSpPr txBox="1">
            <a:spLocks noChangeArrowheads="1"/>
          </p:cNvSpPr>
          <p:nvPr/>
        </p:nvSpPr>
        <p:spPr bwMode="auto">
          <a:xfrm>
            <a:off x="1187450" y="447675"/>
            <a:ext cx="835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ONE</a:t>
            </a:r>
            <a:endParaRPr lang="en-US" sz="2400">
              <a:latin typeface="Aharoni" charset="-79"/>
              <a:cs typeface="Aharoni" charset="-79"/>
            </a:endParaRPr>
          </a:p>
        </p:txBody>
      </p:sp>
      <p:pic>
        <p:nvPicPr>
          <p:cNvPr id="5120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3325" y="44450"/>
            <a:ext cx="10382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TextBox 2"/>
          <p:cNvGrpSpPr>
            <a:grpSpLocks/>
          </p:cNvGrpSpPr>
          <p:nvPr/>
        </p:nvGrpSpPr>
        <p:grpSpPr bwMode="auto">
          <a:xfrm>
            <a:off x="96838" y="-268288"/>
            <a:ext cx="1598612" cy="1547813"/>
            <a:chOff x="61" y="-169"/>
            <a:chExt cx="1007" cy="975"/>
          </a:xfrm>
        </p:grpSpPr>
        <p:pic>
          <p:nvPicPr>
            <p:cNvPr id="51206" name="TextBox 2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" y="-169"/>
              <a:ext cx="1007" cy="975"/>
            </a:xfrm>
            <a:prstGeom prst="rect">
              <a:avLst/>
            </a:prstGeom>
            <a:noFill/>
          </p:spPr>
        </p:pic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390" y="-2"/>
              <a:ext cx="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1</a:t>
              </a:r>
              <a:endParaRPr lang="en-US" sz="7200">
                <a:solidFill>
                  <a:srgbClr val="097D0C"/>
                </a:solidFill>
                <a:latin typeface="Aharoni" charset="-79"/>
                <a:cs typeface="Aharoni" charset="-79"/>
              </a:endParaRPr>
            </a:p>
          </p:txBody>
        </p:sp>
      </p:grpSp>
      <p:grpSp>
        <p:nvGrpSpPr>
          <p:cNvPr id="6" name="TextBox 5"/>
          <p:cNvGrpSpPr>
            <a:grpSpLocks/>
          </p:cNvGrpSpPr>
          <p:nvPr/>
        </p:nvGrpSpPr>
        <p:grpSpPr bwMode="auto">
          <a:xfrm>
            <a:off x="109538" y="371475"/>
            <a:ext cx="1590675" cy="1536700"/>
            <a:chOff x="69" y="234"/>
            <a:chExt cx="1002" cy="968"/>
          </a:xfrm>
        </p:grpSpPr>
        <p:pic>
          <p:nvPicPr>
            <p:cNvPr id="51209" name="TextBox 5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" y="234"/>
              <a:ext cx="1002" cy="968"/>
            </a:xfrm>
            <a:prstGeom prst="rect">
              <a:avLst/>
            </a:prstGeom>
            <a:noFill/>
          </p:spPr>
        </p:pic>
        <p:sp>
          <p:nvSpPr>
            <p:cNvPr id="51210" name="Text Box 10"/>
            <p:cNvSpPr txBox="1">
              <a:spLocks noChangeArrowheads="1"/>
            </p:cNvSpPr>
            <p:nvPr/>
          </p:nvSpPr>
          <p:spPr bwMode="auto">
            <a:xfrm>
              <a:off x="396" y="391"/>
              <a:ext cx="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2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7" name="TextBox 6"/>
          <p:cNvGrpSpPr>
            <a:grpSpLocks/>
          </p:cNvGrpSpPr>
          <p:nvPr/>
        </p:nvGrpSpPr>
        <p:grpSpPr bwMode="auto">
          <a:xfrm>
            <a:off x="109538" y="969963"/>
            <a:ext cx="1590675" cy="1535112"/>
            <a:chOff x="69" y="611"/>
            <a:chExt cx="1002" cy="967"/>
          </a:xfrm>
        </p:grpSpPr>
        <p:pic>
          <p:nvPicPr>
            <p:cNvPr id="51212" name="TextBox 6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" y="611"/>
              <a:ext cx="1002" cy="967"/>
            </a:xfrm>
            <a:prstGeom prst="rect">
              <a:avLst/>
            </a:prstGeom>
            <a:noFill/>
          </p:spPr>
        </p:pic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396" y="769"/>
              <a:ext cx="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3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8" name="TextBox 7"/>
          <p:cNvGrpSpPr>
            <a:grpSpLocks/>
          </p:cNvGrpSpPr>
          <p:nvPr/>
        </p:nvGrpSpPr>
        <p:grpSpPr bwMode="auto">
          <a:xfrm>
            <a:off x="109538" y="2243138"/>
            <a:ext cx="1590675" cy="1536700"/>
            <a:chOff x="69" y="1413"/>
            <a:chExt cx="1002" cy="968"/>
          </a:xfrm>
        </p:grpSpPr>
        <p:pic>
          <p:nvPicPr>
            <p:cNvPr id="51215" name="TextBox 7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9" y="1413"/>
              <a:ext cx="1002" cy="968"/>
            </a:xfrm>
            <a:prstGeom prst="rect">
              <a:avLst/>
            </a:prstGeom>
            <a:noFill/>
          </p:spPr>
        </p:pic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396" y="1570"/>
              <a:ext cx="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5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9" name="TextBox 8"/>
          <p:cNvGrpSpPr>
            <a:grpSpLocks/>
          </p:cNvGrpSpPr>
          <p:nvPr/>
        </p:nvGrpSpPr>
        <p:grpSpPr bwMode="auto">
          <a:xfrm>
            <a:off x="109538" y="1590675"/>
            <a:ext cx="1590675" cy="1543050"/>
            <a:chOff x="69" y="1002"/>
            <a:chExt cx="1002" cy="972"/>
          </a:xfrm>
        </p:grpSpPr>
        <p:pic>
          <p:nvPicPr>
            <p:cNvPr id="51218" name="TextBox 8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9" y="1002"/>
              <a:ext cx="1002" cy="972"/>
            </a:xfrm>
            <a:prstGeom prst="rect">
              <a:avLst/>
            </a:prstGeom>
            <a:noFill/>
          </p:spPr>
        </p:pic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396" y="1162"/>
              <a:ext cx="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4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3" name="TextBox 12"/>
          <p:cNvGrpSpPr>
            <a:grpSpLocks/>
          </p:cNvGrpSpPr>
          <p:nvPr/>
        </p:nvGrpSpPr>
        <p:grpSpPr bwMode="auto">
          <a:xfrm>
            <a:off x="171450" y="2889250"/>
            <a:ext cx="1597025" cy="1536700"/>
            <a:chOff x="108" y="1820"/>
            <a:chExt cx="1006" cy="968"/>
          </a:xfrm>
        </p:grpSpPr>
        <p:pic>
          <p:nvPicPr>
            <p:cNvPr id="51221" name="TextBox 12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8" y="1820"/>
              <a:ext cx="1006" cy="968"/>
            </a:xfrm>
            <a:prstGeom prst="rect">
              <a:avLst/>
            </a:prstGeom>
            <a:noFill/>
          </p:spPr>
        </p:pic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436" y="1979"/>
              <a:ext cx="35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6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4" name="TextBox 13"/>
          <p:cNvGrpSpPr>
            <a:grpSpLocks/>
          </p:cNvGrpSpPr>
          <p:nvPr/>
        </p:nvGrpSpPr>
        <p:grpSpPr bwMode="auto">
          <a:xfrm>
            <a:off x="165100" y="3560763"/>
            <a:ext cx="1590675" cy="1535112"/>
            <a:chOff x="104" y="2243"/>
            <a:chExt cx="1002" cy="967"/>
          </a:xfrm>
        </p:grpSpPr>
        <p:pic>
          <p:nvPicPr>
            <p:cNvPr id="51224" name="TextBox 13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04" y="2243"/>
              <a:ext cx="1002" cy="967"/>
            </a:xfrm>
            <a:prstGeom prst="rect">
              <a:avLst/>
            </a:prstGeom>
            <a:noFill/>
          </p:spPr>
        </p:pic>
        <p:sp>
          <p:nvSpPr>
            <p:cNvPr id="51225" name="Text Box 25"/>
            <p:cNvSpPr txBox="1">
              <a:spLocks noChangeArrowheads="1"/>
            </p:cNvSpPr>
            <p:nvPr/>
          </p:nvSpPr>
          <p:spPr bwMode="auto">
            <a:xfrm>
              <a:off x="431" y="2402"/>
              <a:ext cx="35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7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5" name="TextBox 14"/>
          <p:cNvGrpSpPr>
            <a:grpSpLocks/>
          </p:cNvGrpSpPr>
          <p:nvPr/>
        </p:nvGrpSpPr>
        <p:grpSpPr bwMode="auto">
          <a:xfrm>
            <a:off x="-219075" y="5480050"/>
            <a:ext cx="1974850" cy="1536700"/>
            <a:chOff x="-138" y="3452"/>
            <a:chExt cx="1244" cy="968"/>
          </a:xfrm>
        </p:grpSpPr>
        <p:pic>
          <p:nvPicPr>
            <p:cNvPr id="51227" name="TextBox 14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138" y="3452"/>
              <a:ext cx="1244" cy="968"/>
            </a:xfrm>
            <a:prstGeom prst="rect">
              <a:avLst/>
            </a:prstGeom>
            <a:noFill/>
          </p:spPr>
        </p:pic>
        <p:sp>
          <p:nvSpPr>
            <p:cNvPr id="51228" name="Text Box 28"/>
            <p:cNvSpPr txBox="1">
              <a:spLocks noChangeArrowheads="1"/>
            </p:cNvSpPr>
            <p:nvPr/>
          </p:nvSpPr>
          <p:spPr bwMode="auto">
            <a:xfrm>
              <a:off x="132" y="3611"/>
              <a:ext cx="661" cy="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Aharoni" charset="-79"/>
                  <a:cs typeface="Aharoni" charset="-79"/>
                </a:rPr>
                <a:t> </a:t>
              </a:r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10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6" name="TextBox 15"/>
          <p:cNvGrpSpPr>
            <a:grpSpLocks/>
          </p:cNvGrpSpPr>
          <p:nvPr/>
        </p:nvGrpSpPr>
        <p:grpSpPr bwMode="auto">
          <a:xfrm>
            <a:off x="171450" y="4187825"/>
            <a:ext cx="1597025" cy="1536700"/>
            <a:chOff x="108" y="2638"/>
            <a:chExt cx="1006" cy="968"/>
          </a:xfrm>
        </p:grpSpPr>
        <p:pic>
          <p:nvPicPr>
            <p:cNvPr id="51230" name="TextBox 15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08" y="2638"/>
              <a:ext cx="1006" cy="968"/>
            </a:xfrm>
            <a:prstGeom prst="rect">
              <a:avLst/>
            </a:prstGeom>
            <a:noFill/>
          </p:spPr>
        </p:pic>
        <p:sp>
          <p:nvSpPr>
            <p:cNvPr id="51231" name="Text Box 31"/>
            <p:cNvSpPr txBox="1">
              <a:spLocks noChangeArrowheads="1"/>
            </p:cNvSpPr>
            <p:nvPr/>
          </p:nvSpPr>
          <p:spPr bwMode="auto">
            <a:xfrm>
              <a:off x="436" y="2795"/>
              <a:ext cx="35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8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grpSp>
        <p:nvGrpSpPr>
          <p:cNvPr id="17" name="TextBox 16"/>
          <p:cNvGrpSpPr>
            <a:grpSpLocks/>
          </p:cNvGrpSpPr>
          <p:nvPr/>
        </p:nvGrpSpPr>
        <p:grpSpPr bwMode="auto">
          <a:xfrm>
            <a:off x="165100" y="4833938"/>
            <a:ext cx="1590675" cy="1536700"/>
            <a:chOff x="104" y="3045"/>
            <a:chExt cx="1002" cy="968"/>
          </a:xfrm>
        </p:grpSpPr>
        <p:pic>
          <p:nvPicPr>
            <p:cNvPr id="51233" name="TextBox 16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04" y="3045"/>
              <a:ext cx="1002" cy="968"/>
            </a:xfrm>
            <a:prstGeom prst="rect">
              <a:avLst/>
            </a:prstGeom>
            <a:noFill/>
          </p:spPr>
        </p:pic>
        <p:sp>
          <p:nvSpPr>
            <p:cNvPr id="51234" name="Text Box 34"/>
            <p:cNvSpPr txBox="1">
              <a:spLocks noChangeArrowheads="1"/>
            </p:cNvSpPr>
            <p:nvPr/>
          </p:nvSpPr>
          <p:spPr bwMode="auto">
            <a:xfrm>
              <a:off x="431" y="3203"/>
              <a:ext cx="35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2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9</a:t>
              </a:r>
              <a:endParaRPr lang="ru-RU" sz="7200">
                <a:solidFill>
                  <a:srgbClr val="097D0C"/>
                </a:solidFill>
                <a:latin typeface="Calibri" pitchFamily="34" charset="0"/>
                <a:cs typeface="Aharoni" charset="-79"/>
              </a:endParaRPr>
            </a:p>
          </p:txBody>
        </p:sp>
      </p:grpSp>
      <p:sp>
        <p:nvSpPr>
          <p:cNvPr id="51236" name="TextBox 18"/>
          <p:cNvSpPr txBox="1">
            <a:spLocks noChangeArrowheads="1"/>
          </p:cNvSpPr>
          <p:nvPr/>
        </p:nvSpPr>
        <p:spPr bwMode="auto">
          <a:xfrm>
            <a:off x="1258888" y="1052513"/>
            <a:ext cx="893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TWO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37" name="TextBox 19"/>
          <p:cNvSpPr txBox="1">
            <a:spLocks noChangeArrowheads="1"/>
          </p:cNvSpPr>
          <p:nvPr/>
        </p:nvSpPr>
        <p:spPr bwMode="auto">
          <a:xfrm>
            <a:off x="1258888" y="1671638"/>
            <a:ext cx="1049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THREE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38" name="TextBox 20"/>
          <p:cNvSpPr txBox="1">
            <a:spLocks noChangeArrowheads="1"/>
          </p:cNvSpPr>
          <p:nvPr/>
        </p:nvSpPr>
        <p:spPr bwMode="auto">
          <a:xfrm>
            <a:off x="1258888" y="2895600"/>
            <a:ext cx="796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FIVE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39" name="TextBox 21"/>
          <p:cNvSpPr txBox="1">
            <a:spLocks noChangeArrowheads="1"/>
          </p:cNvSpPr>
          <p:nvPr/>
        </p:nvSpPr>
        <p:spPr bwMode="auto">
          <a:xfrm>
            <a:off x="1258888" y="2276475"/>
            <a:ext cx="1000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FOUR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40" name="TextBox 22"/>
          <p:cNvSpPr txBox="1">
            <a:spLocks noChangeArrowheads="1"/>
          </p:cNvSpPr>
          <p:nvPr/>
        </p:nvSpPr>
        <p:spPr bwMode="auto">
          <a:xfrm>
            <a:off x="1227138" y="3573463"/>
            <a:ext cx="674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SIX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41" name="TextBox 23"/>
          <p:cNvSpPr txBox="1">
            <a:spLocks noChangeArrowheads="1"/>
          </p:cNvSpPr>
          <p:nvPr/>
        </p:nvSpPr>
        <p:spPr bwMode="auto">
          <a:xfrm>
            <a:off x="1258888" y="4221163"/>
            <a:ext cx="1127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SEVEN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42" name="TextBox 25"/>
          <p:cNvSpPr txBox="1">
            <a:spLocks noChangeArrowheads="1"/>
          </p:cNvSpPr>
          <p:nvPr/>
        </p:nvSpPr>
        <p:spPr bwMode="auto">
          <a:xfrm>
            <a:off x="1227138" y="4868863"/>
            <a:ext cx="1041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Aharoni" charset="-79"/>
                <a:cs typeface="Aharoni" charset="-79"/>
              </a:rPr>
              <a:t>EIGHT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43" name="TextBox 26"/>
          <p:cNvSpPr txBox="1">
            <a:spLocks noChangeArrowheads="1"/>
          </p:cNvSpPr>
          <p:nvPr/>
        </p:nvSpPr>
        <p:spPr bwMode="auto">
          <a:xfrm>
            <a:off x="1042988" y="5516563"/>
            <a:ext cx="1127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 </a:t>
            </a:r>
            <a:r>
              <a:rPr lang="en-US" sz="2400" b="1">
                <a:latin typeface="Aharoni" charset="-79"/>
                <a:cs typeface="Aharoni" charset="-79"/>
              </a:rPr>
              <a:t>NINE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sp>
        <p:nvSpPr>
          <p:cNvPr id="51244" name="TextBox 27"/>
          <p:cNvSpPr txBox="1">
            <a:spLocks noChangeArrowheads="1"/>
          </p:cNvSpPr>
          <p:nvPr/>
        </p:nvSpPr>
        <p:spPr bwMode="auto">
          <a:xfrm>
            <a:off x="971550" y="6165850"/>
            <a:ext cx="10255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haroni" charset="-79"/>
                <a:cs typeface="Aharoni" charset="-79"/>
              </a:rPr>
              <a:t>   </a:t>
            </a:r>
            <a:r>
              <a:rPr lang="en-US" sz="2400" b="1">
                <a:latin typeface="Aharoni" charset="-79"/>
                <a:cs typeface="Aharoni" charset="-79"/>
              </a:rPr>
              <a:t>TEN</a:t>
            </a:r>
            <a:endParaRPr lang="ru-RU" sz="2400">
              <a:latin typeface="Calibri" pitchFamily="34" charset="0"/>
              <a:cs typeface="Aharoni" charset="-79"/>
            </a:endParaRPr>
          </a:p>
        </p:txBody>
      </p:sp>
      <p:pic>
        <p:nvPicPr>
          <p:cNvPr id="51245" name="Рисунок 2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625725" y="4149725"/>
            <a:ext cx="506413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6" name="Рисунок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203575" y="4110038"/>
            <a:ext cx="5667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7" name="Рисунок 102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851275" y="4149725"/>
            <a:ext cx="5000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8" name="Рисунок 10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290888" y="1017588"/>
            <a:ext cx="3444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9" name="Рисунок 103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76513" y="1052513"/>
            <a:ext cx="339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0" name="Рисунок 1034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356100" y="4076700"/>
            <a:ext cx="555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1" name="Рисунок 1035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5003800" y="4076700"/>
            <a:ext cx="5397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2" name="Рисунок 1036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580063" y="4076700"/>
            <a:ext cx="40798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3" name="Рисунок 103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084888" y="4076700"/>
            <a:ext cx="46513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4" name="Рисунок 10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-213347">
            <a:off x="2630488" y="3509963"/>
            <a:ext cx="1484312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5" name="Рисунок 10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543175" y="2111375"/>
            <a:ext cx="2100263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6" name="Рисунок 1047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627563" y="2133600"/>
            <a:ext cx="6651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7" name="Рисунок 1048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716463" y="2814638"/>
            <a:ext cx="189388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8" name="Рисунок 1049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2411413" y="2814638"/>
            <a:ext cx="24765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9" name="TextBox 48"/>
          <p:cNvSpPr txBox="1">
            <a:spLocks noChangeArrowheads="1"/>
          </p:cNvSpPr>
          <p:nvPr/>
        </p:nvSpPr>
        <p:spPr bwMode="auto">
          <a:xfrm>
            <a:off x="4416425" y="260350"/>
            <a:ext cx="4764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Merry numbers</a:t>
            </a:r>
          </a:p>
        </p:txBody>
      </p:sp>
      <p:pic>
        <p:nvPicPr>
          <p:cNvPr id="51260" name="Рисунок 31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484438" y="4856163"/>
            <a:ext cx="5794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1" name="Рисунок 32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356100" y="4822825"/>
            <a:ext cx="4079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2" name="Рисунок 33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708400" y="4803775"/>
            <a:ext cx="48418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3" name="Рисунок 34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3132138" y="4803775"/>
            <a:ext cx="4762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4" name="Рисунок 36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932363" y="4800600"/>
            <a:ext cx="420687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5" name="Рисунок 37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5508625" y="4822825"/>
            <a:ext cx="4476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6" name="Рисунок 38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6084888" y="4797425"/>
            <a:ext cx="944562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7" name="Рисунок 1040"/>
          <p:cNvPicPr>
            <a:picLocks noChangeAspect="1"/>
          </p:cNvPicPr>
          <p:nvPr/>
        </p:nvPicPr>
        <p:blipFill>
          <a:blip r:embed="rId38"/>
          <a:srcRect l="-1033"/>
          <a:stretch>
            <a:fillRect/>
          </a:stretch>
        </p:blipFill>
        <p:spPr bwMode="auto">
          <a:xfrm>
            <a:off x="4421188" y="3543300"/>
            <a:ext cx="147796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" name="TextBox 64"/>
          <p:cNvGrpSpPr>
            <a:grpSpLocks/>
          </p:cNvGrpSpPr>
          <p:nvPr/>
        </p:nvGrpSpPr>
        <p:grpSpPr bwMode="auto">
          <a:xfrm>
            <a:off x="2266950" y="5992813"/>
            <a:ext cx="963613" cy="841375"/>
            <a:chOff x="1428" y="3775"/>
            <a:chExt cx="607" cy="530"/>
          </a:xfrm>
        </p:grpSpPr>
        <p:pic>
          <p:nvPicPr>
            <p:cNvPr id="51268" name="TextBox 64"/>
            <p:cNvPicPr>
              <a:picLocks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1428" y="3775"/>
              <a:ext cx="607" cy="530"/>
            </a:xfrm>
            <a:prstGeom prst="rect">
              <a:avLst/>
            </a:prstGeom>
            <a:noFill/>
          </p:spPr>
        </p:pic>
        <p:sp>
          <p:nvSpPr>
            <p:cNvPr id="51269" name="Text Box 69"/>
            <p:cNvSpPr txBox="1">
              <a:spLocks noChangeArrowheads="1"/>
            </p:cNvSpPr>
            <p:nvPr/>
          </p:nvSpPr>
          <p:spPr bwMode="auto">
            <a:xfrm>
              <a:off x="1565" y="3884"/>
              <a:ext cx="27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A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66" name="TextBox 65"/>
          <p:cNvGrpSpPr>
            <a:grpSpLocks/>
          </p:cNvGrpSpPr>
          <p:nvPr/>
        </p:nvGrpSpPr>
        <p:grpSpPr bwMode="auto">
          <a:xfrm>
            <a:off x="2914650" y="5992813"/>
            <a:ext cx="919163" cy="841375"/>
            <a:chOff x="1836" y="3775"/>
            <a:chExt cx="579" cy="530"/>
          </a:xfrm>
        </p:grpSpPr>
        <p:pic>
          <p:nvPicPr>
            <p:cNvPr id="51271" name="TextBox 65"/>
            <p:cNvPicPr>
              <a:picLocks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1836" y="3775"/>
              <a:ext cx="579" cy="530"/>
            </a:xfrm>
            <a:prstGeom prst="rect">
              <a:avLst/>
            </a:prstGeom>
            <a:noFill/>
          </p:spPr>
        </p:pic>
        <p:sp>
          <p:nvSpPr>
            <p:cNvPr id="51272" name="Text Box 72"/>
            <p:cNvSpPr txBox="1">
              <a:spLocks noChangeArrowheads="1"/>
            </p:cNvSpPr>
            <p:nvPr/>
          </p:nvSpPr>
          <p:spPr bwMode="auto">
            <a:xfrm>
              <a:off x="1973" y="3884"/>
              <a:ext cx="27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B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67" name="TextBox 66"/>
          <p:cNvGrpSpPr>
            <a:grpSpLocks/>
          </p:cNvGrpSpPr>
          <p:nvPr/>
        </p:nvGrpSpPr>
        <p:grpSpPr bwMode="auto">
          <a:xfrm>
            <a:off x="4718050" y="6003925"/>
            <a:ext cx="901700" cy="841375"/>
            <a:chOff x="2972" y="3782"/>
            <a:chExt cx="568" cy="530"/>
          </a:xfrm>
        </p:grpSpPr>
        <p:pic>
          <p:nvPicPr>
            <p:cNvPr id="51274" name="TextBox 66"/>
            <p:cNvPicPr>
              <a:picLocks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2972" y="3782"/>
              <a:ext cx="568" cy="530"/>
            </a:xfrm>
            <a:prstGeom prst="rect">
              <a:avLst/>
            </a:prstGeom>
            <a:noFill/>
          </p:spPr>
        </p:pic>
        <p:sp>
          <p:nvSpPr>
            <p:cNvPr id="51275" name="Text Box 75"/>
            <p:cNvSpPr txBox="1">
              <a:spLocks noChangeArrowheads="1"/>
            </p:cNvSpPr>
            <p:nvPr/>
          </p:nvSpPr>
          <p:spPr bwMode="auto">
            <a:xfrm>
              <a:off x="3107" y="3889"/>
              <a:ext cx="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E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68" name="TextBox 67"/>
          <p:cNvGrpSpPr>
            <a:grpSpLocks/>
          </p:cNvGrpSpPr>
          <p:nvPr/>
        </p:nvGrpSpPr>
        <p:grpSpPr bwMode="auto">
          <a:xfrm>
            <a:off x="4065588" y="6003925"/>
            <a:ext cx="950912" cy="841375"/>
            <a:chOff x="2561" y="3782"/>
            <a:chExt cx="599" cy="530"/>
          </a:xfrm>
        </p:grpSpPr>
        <p:pic>
          <p:nvPicPr>
            <p:cNvPr id="51277" name="TextBox 67"/>
            <p:cNvPicPr>
              <a:picLocks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2561" y="3782"/>
              <a:ext cx="599" cy="530"/>
            </a:xfrm>
            <a:prstGeom prst="rect">
              <a:avLst/>
            </a:prstGeom>
            <a:noFill/>
          </p:spPr>
        </p:pic>
        <p:sp>
          <p:nvSpPr>
            <p:cNvPr id="51278" name="Text Box 78"/>
            <p:cNvSpPr txBox="1">
              <a:spLocks noChangeArrowheads="1"/>
            </p:cNvSpPr>
            <p:nvPr/>
          </p:nvSpPr>
          <p:spPr bwMode="auto">
            <a:xfrm>
              <a:off x="2699" y="3889"/>
              <a:ext cx="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D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69" name="TextBox 68"/>
          <p:cNvGrpSpPr>
            <a:grpSpLocks/>
          </p:cNvGrpSpPr>
          <p:nvPr/>
        </p:nvGrpSpPr>
        <p:grpSpPr bwMode="auto">
          <a:xfrm>
            <a:off x="5797550" y="5992813"/>
            <a:ext cx="950913" cy="841375"/>
            <a:chOff x="3652" y="3775"/>
            <a:chExt cx="599" cy="530"/>
          </a:xfrm>
        </p:grpSpPr>
        <p:pic>
          <p:nvPicPr>
            <p:cNvPr id="51280" name="TextBox 68"/>
            <p:cNvPicPr>
              <a:picLocks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3652" y="3775"/>
              <a:ext cx="599" cy="530"/>
            </a:xfrm>
            <a:prstGeom prst="rect">
              <a:avLst/>
            </a:prstGeom>
            <a:noFill/>
          </p:spPr>
        </p:pic>
        <p:sp>
          <p:nvSpPr>
            <p:cNvPr id="51281" name="Text Box 81"/>
            <p:cNvSpPr txBox="1">
              <a:spLocks noChangeArrowheads="1"/>
            </p:cNvSpPr>
            <p:nvPr/>
          </p:nvSpPr>
          <p:spPr bwMode="auto">
            <a:xfrm>
              <a:off x="3787" y="3884"/>
              <a:ext cx="27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G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70" name="TextBox 69"/>
          <p:cNvGrpSpPr>
            <a:grpSpLocks/>
          </p:cNvGrpSpPr>
          <p:nvPr/>
        </p:nvGrpSpPr>
        <p:grpSpPr bwMode="auto">
          <a:xfrm>
            <a:off x="5291138" y="6003925"/>
            <a:ext cx="896937" cy="841375"/>
            <a:chOff x="3333" y="3782"/>
            <a:chExt cx="565" cy="530"/>
          </a:xfrm>
        </p:grpSpPr>
        <p:pic>
          <p:nvPicPr>
            <p:cNvPr id="51283" name="TextBox 69"/>
            <p:cNvPicPr>
              <a:picLocks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3333" y="3782"/>
              <a:ext cx="565" cy="530"/>
            </a:xfrm>
            <a:prstGeom prst="rect">
              <a:avLst/>
            </a:prstGeom>
            <a:noFill/>
          </p:spPr>
        </p:pic>
        <p:sp>
          <p:nvSpPr>
            <p:cNvPr id="51284" name="Text Box 84"/>
            <p:cNvSpPr txBox="1">
              <a:spLocks noChangeArrowheads="1"/>
            </p:cNvSpPr>
            <p:nvPr/>
          </p:nvSpPr>
          <p:spPr bwMode="auto">
            <a:xfrm>
              <a:off x="3470" y="3889"/>
              <a:ext cx="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F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71" name="TextBox 70"/>
          <p:cNvGrpSpPr>
            <a:grpSpLocks/>
          </p:cNvGrpSpPr>
          <p:nvPr/>
        </p:nvGrpSpPr>
        <p:grpSpPr bwMode="auto">
          <a:xfrm>
            <a:off x="6443663" y="6003925"/>
            <a:ext cx="950912" cy="841375"/>
            <a:chOff x="4059" y="3782"/>
            <a:chExt cx="599" cy="530"/>
          </a:xfrm>
        </p:grpSpPr>
        <p:pic>
          <p:nvPicPr>
            <p:cNvPr id="51286" name="TextBox 70"/>
            <p:cNvPicPr>
              <a:picLocks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4059" y="3782"/>
              <a:ext cx="599" cy="530"/>
            </a:xfrm>
            <a:prstGeom prst="rect">
              <a:avLst/>
            </a:prstGeom>
            <a:noFill/>
          </p:spPr>
        </p:pic>
        <p:sp>
          <p:nvSpPr>
            <p:cNvPr id="51287" name="Text Box 87"/>
            <p:cNvSpPr txBox="1">
              <a:spLocks noChangeArrowheads="1"/>
            </p:cNvSpPr>
            <p:nvPr/>
          </p:nvSpPr>
          <p:spPr bwMode="auto">
            <a:xfrm>
              <a:off x="4195" y="3889"/>
              <a:ext cx="273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H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72" name="TextBox 71"/>
          <p:cNvGrpSpPr>
            <a:grpSpLocks/>
          </p:cNvGrpSpPr>
          <p:nvPr/>
        </p:nvGrpSpPr>
        <p:grpSpPr bwMode="auto">
          <a:xfrm>
            <a:off x="3492500" y="6003925"/>
            <a:ext cx="920750" cy="841375"/>
            <a:chOff x="2200" y="3782"/>
            <a:chExt cx="580" cy="530"/>
          </a:xfrm>
        </p:grpSpPr>
        <p:pic>
          <p:nvPicPr>
            <p:cNvPr id="51289" name="TextBox 71"/>
            <p:cNvPicPr>
              <a:picLocks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2200" y="3782"/>
              <a:ext cx="580" cy="530"/>
            </a:xfrm>
            <a:prstGeom prst="rect">
              <a:avLst/>
            </a:prstGeom>
            <a:noFill/>
          </p:spPr>
        </p:pic>
        <p:sp>
          <p:nvSpPr>
            <p:cNvPr id="51290" name="Text Box 90"/>
            <p:cNvSpPr txBox="1">
              <a:spLocks noChangeArrowheads="1"/>
            </p:cNvSpPr>
            <p:nvPr/>
          </p:nvSpPr>
          <p:spPr bwMode="auto">
            <a:xfrm>
              <a:off x="2336" y="3889"/>
              <a:ext cx="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C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73" name="TextBox 72"/>
          <p:cNvGrpSpPr>
            <a:grpSpLocks/>
          </p:cNvGrpSpPr>
          <p:nvPr/>
        </p:nvGrpSpPr>
        <p:grpSpPr bwMode="auto">
          <a:xfrm>
            <a:off x="7096125" y="6003925"/>
            <a:ext cx="779463" cy="841375"/>
            <a:chOff x="4470" y="3782"/>
            <a:chExt cx="491" cy="530"/>
          </a:xfrm>
        </p:grpSpPr>
        <p:pic>
          <p:nvPicPr>
            <p:cNvPr id="51292" name="TextBox 72"/>
            <p:cNvPicPr>
              <a:picLocks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4470" y="3782"/>
              <a:ext cx="491" cy="530"/>
            </a:xfrm>
            <a:prstGeom prst="rect">
              <a:avLst/>
            </a:prstGeom>
            <a:noFill/>
          </p:spPr>
        </p:pic>
        <p:sp>
          <p:nvSpPr>
            <p:cNvPr id="51293" name="Text Box 93"/>
            <p:cNvSpPr txBox="1">
              <a:spLocks noChangeArrowheads="1"/>
            </p:cNvSpPr>
            <p:nvPr/>
          </p:nvSpPr>
          <p:spPr bwMode="auto">
            <a:xfrm>
              <a:off x="4604" y="3889"/>
              <a:ext cx="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I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grpSp>
        <p:nvGrpSpPr>
          <p:cNvPr id="74" name="TextBox 73"/>
          <p:cNvGrpSpPr>
            <a:grpSpLocks/>
          </p:cNvGrpSpPr>
          <p:nvPr/>
        </p:nvGrpSpPr>
        <p:grpSpPr bwMode="auto">
          <a:xfrm>
            <a:off x="7596188" y="6003925"/>
            <a:ext cx="877887" cy="841375"/>
            <a:chOff x="4785" y="3782"/>
            <a:chExt cx="553" cy="530"/>
          </a:xfrm>
        </p:grpSpPr>
        <p:pic>
          <p:nvPicPr>
            <p:cNvPr id="51295" name="TextBox 73"/>
            <p:cNvPicPr>
              <a:picLocks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4785" y="3782"/>
              <a:ext cx="553" cy="530"/>
            </a:xfrm>
            <a:prstGeom prst="rect">
              <a:avLst/>
            </a:prstGeom>
            <a:noFill/>
          </p:spPr>
        </p:pic>
        <p:sp>
          <p:nvSpPr>
            <p:cNvPr id="51296" name="Text Box 96"/>
            <p:cNvSpPr txBox="1">
              <a:spLocks noChangeArrowheads="1"/>
            </p:cNvSpPr>
            <p:nvPr/>
          </p:nvSpPr>
          <p:spPr bwMode="auto">
            <a:xfrm>
              <a:off x="4921" y="3889"/>
              <a:ext cx="272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076109"/>
                  </a:solidFill>
                  <a:latin typeface="Cooper Std Black" pitchFamily="18" charset="0"/>
                  <a:ea typeface="Adobe Ming Std L"/>
                  <a:cs typeface="Aharoni" charset="-79"/>
                </a:rPr>
                <a:t>J</a:t>
              </a:r>
              <a:endParaRPr lang="ru-RU" sz="3200" b="1">
                <a:solidFill>
                  <a:srgbClr val="076109"/>
                </a:solidFill>
                <a:latin typeface="Adobe Ming Std L"/>
                <a:ea typeface="Adobe Ming Std L"/>
                <a:cs typeface="Aharoni" charset="-79"/>
              </a:endParaRPr>
            </a:p>
          </p:txBody>
        </p:sp>
      </p:grpSp>
      <p:sp>
        <p:nvSpPr>
          <p:cNvPr id="41" name="Улыбающееся лицо 40"/>
          <p:cNvSpPr/>
          <p:nvPr/>
        </p:nvSpPr>
        <p:spPr>
          <a:xfrm>
            <a:off x="2555875" y="5516563"/>
            <a:ext cx="463550" cy="463550"/>
          </a:xfrm>
          <a:prstGeom prst="smileyFace">
            <a:avLst/>
          </a:prstGeom>
          <a:solidFill>
            <a:schemeClr val="bg1"/>
          </a:solidFill>
          <a:ln w="28575">
            <a:solidFill>
              <a:srgbClr val="076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" name="Улыбающееся лицо 76"/>
          <p:cNvSpPr/>
          <p:nvPr/>
        </p:nvSpPr>
        <p:spPr>
          <a:xfrm>
            <a:off x="3132138" y="5516563"/>
            <a:ext cx="463550" cy="463550"/>
          </a:xfrm>
          <a:prstGeom prst="smileyFac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" name="Улыбающееся лицо 77"/>
          <p:cNvSpPr/>
          <p:nvPr/>
        </p:nvSpPr>
        <p:spPr>
          <a:xfrm>
            <a:off x="4284663" y="5516563"/>
            <a:ext cx="461962" cy="463550"/>
          </a:xfrm>
          <a:prstGeom prst="smileyFac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" name="Улыбающееся лицо 78"/>
          <p:cNvSpPr/>
          <p:nvPr/>
        </p:nvSpPr>
        <p:spPr>
          <a:xfrm>
            <a:off x="3708400" y="5516563"/>
            <a:ext cx="461963" cy="463550"/>
          </a:xfrm>
          <a:prstGeom prst="smileyFace">
            <a:avLst/>
          </a:prstGeom>
          <a:noFill/>
          <a:ln w="28575">
            <a:solidFill>
              <a:srgbClr val="076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Улыбающееся лицо 79"/>
          <p:cNvSpPr/>
          <p:nvPr/>
        </p:nvSpPr>
        <p:spPr>
          <a:xfrm>
            <a:off x="4859338" y="5516563"/>
            <a:ext cx="463550" cy="463550"/>
          </a:xfrm>
          <a:prstGeom prst="smileyFace">
            <a:avLst/>
          </a:prstGeom>
          <a:noFill/>
          <a:ln w="28575">
            <a:solidFill>
              <a:srgbClr val="076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" name="Улыбающееся лицо 80"/>
          <p:cNvSpPr/>
          <p:nvPr/>
        </p:nvSpPr>
        <p:spPr>
          <a:xfrm>
            <a:off x="5435600" y="5516563"/>
            <a:ext cx="463550" cy="463550"/>
          </a:xfrm>
          <a:prstGeom prst="smileyFac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Улыбающееся лицо 81"/>
          <p:cNvSpPr/>
          <p:nvPr/>
        </p:nvSpPr>
        <p:spPr>
          <a:xfrm>
            <a:off x="6053138" y="5516563"/>
            <a:ext cx="463550" cy="463550"/>
          </a:xfrm>
          <a:prstGeom prst="smileyFace">
            <a:avLst/>
          </a:prstGeom>
          <a:noFill/>
          <a:ln w="28575">
            <a:solidFill>
              <a:srgbClr val="076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Улыбающееся лицо 82"/>
          <p:cNvSpPr/>
          <p:nvPr/>
        </p:nvSpPr>
        <p:spPr>
          <a:xfrm>
            <a:off x="7235825" y="5516563"/>
            <a:ext cx="463550" cy="463550"/>
          </a:xfrm>
          <a:prstGeom prst="smileyFace">
            <a:avLst/>
          </a:prstGeom>
          <a:noFill/>
          <a:ln w="28575">
            <a:solidFill>
              <a:srgbClr val="076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Улыбающееся лицо 83"/>
          <p:cNvSpPr/>
          <p:nvPr/>
        </p:nvSpPr>
        <p:spPr>
          <a:xfrm>
            <a:off x="6659563" y="5516563"/>
            <a:ext cx="463550" cy="463550"/>
          </a:xfrm>
          <a:prstGeom prst="smileyFac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307" name="Рисунок 1058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2339975" y="1484313"/>
            <a:ext cx="842963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439863"/>
            <a:ext cx="5300663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6"/>
          <p:cNvSpPr txBox="1">
            <a:spLocks noChangeArrowheads="1"/>
          </p:cNvSpPr>
          <p:nvPr/>
        </p:nvSpPr>
        <p:spPr bwMode="auto">
          <a:xfrm>
            <a:off x="755650" y="333375"/>
            <a:ext cx="806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rebuchet MS" pitchFamily="34" charset="0"/>
                <a:cs typeface="Aharoni" charset="-79"/>
              </a:rPr>
              <a:t>Но</a:t>
            </a:r>
            <a:r>
              <a:rPr lang="en-US" sz="3600" b="1">
                <a:latin typeface="Trebuchet MS" pitchFamily="34" charset="0"/>
                <a:cs typeface="Aharoni" charset="-79"/>
              </a:rPr>
              <a:t>w many cats? Count</a:t>
            </a:r>
            <a:r>
              <a:rPr lang="ru-RU" sz="3600" b="1">
                <a:latin typeface="Trebuchet MS" pitchFamily="34" charset="0"/>
                <a:cs typeface="Aharoni" charset="-79"/>
              </a:rPr>
              <a:t>!</a:t>
            </a:r>
            <a:endParaRPr lang="en-US" sz="3600" b="1">
              <a:latin typeface="Trebuchet MS" pitchFamily="34" charset="0"/>
              <a:cs typeface="Aharoni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6"/>
          <p:cNvSpPr txBox="1">
            <a:spLocks noChangeArrowheads="1"/>
          </p:cNvSpPr>
          <p:nvPr/>
        </p:nvSpPr>
        <p:spPr bwMode="auto">
          <a:xfrm>
            <a:off x="755650" y="333375"/>
            <a:ext cx="806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rebuchet MS" pitchFamily="34" charset="0"/>
                <a:cs typeface="Aharoni" charset="-79"/>
              </a:rPr>
              <a:t>Но</a:t>
            </a:r>
            <a:r>
              <a:rPr lang="en-US" sz="3600" b="1">
                <a:latin typeface="Trebuchet MS" pitchFamily="34" charset="0"/>
                <a:cs typeface="Aharoni" charset="-79"/>
              </a:rPr>
              <a:t>w many flowers?</a:t>
            </a:r>
          </a:p>
        </p:txBody>
      </p:sp>
      <p:pic>
        <p:nvPicPr>
          <p:cNvPr id="54274" name="Рисунок 1"/>
          <p:cNvPicPr>
            <a:picLocks noChangeAspect="1"/>
          </p:cNvPicPr>
          <p:nvPr/>
        </p:nvPicPr>
        <p:blipFill>
          <a:blip r:embed="rId2"/>
          <a:srcRect r="68011" b="351"/>
          <a:stretch>
            <a:fillRect/>
          </a:stretch>
        </p:blipFill>
        <p:spPr bwMode="auto">
          <a:xfrm rot="-1606710">
            <a:off x="2339975" y="1725613"/>
            <a:ext cx="928688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2"/>
          <p:cNvPicPr>
            <a:picLocks noChangeAspect="1"/>
          </p:cNvPicPr>
          <p:nvPr/>
        </p:nvPicPr>
        <p:blipFill>
          <a:blip r:embed="rId2"/>
          <a:srcRect l="66919" b="11"/>
          <a:stretch>
            <a:fillRect/>
          </a:stretch>
        </p:blipFill>
        <p:spPr bwMode="auto">
          <a:xfrm rot="4262981" flipH="1">
            <a:off x="5191125" y="436563"/>
            <a:ext cx="1031875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6550" y="-242888"/>
            <a:ext cx="3856038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Let`s play! </a:t>
            </a:r>
            <a:r>
              <a:rPr lang="ru-RU" sz="3600" b="1">
                <a:latin typeface="Trebuchet MS" pitchFamily="34" charset="0"/>
                <a:cs typeface="Aharoni" charset="-79"/>
              </a:rPr>
              <a:t>Давайте поиграем!</a:t>
            </a:r>
            <a:endParaRPr lang="en-US" sz="3600" b="1">
              <a:latin typeface="Trebuchet MS" pitchFamily="34" charset="0"/>
              <a:cs typeface="Aharoni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3403600"/>
            <a:ext cx="23764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5126038"/>
            <a:ext cx="1546225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908050" y="-1189038"/>
            <a:ext cx="6553200" cy="3975101"/>
            <a:chOff x="-572" y="-749"/>
            <a:chExt cx="4128" cy="2504"/>
          </a:xfrm>
        </p:grpSpPr>
        <p:pic>
          <p:nvPicPr>
            <p:cNvPr id="17411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72" y="-749"/>
              <a:ext cx="4128" cy="2504"/>
            </a:xfrm>
            <a:prstGeom prst="rect">
              <a:avLst/>
            </a:prstGeom>
            <a:noFill/>
          </p:spPr>
        </p:pic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Aa</a:t>
              </a:r>
              <a:endParaRPr lang="ru-RU" sz="20000" b="1">
                <a:solidFill>
                  <a:srgbClr val="097D0C"/>
                </a:solidFill>
                <a:latin typeface="Monotype Corsiva" pitchFamily="66" charset="0"/>
                <a:cs typeface="Aharoni" charset="-79"/>
              </a:endParaRPr>
            </a:p>
          </p:txBody>
        </p:sp>
      </p:grp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116013" y="5276850"/>
            <a:ext cx="7127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A</a:t>
            </a:r>
            <a:r>
              <a:rPr lang="en-US" sz="3600" b="1">
                <a:latin typeface="Trebuchet MS" pitchFamily="34" charset="0"/>
                <a:cs typeface="Aharoni" charset="-79"/>
              </a:rPr>
              <a:t>pples here,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a</a:t>
            </a:r>
            <a:r>
              <a:rPr lang="en-US" sz="3600" b="1">
                <a:latin typeface="Trebuchet MS" pitchFamily="34" charset="0"/>
                <a:cs typeface="Aharoni" charset="-79"/>
              </a:rPr>
              <a:t>pples there,</a:t>
            </a:r>
          </a:p>
          <a:p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A</a:t>
            </a:r>
            <a:r>
              <a:rPr lang="en-US" sz="3600" b="1">
                <a:latin typeface="Trebuchet MS" pitchFamily="34" charset="0"/>
                <a:cs typeface="Aharoni" charset="-79"/>
              </a:rPr>
              <a:t>pples,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a</a:t>
            </a:r>
            <a:r>
              <a:rPr lang="en-US" sz="3600" b="1">
                <a:latin typeface="Trebuchet MS" pitchFamily="34" charset="0"/>
                <a:cs typeface="Aharoni" charset="-79"/>
              </a:rPr>
              <a:t>pples everywhere</a:t>
            </a:r>
            <a:r>
              <a:rPr lang="ru-RU" sz="3600" b="1">
                <a:latin typeface="Trebuchet MS" pitchFamily="34" charset="0"/>
                <a:cs typeface="Aharoni" charset="-79"/>
              </a:rPr>
              <a:t>!</a:t>
            </a:r>
          </a:p>
        </p:txBody>
      </p:sp>
      <p:pic>
        <p:nvPicPr>
          <p:cNvPr id="1741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836613"/>
            <a:ext cx="23050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2708275"/>
            <a:ext cx="2879725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52548">
            <a:off x="6597650" y="2295525"/>
            <a:ext cx="229552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Box 2"/>
          <p:cNvSpPr txBox="1">
            <a:spLocks noChangeArrowheads="1"/>
          </p:cNvSpPr>
          <p:nvPr/>
        </p:nvSpPr>
        <p:spPr bwMode="auto">
          <a:xfrm>
            <a:off x="5003800" y="404813"/>
            <a:ext cx="399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an apple </a:t>
            </a:r>
            <a:r>
              <a:rPr lang="en-US" sz="3200" b="1">
                <a:latin typeface="Trebuchet MS" pitchFamily="34" charset="0"/>
              </a:rPr>
              <a:t>—</a:t>
            </a:r>
            <a:r>
              <a:rPr lang="ru-RU" sz="3200" b="1">
                <a:latin typeface="Trebuchet MS" pitchFamily="34" charset="0"/>
              </a:rPr>
              <a:t> яблоко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213" y="4940300"/>
            <a:ext cx="287337" cy="217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6659563" y="4797425"/>
            <a:ext cx="2159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25400"/>
            <a:ext cx="7766050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Walk like an elephant!</a:t>
            </a:r>
          </a:p>
        </p:txBody>
      </p:sp>
    </p:spTree>
  </p:cSld>
  <p:clrMapOvr>
    <a:masterClrMapping/>
  </p:clrMapOvr>
  <p:transition spd="slow">
    <p:sndAc>
      <p:stSnd>
        <p:snd r:embed="rId2" name="elephant1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188913"/>
            <a:ext cx="848042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Run like a horse! </a:t>
            </a:r>
          </a:p>
        </p:txBody>
      </p:sp>
    </p:spTree>
  </p:cSld>
  <p:clrMapOvr>
    <a:masterClrMapping/>
  </p:clrMapOvr>
  <p:transition spd="slow">
    <p:sndAc>
      <p:stSnd>
        <p:snd r:embed="rId2" name="horse2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-747713"/>
            <a:ext cx="7921625" cy="792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Jump like a kangaroo! </a:t>
            </a:r>
          </a:p>
        </p:txBody>
      </p:sp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Fly like a parrot! </a:t>
            </a:r>
          </a:p>
        </p:txBody>
      </p:sp>
      <p:pic>
        <p:nvPicPr>
          <p:cNvPr id="5939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592138"/>
            <a:ext cx="5607050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463" y="647700"/>
            <a:ext cx="5984875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Swim like a frog!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1400" y="-26988"/>
            <a:ext cx="4852988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Climb like a monkey!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1400" y="5300663"/>
            <a:ext cx="1181100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Sit like a dog! </a:t>
            </a:r>
          </a:p>
        </p:txBody>
      </p:sp>
      <p:pic>
        <p:nvPicPr>
          <p:cNvPr id="6246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60363"/>
            <a:ext cx="5011737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Sleep like a bear!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333375"/>
            <a:ext cx="6337300" cy="5068888"/>
          </a:xfrm>
          <a:prstGeom prst="rect">
            <a:avLst/>
          </a:prstGeom>
          <a:noFill/>
          <a:ln w="28575">
            <a:solidFill>
              <a:srgbClr val="076109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-26988"/>
            <a:ext cx="7812088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Funny zoo</a:t>
            </a:r>
            <a:r>
              <a:rPr lang="en-US" sz="3600" b="1">
                <a:latin typeface="Trebuchet MS" pitchFamily="34" charset="0"/>
                <a:cs typeface="Aharoni" charset="-79"/>
              </a:rPr>
              <a:t>. </a:t>
            </a:r>
            <a:endParaRPr lang="ru-RU" sz="3600" b="1">
              <a:latin typeface="Trebuchet MS" pitchFamily="34" charset="0"/>
              <a:cs typeface="Aharoni" charset="-79"/>
            </a:endParaRPr>
          </a:p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Paint this picture.  </a:t>
            </a:r>
          </a:p>
        </p:txBody>
      </p:sp>
      <p:pic>
        <p:nvPicPr>
          <p:cNvPr id="6451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5246688"/>
            <a:ext cx="165576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6350"/>
            <a:ext cx="78120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87450" y="5661025"/>
            <a:ext cx="647700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647700" y="260350"/>
            <a:ext cx="539750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5003800" y="5661025"/>
            <a:ext cx="504825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1" name="TextBox 10"/>
          <p:cNvSpPr txBox="1">
            <a:spLocks noChangeArrowheads="1"/>
          </p:cNvSpPr>
          <p:nvPr/>
        </p:nvSpPr>
        <p:spPr bwMode="auto">
          <a:xfrm>
            <a:off x="900113" y="5519738"/>
            <a:ext cx="7775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Funny zoo</a:t>
            </a:r>
            <a:r>
              <a:rPr lang="en-US" sz="3600" b="1">
                <a:latin typeface="Trebuchet MS" pitchFamily="34" charset="0"/>
                <a:cs typeface="Aharoni" charset="-79"/>
              </a:rPr>
              <a:t>.  </a:t>
            </a: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151063"/>
            <a:ext cx="2736850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792163" y="-1085850"/>
            <a:ext cx="6321426" cy="3871913"/>
            <a:chOff x="-499" y="-684"/>
            <a:chExt cx="3982" cy="2439"/>
          </a:xfrm>
        </p:grpSpPr>
        <p:pic>
          <p:nvPicPr>
            <p:cNvPr id="18434" name="Заголовок 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99" y="-684"/>
              <a:ext cx="3982" cy="2439"/>
            </a:xfrm>
            <a:prstGeom prst="rect">
              <a:avLst/>
            </a:prstGeom>
            <a:noFill/>
          </p:spPr>
        </p:pic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Bb</a:t>
              </a:r>
              <a:endParaRPr lang="ru-RU" sz="20000" b="1">
                <a:solidFill>
                  <a:srgbClr val="097D0C"/>
                </a:solidFill>
                <a:latin typeface="Century Gothic" pitchFamily="34" charset="0"/>
                <a:cs typeface="Aharoni" charset="-79"/>
              </a:endParaRPr>
            </a:p>
          </p:txBody>
        </p:sp>
      </p:grp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611188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B</a:t>
            </a:r>
            <a:r>
              <a:rPr lang="en-US" sz="3600" b="1">
                <a:latin typeface="Trebuchet MS" pitchFamily="34" charset="0"/>
                <a:cs typeface="Aharoni" charset="-79"/>
              </a:rPr>
              <a:t>ounce!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B</a:t>
            </a:r>
            <a:r>
              <a:rPr lang="en-US" sz="3600" b="1">
                <a:latin typeface="Trebuchet MS" pitchFamily="34" charset="0"/>
                <a:cs typeface="Aharoni" charset="-79"/>
              </a:rPr>
              <a:t>ounce! It is my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b</a:t>
            </a:r>
            <a:r>
              <a:rPr lang="en-US" sz="3600" b="1">
                <a:latin typeface="Trebuchet MS" pitchFamily="34" charset="0"/>
                <a:cs typeface="Aharoni" charset="-79"/>
              </a:rPr>
              <a:t>all! </a:t>
            </a:r>
          </a:p>
          <a:p>
            <a:pPr algn="ctr"/>
            <a:r>
              <a:rPr lang="en-US" sz="3600" b="1">
                <a:latin typeface="Trebuchet MS" pitchFamily="34" charset="0"/>
                <a:cs typeface="Aharoni" charset="-79"/>
              </a:rPr>
              <a:t>It doesn`t want to stop at all.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</a:t>
            </a:r>
            <a:r>
              <a:rPr lang="ru-RU" sz="3200" b="1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ball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мяч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144463" y="5732463"/>
            <a:ext cx="86756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rebuchet MS" pitchFamily="34" charset="0"/>
                <a:cs typeface="Aharoni" charset="-79"/>
              </a:rPr>
              <a:t>Let`s dance! </a:t>
            </a:r>
            <a:r>
              <a:rPr lang="ru-RU" sz="3600" b="1">
                <a:solidFill>
                  <a:schemeClr val="bg1"/>
                </a:solidFill>
                <a:latin typeface="Trebuchet MS" pitchFamily="34" charset="0"/>
                <a:cs typeface="Aharoni" charset="-79"/>
              </a:rPr>
              <a:t>Давайте тацевать!</a:t>
            </a: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7938"/>
            <a:ext cx="9148763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88913"/>
            <a:ext cx="4103687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539750" y="679450"/>
            <a:ext cx="9432925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000" b="1">
              <a:latin typeface="Trebuchet MS" pitchFamily="34" charset="0"/>
            </a:endParaRPr>
          </a:p>
          <a:p>
            <a:endParaRPr lang="ru-RU" sz="1000" b="1">
              <a:latin typeface="Trebuchet MS" pitchFamily="34" charset="0"/>
            </a:endParaRPr>
          </a:p>
          <a:p>
            <a:endParaRPr lang="ru-RU" sz="1000" b="1">
              <a:latin typeface="Trebuchet MS" pitchFamily="34" charset="0"/>
            </a:endParaRPr>
          </a:p>
          <a:p>
            <a:endParaRPr lang="ru-RU" sz="1000" b="1">
              <a:latin typeface="Trebuchet MS" pitchFamily="34" charset="0"/>
            </a:endParaRPr>
          </a:p>
          <a:p>
            <a:r>
              <a:rPr lang="ru-RU" sz="2400" b="1">
                <a:latin typeface="Trebuchet MS" pitchFamily="34" charset="0"/>
              </a:rPr>
              <a:t>Иллюстрации:</a:t>
            </a:r>
          </a:p>
          <a:p>
            <a:endParaRPr lang="ru-RU" sz="1000" b="1">
              <a:latin typeface="Trebuchet MS" pitchFamily="34" charset="0"/>
            </a:endParaRPr>
          </a:p>
          <a:p>
            <a:r>
              <a:rPr lang="en-US" b="1">
                <a:solidFill>
                  <a:srgbClr val="C00000"/>
                </a:solidFill>
                <a:latin typeface="Trebuchet MS" pitchFamily="34" charset="0"/>
              </a:rPr>
              <a:t>lifeonwhite.com</a:t>
            </a:r>
          </a:p>
          <a:p>
            <a:r>
              <a:rPr lang="en-US" b="1">
                <a:solidFill>
                  <a:srgbClr val="C00000"/>
                </a:solidFill>
                <a:latin typeface="Trebuchet MS" pitchFamily="34" charset="0"/>
              </a:rPr>
              <a:t>ajawells.com</a:t>
            </a:r>
            <a:r>
              <a:rPr lang="ru-RU" b="1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ru-RU">
                <a:latin typeface="Trebuchet MS" pitchFamily="34" charset="0"/>
              </a:rPr>
              <a:t>(</a:t>
            </a:r>
            <a:r>
              <a:rPr lang="en-US">
                <a:latin typeface="Trebuchet MS" pitchFamily="34" charset="0"/>
              </a:rPr>
              <a:t>Colouring page)</a:t>
            </a:r>
          </a:p>
          <a:p>
            <a:r>
              <a:rPr lang="en-US">
                <a:latin typeface="Trebuchet MS" pitchFamily="34" charset="0"/>
              </a:rPr>
              <a:t>lenagold.ru</a:t>
            </a:r>
          </a:p>
          <a:p>
            <a:r>
              <a:rPr lang="en-US">
                <a:latin typeface="Trebuchet MS" pitchFamily="34" charset="0"/>
              </a:rPr>
              <a:t>www.wallpowper.com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trendland.com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badgerrockfarm.blogspot.ru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russellink.org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www.wallsgeneration.ru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www.jaky.org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www.hdwallpapers.in</a:t>
            </a:r>
          </a:p>
          <a:p>
            <a:r>
              <a:rPr lang="en-US">
                <a:latin typeface="Trebuchet MS" pitchFamily="34" charset="0"/>
              </a:rPr>
              <a:t>www.livemaster.ru/alpa-art</a:t>
            </a:r>
          </a:p>
          <a:p>
            <a:r>
              <a:rPr lang="en-US">
                <a:latin typeface="Trebuchet MS" pitchFamily="34" charset="0"/>
              </a:rPr>
              <a:t>districtcrossfit.com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www.hagen.de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www.childcentredpractice.co.uk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www.truslowphoto.com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createyoursuccess.wordpress.com</a:t>
            </a:r>
            <a:endParaRPr lang="ru-RU">
              <a:latin typeface="Trebuchet MS" pitchFamily="34" charset="0"/>
            </a:endParaRPr>
          </a:p>
          <a:p>
            <a:endParaRPr lang="ru-RU" sz="2000">
              <a:latin typeface="Trebuchet MS" pitchFamily="34" charset="0"/>
            </a:endParaRPr>
          </a:p>
          <a:p>
            <a:endParaRPr lang="ru-RU" sz="1000" b="1">
              <a:latin typeface="Trebuchet MS" pitchFamily="34" charset="0"/>
            </a:endParaRPr>
          </a:p>
        </p:txBody>
      </p:sp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4500563" y="2852738"/>
            <a:ext cx="36718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rebuchet MS" pitchFamily="34" charset="0"/>
              </a:rPr>
              <a:t>Видео и звуки:</a:t>
            </a:r>
          </a:p>
          <a:p>
            <a:endParaRPr lang="ru-RU" sz="1000" b="1">
              <a:latin typeface="Trebuchet MS" pitchFamily="34" charset="0"/>
            </a:endParaRPr>
          </a:p>
          <a:p>
            <a:r>
              <a:rPr lang="en-US" b="1">
                <a:solidFill>
                  <a:srgbClr val="C00000"/>
                </a:solidFill>
                <a:latin typeface="Trebuchet MS" pitchFamily="34" charset="0"/>
              </a:rPr>
              <a:t>havefunteaching.com</a:t>
            </a:r>
            <a:endParaRPr lang="ru-RU" b="1">
              <a:solidFill>
                <a:srgbClr val="C00000"/>
              </a:solidFill>
              <a:latin typeface="Trebuchet MS" pitchFamily="34" charset="0"/>
            </a:endParaRPr>
          </a:p>
          <a:p>
            <a:r>
              <a:rPr lang="en-US" b="1">
                <a:solidFill>
                  <a:srgbClr val="C00000"/>
                </a:solidFill>
                <a:latin typeface="Trebuchet MS" pitchFamily="34" charset="0"/>
              </a:rPr>
              <a:t>www.djckidsmedia.com</a:t>
            </a:r>
            <a:endParaRPr lang="ru-RU" b="1">
              <a:solidFill>
                <a:srgbClr val="C00000"/>
              </a:solidFill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www.freesound.org</a:t>
            </a:r>
            <a:endParaRPr lang="ru-RU">
              <a:latin typeface="Trebuchet MS" pitchFamily="34" charset="0"/>
            </a:endParaRPr>
          </a:p>
          <a:p>
            <a:r>
              <a:rPr lang="en-US">
                <a:latin typeface="Trebuchet MS" pitchFamily="34" charset="0"/>
              </a:rPr>
              <a:t>wooi.ru</a:t>
            </a:r>
          </a:p>
          <a:p>
            <a:endParaRPr lang="ru-RU">
              <a:latin typeface="Trebuchet MS" pitchFamily="34" charset="0"/>
            </a:endParaRPr>
          </a:p>
        </p:txBody>
      </p:sp>
      <p:sp>
        <p:nvSpPr>
          <p:cNvPr id="67588" name="TextBox 12"/>
          <p:cNvSpPr txBox="1">
            <a:spLocks noChangeArrowheads="1"/>
          </p:cNvSpPr>
          <p:nvPr/>
        </p:nvSpPr>
        <p:spPr bwMode="auto">
          <a:xfrm>
            <a:off x="4500563" y="4575175"/>
            <a:ext cx="431958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rebuchet MS" pitchFamily="34" charset="0"/>
              </a:rPr>
              <a:t>Литература:</a:t>
            </a:r>
          </a:p>
          <a:p>
            <a:endParaRPr lang="ru-RU" sz="1000" b="1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Биболетова М. З., </a:t>
            </a:r>
            <a:r>
              <a:rPr lang="ru-RU" b="1">
                <a:solidFill>
                  <a:srgbClr val="C00000"/>
                </a:solidFill>
                <a:latin typeface="Trebuchet MS" pitchFamily="34" charset="0"/>
              </a:rPr>
              <a:t>Книга для учителя к учебнику </a:t>
            </a:r>
            <a:r>
              <a:rPr lang="en-US" b="1">
                <a:solidFill>
                  <a:srgbClr val="C00000"/>
                </a:solidFill>
                <a:latin typeface="Trebuchet MS" pitchFamily="34" charset="0"/>
              </a:rPr>
              <a:t>“Enjoy English”</a:t>
            </a:r>
            <a:r>
              <a:rPr lang="ru-RU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ru-RU">
                <a:latin typeface="Trebuchet MS" pitchFamily="34" charset="0"/>
              </a:rPr>
              <a:t>для 2 кл. общеобразовательных учреждений,  </a:t>
            </a:r>
          </a:p>
          <a:p>
            <a:r>
              <a:rPr lang="ru-RU">
                <a:latin typeface="Trebuchet MS" pitchFamily="34" charset="0"/>
              </a:rPr>
              <a:t>Издательство Обнинск: Титул, 2010</a:t>
            </a:r>
          </a:p>
        </p:txBody>
      </p:sp>
      <p:sp>
        <p:nvSpPr>
          <p:cNvPr id="67589" name="TextBox 10"/>
          <p:cNvSpPr txBox="1">
            <a:spLocks noChangeArrowheads="1"/>
          </p:cNvSpPr>
          <p:nvPr/>
        </p:nvSpPr>
        <p:spPr bwMode="auto">
          <a:xfrm>
            <a:off x="539750" y="188913"/>
            <a:ext cx="7777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Источники</a:t>
            </a:r>
            <a:r>
              <a:rPr lang="en-US" sz="3600" b="1">
                <a:latin typeface="Trebuchet MS" pitchFamily="34" charset="0"/>
                <a:cs typeface="Aharoni" charset="-79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8263" y="1196975"/>
            <a:ext cx="541972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036638" y="-1085850"/>
            <a:ext cx="6237288" cy="3871913"/>
            <a:chOff x="-653" y="-684"/>
            <a:chExt cx="3929" cy="2439"/>
          </a:xfrm>
        </p:grpSpPr>
        <p:pic>
          <p:nvPicPr>
            <p:cNvPr id="19458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653" y="-684"/>
              <a:ext cx="3929" cy="2439"/>
            </a:xfrm>
            <a:prstGeom prst="rect">
              <a:avLst/>
            </a:prstGeom>
            <a:noFill/>
          </p:spPr>
        </p:pic>
        <p:sp>
          <p:nvSpPr>
            <p:cNvPr id="19459" name="Text Box 3"/>
            <p:cNvSpPr txBox="1">
              <a:spLocks noChangeArrowheads="1"/>
            </p:cNvSpPr>
            <p:nvPr/>
          </p:nvSpPr>
          <p:spPr bwMode="auto">
            <a:xfrm>
              <a:off x="-613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Cc</a:t>
              </a:r>
              <a:endParaRPr lang="ru-RU" sz="20000" b="1">
                <a:solidFill>
                  <a:srgbClr val="097D0C"/>
                </a:solidFill>
                <a:latin typeface="Century Gothic" pitchFamily="34" charset="0"/>
                <a:cs typeface="Aharoni" charset="-79"/>
              </a:endParaRPr>
            </a:p>
          </p:txBody>
        </p:sp>
      </p:grpSp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1403350" y="5276850"/>
            <a:ext cx="698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I`m 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c</a:t>
            </a:r>
            <a:r>
              <a:rPr lang="en-US" sz="3600" b="1">
                <a:latin typeface="Trebuchet MS" pitchFamily="34" charset="0"/>
                <a:cs typeface="Aharoni" charset="-79"/>
              </a:rPr>
              <a:t>at. My name is Hat.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I`m not fat. I like to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c</a:t>
            </a:r>
            <a:r>
              <a:rPr lang="en-US" sz="3600" b="1">
                <a:latin typeface="Trebuchet MS" pitchFamily="34" charset="0"/>
                <a:cs typeface="Aharoni" charset="-79"/>
              </a:rPr>
              <a:t>hat!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</a:t>
            </a:r>
            <a:r>
              <a:rPr lang="ru-RU" sz="3200" b="1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cat </a:t>
            </a:r>
            <a:r>
              <a:rPr lang="en-US" sz="3200" b="1">
                <a:latin typeface="Trebuchet MS" pitchFamily="34" charset="0"/>
              </a:rPr>
              <a:t>—</a:t>
            </a:r>
            <a:r>
              <a:rPr lang="ru-RU" sz="3200" b="1">
                <a:latin typeface="Trebuchet MS" pitchFamily="34" charset="0"/>
              </a:rPr>
              <a:t> кошка</a:t>
            </a:r>
          </a:p>
        </p:txBody>
      </p:sp>
    </p:spTree>
  </p:cSld>
  <p:clrMapOvr>
    <a:masterClrMapping/>
  </p:clrMapOvr>
  <p:transition spd="slow">
    <p:sndAc>
      <p:stSnd>
        <p:snd r:embed="rId2" name="cat1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2205038"/>
            <a:ext cx="3960812" cy="2809875"/>
          </a:xfrm>
          <a:prstGeom prst="rect">
            <a:avLst/>
          </a:prstGeom>
          <a:solidFill>
            <a:srgbClr val="097D0C"/>
          </a:solidFill>
          <a:ln w="28575">
            <a:solidFill>
              <a:srgbClr val="076109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890588" y="-1085850"/>
            <a:ext cx="6516688" cy="3871913"/>
            <a:chOff x="-561" y="-684"/>
            <a:chExt cx="4105" cy="2439"/>
          </a:xfrm>
        </p:grpSpPr>
        <p:pic>
          <p:nvPicPr>
            <p:cNvPr id="20482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61" y="-684"/>
              <a:ext cx="4105" cy="2439"/>
            </a:xfrm>
            <a:prstGeom prst="rect">
              <a:avLst/>
            </a:prstGeom>
            <a:noFill/>
          </p:spPr>
        </p:pic>
        <p:sp>
          <p:nvSpPr>
            <p:cNvPr id="20483" name="Text Box 3"/>
            <p:cNvSpPr txBox="1">
              <a:spLocks noChangeArrowheads="1"/>
            </p:cNvSpPr>
            <p:nvPr/>
          </p:nvSpPr>
          <p:spPr bwMode="auto">
            <a:xfrm>
              <a:off x="-431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Dd</a:t>
              </a:r>
              <a:endParaRPr lang="ru-RU" sz="20000" b="1">
                <a:solidFill>
                  <a:srgbClr val="097D0C"/>
                </a:solidFill>
                <a:latin typeface="Century Gothic" pitchFamily="34" charset="0"/>
                <a:cs typeface="Aharoni" charset="-79"/>
              </a:endParaRPr>
            </a:p>
          </p:txBody>
        </p:sp>
      </p:grp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971550" y="5276850"/>
            <a:ext cx="7777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I`m the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d</a:t>
            </a:r>
            <a:r>
              <a:rPr lang="en-US" sz="3600" b="1">
                <a:latin typeface="Trebuchet MS" pitchFamily="34" charset="0"/>
                <a:cs typeface="Aharoni" charset="-79"/>
              </a:rPr>
              <a:t>og. My name is Jack.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My coat is white. My nose is black.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0486" name="TextBox 4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dog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собака</a:t>
            </a:r>
          </a:p>
        </p:txBody>
      </p:sp>
    </p:spTree>
  </p:cSld>
  <p:clrMapOvr>
    <a:masterClrMapping/>
  </p:clrMapOvr>
  <p:transition spd="slow">
    <p:sndAc>
      <p:stSnd>
        <p:snd r:embed="rId2" name="dog1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2205038"/>
            <a:ext cx="4032250" cy="3024187"/>
          </a:xfrm>
          <a:prstGeom prst="rect">
            <a:avLst/>
          </a:prstGeom>
          <a:noFill/>
          <a:ln w="28575">
            <a:solidFill>
              <a:srgbClr val="076109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1506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836613"/>
            <a:ext cx="1963738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963613" y="-1085850"/>
            <a:ext cx="6237288" cy="3871913"/>
            <a:chOff x="-607" y="-684"/>
            <a:chExt cx="3929" cy="2439"/>
          </a:xfrm>
        </p:grpSpPr>
        <p:pic>
          <p:nvPicPr>
            <p:cNvPr id="21507" name="Заголовок 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607" y="-684"/>
              <a:ext cx="3929" cy="2439"/>
            </a:xfrm>
            <a:prstGeom prst="rect">
              <a:avLst/>
            </a:prstGeom>
            <a:noFill/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-567" y="300"/>
              <a:ext cx="3855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Ee</a:t>
              </a:r>
              <a:endParaRPr lang="ru-RU" sz="20000" b="1">
                <a:solidFill>
                  <a:srgbClr val="097D0C"/>
                </a:solidFill>
                <a:latin typeface="Century Gothic" pitchFamily="34" charset="0"/>
                <a:cs typeface="Aharoni" charset="-79"/>
              </a:endParaRPr>
            </a:p>
          </p:txBody>
        </p:sp>
      </p:grp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1042988" y="5276850"/>
            <a:ext cx="7777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Littl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e</a:t>
            </a:r>
            <a:r>
              <a:rPr lang="en-US" sz="3600" b="1">
                <a:latin typeface="Trebuchet MS" pitchFamily="34" charset="0"/>
                <a:cs typeface="Aharoni" charset="-79"/>
              </a:rPr>
              <a:t> y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e</a:t>
            </a:r>
            <a:r>
              <a:rPr lang="en-US" sz="3600" b="1">
                <a:latin typeface="Trebuchet MS" pitchFamily="34" charset="0"/>
                <a:cs typeface="Aharoni" charset="-79"/>
              </a:rPr>
              <a:t>llow b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ee</a:t>
            </a:r>
            <a:r>
              <a:rPr lang="en-US" sz="3600" b="1">
                <a:latin typeface="Trebuchet MS" pitchFamily="34" charset="0"/>
                <a:cs typeface="Aharoni" charset="-79"/>
              </a:rPr>
              <a:t>, b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ee</a:t>
            </a:r>
            <a:r>
              <a:rPr lang="en-US" sz="3600" b="1">
                <a:latin typeface="Trebuchet MS" pitchFamily="34" charset="0"/>
                <a:cs typeface="Aharoni" charset="-79"/>
              </a:rPr>
              <a:t>, b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ee</a:t>
            </a:r>
            <a:r>
              <a:rPr lang="en-US" sz="3600" b="1">
                <a:latin typeface="Trebuchet MS" pitchFamily="34" charset="0"/>
                <a:cs typeface="Aharoni" charset="-79"/>
              </a:rPr>
              <a:t>! 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How many flow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e</a:t>
            </a:r>
            <a:r>
              <a:rPr lang="en-US" sz="3600" b="1">
                <a:latin typeface="Trebuchet MS" pitchFamily="34" charset="0"/>
                <a:cs typeface="Aharoni" charset="-79"/>
              </a:rPr>
              <a:t>rs can you s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ee</a:t>
            </a:r>
            <a:r>
              <a:rPr lang="en-US" sz="3600" b="1">
                <a:latin typeface="Trebuchet MS" pitchFamily="34" charset="0"/>
                <a:cs typeface="Aharoni" charset="-79"/>
              </a:rPr>
              <a:t>?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1511" name="TextBox 4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a b</a:t>
            </a:r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ee</a:t>
            </a:r>
            <a:r>
              <a:rPr lang="en-US" sz="3200" b="1">
                <a:latin typeface="Trebuchet MS" pitchFamily="34" charset="0"/>
              </a:rPr>
              <a:t> —</a:t>
            </a:r>
            <a:r>
              <a:rPr lang="ru-RU" sz="3200" b="1">
                <a:latin typeface="Trebuchet MS" pitchFamily="34" charset="0"/>
              </a:rPr>
              <a:t> пчела</a:t>
            </a:r>
          </a:p>
        </p:txBody>
      </p:sp>
    </p:spTree>
  </p:cSld>
  <p:clrMapOvr>
    <a:masterClrMapping/>
  </p:clrMapOvr>
  <p:transition spd="slow">
    <p:sndAc>
      <p:stSnd>
        <p:snd r:embed="rId2" name="insect6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5589588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952625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Заголовок 1"/>
          <p:cNvGrpSpPr>
            <a:grpSpLocks noGrp="1"/>
          </p:cNvGrpSpPr>
          <p:nvPr/>
        </p:nvGrpSpPr>
        <p:grpSpPr bwMode="auto">
          <a:xfrm>
            <a:off x="-1463675" y="-1085850"/>
            <a:ext cx="6237288" cy="3871913"/>
            <a:chOff x="-922" y="-684"/>
            <a:chExt cx="3929" cy="2439"/>
          </a:xfrm>
        </p:grpSpPr>
        <p:pic>
          <p:nvPicPr>
            <p:cNvPr id="22531" name="Заголовок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922" y="-684"/>
              <a:ext cx="3929" cy="2439"/>
            </a:xfrm>
            <a:prstGeom prst="rect">
              <a:avLst/>
            </a:prstGeom>
            <a:noFill/>
          </p:spPr>
        </p:pic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-885" y="300"/>
              <a:ext cx="3856" cy="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0000" b="1">
                  <a:solidFill>
                    <a:srgbClr val="097D0C"/>
                  </a:solidFill>
                  <a:latin typeface="Aharoni" charset="-79"/>
                  <a:cs typeface="Aharoni" charset="-79"/>
                </a:rPr>
                <a:t>Ff</a:t>
              </a:r>
              <a:endParaRPr lang="ru-RU" sz="20000" b="1">
                <a:solidFill>
                  <a:srgbClr val="097D0C"/>
                </a:solidFill>
                <a:latin typeface="Century Gothic" pitchFamily="34" charset="0"/>
                <a:cs typeface="Aharoni" charset="-79"/>
              </a:endParaRPr>
            </a:p>
          </p:txBody>
        </p:sp>
      </p:grp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755650" y="5276850"/>
            <a:ext cx="8208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ebuchet MS" pitchFamily="34" charset="0"/>
                <a:cs typeface="Aharoni" charset="-79"/>
              </a:rPr>
              <a:t>One, two, three, and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f</a:t>
            </a:r>
            <a:r>
              <a:rPr lang="en-US" sz="3600" b="1">
                <a:latin typeface="Trebuchet MS" pitchFamily="34" charset="0"/>
                <a:cs typeface="Aharoni" charset="-79"/>
              </a:rPr>
              <a:t>our, and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f</a:t>
            </a:r>
            <a:r>
              <a:rPr lang="en-US" sz="3600" b="1">
                <a:latin typeface="Trebuchet MS" pitchFamily="34" charset="0"/>
                <a:cs typeface="Aharoni" charset="-79"/>
              </a:rPr>
              <a:t>ive!</a:t>
            </a:r>
          </a:p>
          <a:p>
            <a:r>
              <a:rPr lang="en-US" sz="3600" b="1">
                <a:latin typeface="Trebuchet MS" pitchFamily="34" charset="0"/>
                <a:cs typeface="Aharoni" charset="-79"/>
              </a:rPr>
              <a:t>I have got a </a:t>
            </a:r>
            <a:r>
              <a:rPr lang="en-US" sz="3600" b="1">
                <a:solidFill>
                  <a:srgbClr val="C00000"/>
                </a:solidFill>
                <a:latin typeface="Trebuchet MS" pitchFamily="34" charset="0"/>
                <a:cs typeface="Aharoni" charset="-79"/>
              </a:rPr>
              <a:t>f</a:t>
            </a:r>
            <a:r>
              <a:rPr lang="en-US" sz="3600" b="1">
                <a:latin typeface="Trebuchet MS" pitchFamily="34" charset="0"/>
                <a:cs typeface="Aharoni" charset="-79"/>
              </a:rPr>
              <a:t>ish alive!</a:t>
            </a:r>
            <a:endParaRPr lang="ru-RU" sz="3600" b="1">
              <a:latin typeface="Trebuchet MS" pitchFamily="34" charset="0"/>
              <a:cs typeface="Aharoni" charset="-79"/>
            </a:endParaRP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5003800" y="404813"/>
            <a:ext cx="3773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rebuchet MS" pitchFamily="34" charset="0"/>
              </a:rPr>
              <a:t>a fish </a:t>
            </a:r>
            <a:r>
              <a:rPr lang="en-US" sz="3200" b="1">
                <a:latin typeface="Trebuchet MS" pitchFamily="34" charset="0"/>
              </a:rPr>
              <a:t>— </a:t>
            </a:r>
            <a:r>
              <a:rPr lang="ru-RU" sz="3200" b="1">
                <a:latin typeface="Trebuchet MS" pitchFamily="34" charset="0"/>
              </a:rPr>
              <a:t>рыбка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7026</TotalTime>
  <Words>717</Words>
  <Application>Microsoft Office PowerPoint</Application>
  <PresentationFormat>Экран (4:3)</PresentationFormat>
  <Paragraphs>290</Paragraphs>
  <Slides>51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3" baseType="lpstr">
      <vt:lpstr>Calibri</vt:lpstr>
      <vt:lpstr>Arial</vt:lpstr>
      <vt:lpstr>Trebuchet MS</vt:lpstr>
      <vt:lpstr>Microsoft YaHei</vt:lpstr>
      <vt:lpstr>Meiryo</vt:lpstr>
      <vt:lpstr>Aharoni</vt:lpstr>
      <vt:lpstr>Monotype Corsiva</vt:lpstr>
      <vt:lpstr>Century Gothic</vt:lpstr>
      <vt:lpstr>AGBenguiatCyr-Bold</vt:lpstr>
      <vt:lpstr>Cooper Std Black</vt:lpstr>
      <vt:lpstr>Adobe Ming Std 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ABC PARTY  «Праздник Азбуки»</dc:title>
  <dc:creator>Sheverni</dc:creator>
  <cp:lastModifiedBy>User</cp:lastModifiedBy>
  <cp:revision>334</cp:revision>
  <dcterms:created xsi:type="dcterms:W3CDTF">2012-11-11T09:26:41Z</dcterms:created>
  <dcterms:modified xsi:type="dcterms:W3CDTF">2013-03-02T20:19:37Z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41315871</vt:lpwstr>
  </property>
  <property fmtid="{D5CDD505-2E9C-101B-9397-08002B2CF9AE}" pid="3" name="NXPowerLiteSettings">
    <vt:lpwstr>F900052003A000</vt:lpwstr>
  </property>
  <property fmtid="{D5CDD505-2E9C-101B-9397-08002B2CF9AE}" pid="4" name="NXPowerLiteVersion">
    <vt:lpwstr>D5.0.8</vt:lpwstr>
  </property>
</Properties>
</file>