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3E1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55CA55-8157-4B0C-A1F4-69674D15878D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C7D75F-B117-4BDC-8AB4-CCB5C2C34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2A86D-C68F-44DA-8B31-AB59E3434D18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B82B0-6BFC-4876-B580-677C0E51AB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07E6E-865E-4674-8882-A7DB2AC0DE9E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F7F55-65CF-4C02-B8D4-C05941FEC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0162D-DC31-4A54-9EDC-B60938F21398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D805F-A14E-43E5-8ECA-107C007F73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982C05-286D-40E0-AEBF-58BB03B4D6F7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6926F4-C572-4C4A-83E1-570FEFD978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4E8FD-2205-46FC-AE15-D833A3130F8A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48923-87C6-4AF1-8D0F-33B2373FCF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C2C57-E1FA-4E1A-AA90-07742C08F549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95902-7E76-4ED5-94D4-F1FA82025E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F68D5-68A2-436F-AB75-91B41C94A873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679AA-7954-4CD3-AE46-CA06C3572F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426DF3-6063-4FD3-8075-26CAD77D23E1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84E04C-067B-4532-A5AA-227EE932A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6557D-1DB5-4216-9D2E-066FE48D78FE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5FD8C-82CF-493B-99F9-90D5B344C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B09887-46C4-4ED5-B9CE-1AE0DA6E96E2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53756E-9A10-4940-9A9B-89F431583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smtClean="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85FDEA73-D4F3-4D03-BA8E-DF5AA117A5C6}" type="datetimeFigureOut">
              <a:rPr lang="ru-RU"/>
              <a:pPr>
                <a:defRPr/>
              </a:pPr>
              <a:t>06.03.2013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smtClean="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D0DC320E-478B-4C51-AC6E-13C363C6D5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44" r:id="rId2"/>
    <p:sldLayoutId id="2147483852" r:id="rId3"/>
    <p:sldLayoutId id="2147483845" r:id="rId4"/>
    <p:sldLayoutId id="2147483846" r:id="rId5"/>
    <p:sldLayoutId id="2147483847" r:id="rId6"/>
    <p:sldLayoutId id="2147483853" r:id="rId7"/>
    <p:sldLayoutId id="2147483848" r:id="rId8"/>
    <p:sldLayoutId id="2147483854" r:id="rId9"/>
    <p:sldLayoutId id="2147483849" r:id="rId10"/>
    <p:sldLayoutId id="214748385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188" y="476250"/>
            <a:ext cx="7804150" cy="313690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2060"/>
                </a:solidFill>
              </a:rPr>
              <a:t>ТЕМА УРОКА:</a:t>
            </a:r>
            <a:r>
              <a:rPr lang="en-US" sz="4000" dirty="0" smtClean="0">
                <a:solidFill>
                  <a:srgbClr val="002060"/>
                </a:solidFill>
              </a:rPr>
              <a:t/>
            </a:r>
            <a:br>
              <a:rPr lang="en-US" sz="4000" dirty="0" smtClean="0">
                <a:solidFill>
                  <a:srgbClr val="002060"/>
                </a:solidFill>
              </a:rPr>
            </a:br>
            <a:r>
              <a:rPr lang="ru-RU" sz="4000" dirty="0" smtClean="0">
                <a:solidFill>
                  <a:srgbClr val="002060"/>
                </a:solidFill>
              </a:rPr>
              <a:t> РАСЧЁТ СОПРОТИВЛЕНИЯ ПРОВОДНИКА. УДЕЛЬНОЕ СОПРОТИВЛЕНИЕ</a:t>
            </a:r>
            <a:endParaRPr lang="ru-RU" sz="4000" dirty="0" smtClean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827088" y="3684588"/>
            <a:ext cx="7667625" cy="2481262"/>
          </a:xfrm>
        </p:spPr>
        <p:txBody>
          <a:bodyPr rtlCol="0">
            <a:normAutofit lnSpcReduction="10000"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u="sng" dirty="0" smtClean="0">
                <a:solidFill>
                  <a:srgbClr val="FF0000"/>
                </a:solidFill>
              </a:rPr>
              <a:t>ЦЕЛЬ УРОКА</a:t>
            </a:r>
            <a:r>
              <a:rPr lang="ru-RU" sz="2400" dirty="0" smtClean="0">
                <a:solidFill>
                  <a:srgbClr val="FF0000"/>
                </a:solidFill>
              </a:rPr>
              <a:t>: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 Установить зависимость сопротивления от длины и площади поперечного сечения  проводника.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 Познакомиться  с понятием  удельного  сопротивления, и его  единицами  измерения, применением на практике.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Таблица «физика человека»</a:t>
            </a:r>
            <a:b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(ПАРАМЕТРЫ СОПРОТИВЛЕНИЯ)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 rtlCol="0">
            <a:normAutofit fontScale="92500" lnSpcReduction="10000"/>
          </a:bodyPr>
          <a:lstStyle/>
          <a:p>
            <a:pPr marL="265176" indent="-26517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мышцы............................... 1,5</a:t>
            </a:r>
          </a:p>
          <a:p>
            <a:pPr marL="265176" indent="-26517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кровь............................... 1,8</a:t>
            </a:r>
          </a:p>
          <a:p>
            <a:pPr marL="265176" indent="-26517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верхний слой кожи (сухой)........... 3,3-10</a:t>
            </a:r>
            <a:r>
              <a:rPr lang="ru-RU" baseline="30000" dirty="0" smtClean="0"/>
              <a:t>5</a:t>
            </a:r>
            <a:endParaRPr lang="ru-RU" dirty="0" smtClean="0"/>
          </a:p>
          <a:p>
            <a:pPr marL="265176" indent="-26517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кость (без  надкостницы)............ 2-10</a:t>
            </a:r>
            <a:r>
              <a:rPr lang="ru-RU" baseline="30000" dirty="0" smtClean="0"/>
              <a:t>6</a:t>
            </a:r>
            <a:endParaRPr lang="ru-RU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65176" indent="-26517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/>
              <a:t>Сопротивление тела человека от конца одной  руки до конца другой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/>
              <a:t> (при сухой неповрежденной коже рук) кОм............. 15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Сила тока через тело человека. </a:t>
            </a:r>
            <a:b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dirty="0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468313" y="530225"/>
            <a:ext cx="8218487" cy="2970213"/>
          </a:xfrm>
        </p:spPr>
        <p:txBody>
          <a:bodyPr/>
          <a:lstStyle/>
          <a:p>
            <a:r>
              <a:rPr lang="ru-RU" sz="2400" smtClean="0"/>
              <a:t> Считающаяся без­опасной, мА.............. до 1</a:t>
            </a:r>
          </a:p>
          <a:p>
            <a:r>
              <a:rPr lang="ru-RU" sz="2400" smtClean="0"/>
              <a:t>Сила   тока через тело человека, 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   приводящая к серьезным поражениям  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   организма,  мА............................ 100</a:t>
            </a:r>
          </a:p>
          <a:p>
            <a:pPr>
              <a:buFont typeface="Wingdings 2" pitchFamily="18" charset="2"/>
              <a:buNone/>
            </a:pP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Безопасное электрическое напряжение </a:t>
            </a:r>
            <a:b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dirty="0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smtClean="0"/>
              <a:t>(сырое помещение),         В............... 12</a:t>
            </a:r>
          </a:p>
          <a:p>
            <a:pPr>
              <a:buFont typeface="Arial" charset="0"/>
              <a:buNone/>
            </a:pPr>
            <a:r>
              <a:rPr lang="ru-RU" b="1" smtClean="0"/>
              <a:t>      </a:t>
            </a:r>
            <a:endParaRPr lang="ru-RU" smtClean="0"/>
          </a:p>
          <a:p>
            <a:r>
              <a:rPr lang="ru-RU" smtClean="0"/>
              <a:t> (сухое   помещение),       В............... 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Зависимость сопротивления от….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ru-RU" b="1" smtClean="0"/>
              <a:t>Опытами установлено, что при повышении температуры сопротивление металлических проводников увеличивается.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ИНТЕРЕСНЫЕ ФАКТЫ.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     </a:t>
            </a:r>
            <a:r>
              <a:rPr lang="ru-RU" b="1" u="sng" smtClean="0"/>
              <a:t>Сопротивление тела человека: </a:t>
            </a:r>
          </a:p>
          <a:p>
            <a:r>
              <a:rPr lang="ru-RU" smtClean="0"/>
              <a:t>условно принимается равным -  1 кОм.</a:t>
            </a:r>
          </a:p>
          <a:p>
            <a:r>
              <a:rPr lang="ru-RU" smtClean="0"/>
              <a:t> оно меняется во времени;</a:t>
            </a:r>
          </a:p>
          <a:p>
            <a:r>
              <a:rPr lang="ru-RU" smtClean="0"/>
              <a:t>  гораздо меньше у человека, который   волнуется и, следовательно, потеет.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55</TotalTime>
  <Words>184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Verdana</vt:lpstr>
      <vt:lpstr>Wingdings 2</vt:lpstr>
      <vt:lpstr>Calibri</vt:lpstr>
      <vt:lpstr>Аспект</vt:lpstr>
      <vt:lpstr>ТЕМА УРОКА:  РАСЧЁТ СОПРОТИВЛЕНИЯ ПРОВОДНИКА. УДЕЛЬНОЕ СОПРОТИВЛЕНИЕ</vt:lpstr>
      <vt:lpstr>Таблица «физика человека» (ПАРАМЕТРЫ СОПРОТИВЛЕНИЯ)</vt:lpstr>
      <vt:lpstr>Сила тока через тело человека.  </vt:lpstr>
      <vt:lpstr>Безопасное электрическое напряжение  </vt:lpstr>
      <vt:lpstr>Зависимость сопротивления от….</vt:lpstr>
      <vt:lpstr>ИНТЕРЕСНЫЕ ФАКТЫ.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РАСЧЁТ СОПРОТИВЛЕНИЯ ПРОВОДНИКА. УДЕЛЬНОЕ СОПРОТИВЛЕНИЕ.</dc:title>
  <dc:creator>толкачёва</dc:creator>
  <cp:lastModifiedBy>revaz</cp:lastModifiedBy>
  <cp:revision>7</cp:revision>
  <dcterms:created xsi:type="dcterms:W3CDTF">2011-03-07T05:48:00Z</dcterms:created>
  <dcterms:modified xsi:type="dcterms:W3CDTF">2013-03-06T18:19:19Z</dcterms:modified>
</cp:coreProperties>
</file>