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3" autoAdjust="0"/>
    <p:restoredTop sz="94613" autoAdjust="0"/>
  </p:normalViewPr>
  <p:slideViewPr>
    <p:cSldViewPr>
      <p:cViewPr>
        <p:scale>
          <a:sx n="100" d="100"/>
          <a:sy n="100" d="100"/>
        </p:scale>
        <p:origin x="474" y="9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DA994C04-D34E-4406-B550-E3F9C02B1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B0866E-4517-4C03-81EB-7268D5A83AFD}" type="slidenum">
              <a:rPr lang="ru-RU"/>
              <a:pPr/>
              <a:t>1</a:t>
            </a:fld>
            <a:endParaRPr lang="ru-RU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колумб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78E63B-EEEC-4A3A-B2FE-F88BF1B78115}" type="slidenum">
              <a:rPr lang="ru-RU"/>
              <a:pPr/>
              <a:t>2</a:t>
            </a:fld>
            <a:endParaRPr lang="ru-RU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беринг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569CB1-4FB5-47B7-B669-44CB384FE5E6}" type="slidenum">
              <a:rPr lang="ru-RU"/>
              <a:pPr/>
              <a:t>3</a:t>
            </a:fld>
            <a:endParaRPr lang="ru-RU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крузенштерн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D70C2B-CD64-4A25-A4A4-75A2E1682D79}" type="slidenum">
              <a:rPr lang="ru-RU"/>
              <a:pPr/>
              <a:t>4</a:t>
            </a:fld>
            <a:endParaRPr lang="ru-RU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Роберт скот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7C1DC2-5D50-409D-8647-BECF3F9BCB93}" type="slidenum">
              <a:rPr lang="ru-RU"/>
              <a:pPr/>
              <a:t>5</a:t>
            </a:fld>
            <a:endParaRPr lang="ru-RU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магеллан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CBCF0-7537-4D20-9E03-55AEB26EEAAC}" type="slidenum">
              <a:rPr lang="ru-RU"/>
              <a:pPr/>
              <a:t>6</a:t>
            </a:fld>
            <a:endParaRPr lang="ru-RU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дрейк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0C5CF-7C9F-4172-BB94-1E6A66BD4F11}" type="slidenum">
              <a:rPr lang="ru-RU"/>
              <a:pPr/>
              <a:t>7</a:t>
            </a:fld>
            <a:endParaRPr lang="ru-RU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Васко де гама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53625-125A-4453-B389-0746E4F4414F}" type="slidenum">
              <a:rPr lang="ru-RU"/>
              <a:pPr/>
              <a:t>8</a:t>
            </a:fld>
            <a:endParaRPr lang="ru-RU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веспучи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8E2DDF-8859-42AD-A2CF-1693D7CD2733}" type="slidenum">
              <a:rPr lang="ru-RU"/>
              <a:pPr/>
              <a:t>9</a:t>
            </a:fld>
            <a:endParaRPr lang="ru-RU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колумб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468AB0-2CF6-4209-BC3D-8CDEBF8EF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AEC59-84E5-4B43-8E9B-01196D9368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5478C-4AA2-46F1-83ED-F74F305B8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B3A6-3A14-451D-A818-A80E6BC2F4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97A35-E975-4822-A46E-DCA078E7E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8635C-79F7-443D-A5DA-F1A698FCD6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A1C72-60E3-4E06-A447-43595867A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98720-5017-4648-82E6-94599A6064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EDC86-D17F-4911-9097-25A60D896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72D8B-88D1-4E24-9D45-A4696621D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7F45E-EC34-465E-A89A-24DEA5DB0F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A533E22-7927-494C-9F75-769823C97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9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5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2" grpId="1"/>
      <p:bldP spid="51203" grpId="0" build="p">
        <p:tmplLst>
          <p:tmpl lvl="1">
            <p:tnLst>
              <p:par>
                <p:cTn presetID="54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203" grpId="1" build="allAtOnce">
        <p:tmplLst>
          <p:tmpl lvl="1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51203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512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Ch.      ….us</a:t>
            </a:r>
            <a:endParaRPr lang="ru-RU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051050" y="1484313"/>
            <a:ext cx="6121400" cy="4752975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Vitus    …ing</a:t>
            </a:r>
            <a:endParaRPr lang="ru-RU" smtClean="0"/>
          </a:p>
        </p:txBody>
      </p:sp>
      <p:pic>
        <p:nvPicPr>
          <p:cNvPr id="4099" name="Picture 20"/>
          <p:cNvPicPr>
            <a:picLocks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124075" y="1557338"/>
            <a:ext cx="5616575" cy="4751387"/>
          </a:xfr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I. F. …..tern</a:t>
            </a:r>
            <a:endParaRPr lang="ru-RU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619250" y="1600200"/>
            <a:ext cx="5832475" cy="4708525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Robert        …  ott</a:t>
            </a:r>
            <a:endParaRPr lang="ru-RU" smtClean="0"/>
          </a:p>
        </p:txBody>
      </p:sp>
      <p:pic>
        <p:nvPicPr>
          <p:cNvPr id="6147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547813" y="1484313"/>
            <a:ext cx="6048375" cy="5113337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Ferdinand ….llan</a:t>
            </a:r>
            <a:endParaRPr lang="ru-RU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692275" y="1628775"/>
            <a:ext cx="5903913" cy="4968875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Francis    …ake</a:t>
            </a:r>
            <a:endParaRPr lang="ru-RU" smtClean="0"/>
          </a:p>
        </p:txBody>
      </p:sp>
      <p:pic>
        <p:nvPicPr>
          <p:cNvPr id="819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03350" y="1484313"/>
            <a:ext cx="5832475" cy="5040312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V… da    …ma</a:t>
            </a:r>
            <a:endParaRPr lang="ru-RU" smtClean="0"/>
          </a:p>
        </p:txBody>
      </p:sp>
      <p:pic>
        <p:nvPicPr>
          <p:cNvPr id="921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03350" y="1557338"/>
            <a:ext cx="6264275" cy="4967287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A… ….</a:t>
            </a:r>
            <a:endParaRPr lang="ru-RU" smtClean="0"/>
          </a:p>
        </p:txBody>
      </p:sp>
      <p:pic>
        <p:nvPicPr>
          <p:cNvPr id="1024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979613" y="1905000"/>
            <a:ext cx="5616575" cy="495300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6375" y="692150"/>
            <a:ext cx="6119813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3">
      <a:dk1>
        <a:srgbClr val="000000"/>
      </a:dk1>
      <a:lt1>
        <a:srgbClr val="FFFFFF"/>
      </a:lt1>
      <a:dk2>
        <a:srgbClr val="572E88"/>
      </a:dk2>
      <a:lt2>
        <a:srgbClr val="FFFFFF"/>
      </a:lt2>
      <a:accent1>
        <a:srgbClr val="FF6600"/>
      </a:accent1>
      <a:accent2>
        <a:srgbClr val="FFCC00"/>
      </a:accent2>
      <a:accent3>
        <a:srgbClr val="B4ADC3"/>
      </a:accent3>
      <a:accent4>
        <a:srgbClr val="DADADA"/>
      </a:accent4>
      <a:accent5>
        <a:srgbClr val="FFB8AA"/>
      </a:accent5>
      <a:accent6>
        <a:srgbClr val="E7B900"/>
      </a:accent6>
      <a:hlink>
        <a:srgbClr val="33CCCC"/>
      </a:hlink>
      <a:folHlink>
        <a:srgbClr val="36CC64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43</TotalTime>
  <Words>51</Words>
  <Application>Microsoft Office PowerPoint</Application>
  <PresentationFormat>Экран (4:3)</PresentationFormat>
  <Paragraphs>26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Tahoma</vt:lpstr>
      <vt:lpstr>Arial</vt:lpstr>
      <vt:lpstr>Wingdings</vt:lpstr>
      <vt:lpstr>Times New Roman</vt:lpstr>
      <vt:lpstr>Океан</vt:lpstr>
      <vt:lpstr>Ch.      ….us</vt:lpstr>
      <vt:lpstr>Vitus    …ing</vt:lpstr>
      <vt:lpstr>I. F. …..tern</vt:lpstr>
      <vt:lpstr>Robert        …  ott</vt:lpstr>
      <vt:lpstr>Ferdinand ….llan</vt:lpstr>
      <vt:lpstr>Francis    …ake</vt:lpstr>
      <vt:lpstr>V… da    …ma</vt:lpstr>
      <vt:lpstr>A… ….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5</cp:revision>
  <dcterms:created xsi:type="dcterms:W3CDTF">1601-01-01T00:00:00Z</dcterms:created>
  <dcterms:modified xsi:type="dcterms:W3CDTF">2013-03-10T21:29:59Z</dcterms:modified>
</cp:coreProperties>
</file>