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32"/>
  </p:notesMasterIdLst>
  <p:handoutMasterIdLst>
    <p:handoutMasterId r:id="rId33"/>
  </p:handoutMasterIdLst>
  <p:sldIdLst>
    <p:sldId id="265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56" r:id="rId10"/>
    <p:sldId id="257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1" r:id="rId26"/>
    <p:sldId id="272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14" autoAdjust="0"/>
  </p:normalViewPr>
  <p:slideViewPr>
    <p:cSldViewPr>
      <p:cViewPr varScale="1">
        <p:scale>
          <a:sx n="60" d="100"/>
          <a:sy n="60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"Мой университет - </a:t>
            </a:r>
            <a:r>
              <a:rPr lang="en-US" smtClean="0"/>
              <a:t>www.moi - mummi.ru"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F1D68-0E59-437C-A8AE-5DA23396A519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97480-80C8-421B-BC28-2343912B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"Мой университет - </a:t>
            </a:r>
            <a:r>
              <a:rPr lang="en-US" smtClean="0"/>
              <a:t>www.moi - mummi.ru"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3246-98B1-4DF0-8DB3-C005F82AFDB9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2CC57-2BDD-4D3E-9E24-DAB915B54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"Мой университет - </a:t>
            </a:r>
            <a:r>
              <a:rPr lang="en-US" smtClean="0"/>
              <a:t>www.moi - mummi.ru"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01C4-15CC-4849-BF89-124AC6BB9C0E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B54-20AF-4DD8-AA79-AC1B9544CFB3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500-2263-41F3-86DE-BA3091256D3E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5FBE-2338-4628-8AE6-EE660B0F438B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2CD9-F63E-44D8-A4CE-65BCF9BDBA24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D549-E379-4DA4-9CA7-7423B17BC250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F38-F53D-49AC-9ED7-6680E67C47E6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6540-6C21-4521-9E4A-D70748BB98F0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97E7-8727-4591-82B3-044EFF3737C6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75BB-9007-4668-8072-9EFAF4EBF654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9E6-44DE-49DC-B9A7-0438B4F93966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15EBD6-4FC6-4139-8C6F-763C46DDE306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EA5D5C-978B-4902-BF97-C4E5ED256E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0;&#1084;&#1085;&#1072;&#1079;&#1080;&#1103;\Desktop\&#1076;&#1086;&#1082;&#1091;&#1084;&#1077;&#1085;&#1090;&#1099;%20&#1048;&#1051;&#1068;&#1057;&#1048;&#1053;&#1067;\&#1052;&#1072;&#1076;&#1072;&#1075;&#1072;&#1089;&#1082;&#1072;&#1088;%20-%20I%20Like%20To%20Move%20It.mp3" TargetMode="Externa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9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rt16.ru/gallery2/d/58758-8/IMG_8558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rt16.ru/gallery2/d/46856-6/SANY1309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88840"/>
            <a:ext cx="7675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      </a:t>
            </a:r>
            <a:r>
              <a:rPr lang="en-US" sz="60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графике</a:t>
            </a:r>
            <a:endParaRPr lang="ru-RU" sz="60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4221088"/>
            <a:ext cx="5441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учительница информатики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ИКТ МБОУ «Гимназия п.г.т. Богатые Сабы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Сабинского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РТ»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Сайфеева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Ильсина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Фанилевна</a:t>
            </a:r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060848"/>
            <a:ext cx="1047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6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en-US" sz="5400" b="1" cap="all" spc="0" dirty="0" smtClean="0">
                <a:ln w="0"/>
                <a:solidFill>
                  <a:schemeClr val="accent6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  <a:endParaRPr lang="ru-RU" sz="5400" b="1" cap="all" spc="0" dirty="0">
              <a:ln w="0"/>
              <a:solidFill>
                <a:schemeClr val="accent6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Гимназия\Desktop\конкурсы\компьютеры\komp3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692696"/>
            <a:ext cx="1965818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1340768"/>
            <a:ext cx="1397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4000" dirty="0">
              <a:solidFill>
                <a:srgbClr val="B947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63963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15616" y="332656"/>
            <a:ext cx="4608512" cy="432048"/>
          </a:xfrm>
        </p:spPr>
        <p:txBody>
          <a:bodyPr/>
          <a:lstStyle/>
          <a:p>
            <a:r>
              <a:rPr lang="ru-RU" dirty="0" smtClean="0"/>
              <a:t>“</a:t>
            </a:r>
            <a:r>
              <a:rPr lang="ru-RU" sz="1800" dirty="0" err="1" smtClean="0">
                <a:solidFill>
                  <a:schemeClr val="accent6">
                    <a:lumMod val="10000"/>
                  </a:schemeClr>
                </a:solidFill>
              </a:rPr>
              <a:t>Сайфеева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10000"/>
                  </a:schemeClr>
                </a:solidFill>
              </a:rPr>
              <a:t>Ильсина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10000"/>
                  </a:schemeClr>
                </a:solidFill>
              </a:rPr>
              <a:t>Фанилевна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</a:rPr>
              <a:t> 252-830-474</a:t>
            </a:r>
            <a:endParaRPr lang="ru-RU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397224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  </a:t>
            </a:r>
          </a:p>
          <a:p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Прямоугольник.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Нарисуй прямоугольник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поменьше.</a:t>
            </a:r>
          </a:p>
          <a:p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4868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9238" y="0"/>
            <a:ext cx="505476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708920"/>
            <a:ext cx="844878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Тяни-Толкай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Наведи указатель мыши на прямоугольник и вытяни его вверх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на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метра.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2852936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5711" y="3838697"/>
            <a:ext cx="5728289" cy="301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736" y="0"/>
            <a:ext cx="887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Нажав на кнопку 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Орбита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поверни  его таким образом: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18864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3337" y="404664"/>
            <a:ext cx="5140663" cy="27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996952"/>
            <a:ext cx="810039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Прямоугольник.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Нарисуй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 прямоугольника еще один меньшего размера. Выбери инструмент        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Орбита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переверни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его на вид спереди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06896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23946" y="3861048"/>
            <a:ext cx="542005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22108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63583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Тяни-Толкай.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Наведи указатель мыши на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прямоугольник и вытяни его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вверх примерно на 2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метра.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у нас получились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четырехгранника.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9424" y="476672"/>
            <a:ext cx="51845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852936"/>
            <a:ext cx="91769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сейчас надо сделать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восьмигранника.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Обратно переверни с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инструмента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Орбита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вид сверху.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инструмента  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Линия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нарисуй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восьмигранник.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5157192"/>
            <a:ext cx="360040" cy="4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 l="-362"/>
          <a:stretch>
            <a:fillRect/>
          </a:stretch>
        </p:blipFill>
        <p:spPr bwMode="auto">
          <a:xfrm>
            <a:off x="3419872" y="3717032"/>
            <a:ext cx="572412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561820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 </a:t>
            </a:r>
            <a:r>
              <a:rPr lang="ru-RU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Тяни\Толкай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Наведи указатель мыши на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восьмигранник и вытяни его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вверх примерно на 2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метра.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  </a:t>
            </a:r>
          </a:p>
          <a:p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Смещение.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Нажми на край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восьмигранника. У тебя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появится тот же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восьмигранник и пусть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расстояние будет 0,5 м.</a:t>
            </a: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55679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9157" y="548680"/>
            <a:ext cx="50748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717032"/>
            <a:ext cx="3895297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Тяни\Толкай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Наведи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указатель мыши на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восьмигранник и вытяни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вверх примерно на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метра. Вот, что у нас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получилось.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22108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62703" y="3573016"/>
            <a:ext cx="5381297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42484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нам надо сделать вышку.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ось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восьмигранника и с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инструмента 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параллельно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синей оси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начерти прямую линию.        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556792"/>
            <a:ext cx="34563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625" y="0"/>
            <a:ext cx="5191375" cy="2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3068960"/>
            <a:ext cx="4205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Вершины восьмигранника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соедини с верхней точкой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прямой.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06914" y="3068960"/>
            <a:ext cx="4937086" cy="261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21088"/>
            <a:ext cx="471601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3321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Сделаем полумесяц.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Возьми инструмент</a:t>
            </a:r>
          </a:p>
          <a:p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Дуга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на конце вышки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 дугу.      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40466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26878" y="-2"/>
            <a:ext cx="5517122" cy="30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526" y="2924944"/>
            <a:ext cx="8618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Снова возьми инструмент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Дуга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соедини концы той дуги.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Аккуратно по центру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дуги потяни в сторону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дуги.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0883" y="3429000"/>
            <a:ext cx="58731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Madagascar-2-440511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0"/>
            <a:ext cx="5656113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40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836712"/>
            <a:ext cx="54360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 встали!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Повторяем движения!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Мадагаскар - I Like To Move 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955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1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lg_3400551_DSC_0900_v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белка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25" y="1714500"/>
            <a:ext cx="40005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 descr="18558_content_lite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 descr="18558_content_lite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00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5" descr="18558_content_lite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0"/>
            <a:ext cx="1000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6" descr="18558_content_lite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lg_3400551_DSC_0900_v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0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0"/>
            <a:ext cx="1000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 descr="ковальски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1785938"/>
            <a:ext cx="3863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lg_3400551_DSC_0900_v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0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0"/>
            <a:ext cx="1000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6" descr="рико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1571625"/>
            <a:ext cx="3357562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921072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                            Цели: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работать самостоятельно и в группе;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поиск и систематизацию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 решать текущие, в том числе и нестандартные задачи;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проявлять инициативу и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при решении задач;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ознакомиться с современными принципами и методами создания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-моделей, основанных на использовании векторной графики;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творческие и дизайнерские способности учащихся.</a:t>
            </a:r>
          </a:p>
          <a:p>
            <a:pPr algn="ctr"/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645024"/>
            <a:ext cx="851765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                     Задачи:</a:t>
            </a:r>
            <a:r>
              <a:rPr lang="ru-RU" sz="4000" dirty="0" smtClean="0">
                <a:solidFill>
                  <a:srgbClr val="B94747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информационной грамотности, то есть умений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с различными источниками информации, уметь не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только находить, но и критически оценивать достоверность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 или иной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учащимися элементов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ИКТ-компетентности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внешкольной социальной практике.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lg_3400551_DSC_0900_v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0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0"/>
            <a:ext cx="1000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 descr="рядовой_2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2000250"/>
            <a:ext cx="4429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lg_3400551_DSC_0900_v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0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0"/>
            <a:ext cx="1000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6" descr="рядовой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071688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lg_3400551_DSC_0900_v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0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5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0"/>
            <a:ext cx="1000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6" descr="шкипер 2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2143125"/>
            <a:ext cx="40005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lg_3400551_DSC_0900_v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0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0"/>
            <a:ext cx="1000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6" descr="шкипер_122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1714500"/>
            <a:ext cx="33575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lg_3400551_DSC_0900_v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0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3357563"/>
            <a:ext cx="1000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 descr="18558_content_lite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0"/>
            <a:ext cx="1000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6" descr="Penguins_of_Madagascar_0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88" y="2214563"/>
            <a:ext cx="6143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500188" y="642938"/>
            <a:ext cx="6072187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Bookman Old Style" pitchFamily="18" charset="0"/>
              </a:rPr>
              <a:t>Присаживайтесь!</a:t>
            </a:r>
          </a:p>
        </p:txBody>
      </p:sp>
    </p:spTree>
  </p:cSld>
  <p:clrMapOvr>
    <a:masterClrMapping/>
  </p:clrMapOvr>
  <p:transition advClick="0" advTm="6000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02873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инструмента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 Орбита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переверни нашу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башню на передний план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инструментом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Лупа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уменьши его размер.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19675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0"/>
            <a:ext cx="5220072" cy="277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844824"/>
            <a:ext cx="475175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Возьми инструмент       </a:t>
            </a:r>
          </a:p>
          <a:p>
            <a:pPr marL="342900" indent="-342900"/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Дуга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выбери начало точки </a:t>
            </a:r>
          </a:p>
          <a:p>
            <a:pPr marL="342900" indent="-342900"/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кривой.</a:t>
            </a:r>
          </a:p>
          <a:p>
            <a:pPr marL="342900" indent="-342900"/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 выбери конечную, при этом</a:t>
            </a:r>
          </a:p>
          <a:p>
            <a:pPr marL="342900" indent="-342900"/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будет построен отрезок. Затем </a:t>
            </a:r>
          </a:p>
          <a:p>
            <a:pPr marL="342900" indent="-342900"/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возьми дугу по середине и выгни </a:t>
            </a:r>
          </a:p>
          <a:p>
            <a:pPr marL="342900" indent="-342900"/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дугу на нужный размер.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198884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2708920"/>
            <a:ext cx="4499992" cy="23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509120"/>
            <a:ext cx="467187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45585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 </a:t>
            </a:r>
          </a:p>
          <a:p>
            <a:r>
              <a:rPr lang="ru-RU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Тяни\Толкай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«Вытолкни» его внутрь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конца, образуя арку.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2609" y="0"/>
            <a:ext cx="4851391" cy="255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700808"/>
            <a:ext cx="8339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Создадим окна. Для этого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возьми инструмент       </a:t>
            </a:r>
          </a:p>
          <a:p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Рулетка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создай Разметку для окон. Для этого щелкни им по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крайнему ребру четырехгранника и установи размер рулеткой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0,6 метра. Появится вспомогательная пунктирная линия. 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206084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3463" y="4149080"/>
            <a:ext cx="421053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645024"/>
            <a:ext cx="562715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557832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26.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Прямоугольник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нарисуй 4 окна с передней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задней стороны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7807" y="476672"/>
            <a:ext cx="486619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852936"/>
            <a:ext cx="43796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Инструментом </a:t>
            </a:r>
            <a:r>
              <a:rPr lang="ru-RU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Тяни\Толкай</a:t>
            </a:r>
            <a:endParaRPr lang="ru-RU" sz="2400" dirty="0" smtClean="0">
              <a:solidFill>
                <a:srgbClr val="B9474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вдави окна на 20 см.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31933" y="3356992"/>
            <a:ext cx="61120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667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28.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этажем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нарисуй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инструментом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Прямоугольник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окна с каждой стороны, а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инструментом </a:t>
            </a:r>
          </a:p>
          <a:p>
            <a:r>
              <a:rPr lang="ru-RU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Тяни\Толкай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выдави на 20 см.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1"/>
            <a:ext cx="5076056" cy="26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060848"/>
            <a:ext cx="8465074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 тоже нарисуй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инструментом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Прямоугольник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одному окну со всех сторон.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Убери все направляющие:</a:t>
            </a:r>
          </a:p>
          <a:p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Правка – </a:t>
            </a:r>
          </a:p>
          <a:p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Удалить направляющие.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6148" y="2924944"/>
            <a:ext cx="5397852" cy="28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5064"/>
            <a:ext cx="500280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14004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 колонны. Для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этого выбери инструмент      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нарисуй 2 маленькие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круги около арки.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83671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98526" y="0"/>
            <a:ext cx="524547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204864"/>
            <a:ext cx="51512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31.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Возьми инструмент </a:t>
            </a:r>
          </a:p>
          <a:p>
            <a:r>
              <a:rPr lang="ru-RU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Тяни\Толкай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Наведи указатель мыши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круг и потяни вверх.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Тоже самое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делаем с другой стороны арки.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2780928"/>
            <a:ext cx="41399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05579"/>
            <a:ext cx="5687828" cy="30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/>
        </p:nvSpPr>
        <p:spPr>
          <a:xfrm>
            <a:off x="755576" y="2060848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76470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такое 3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графика?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41277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Посмотрите на картинки.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1916832"/>
            <a:ext cx="608641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уже знаете, что 3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«трехмерный».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слово произошло от  английского слова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three-dimensional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три (ширина, высота, глубина), </a:t>
            </a:r>
          </a:p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Dimensional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имеющий измерение,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пространственный.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Отсюда, 3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трехмерная графика,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которая «создает эффект» объемного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изображения.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988840"/>
            <a:ext cx="59349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988840"/>
            <a:ext cx="61206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1988840"/>
            <a:ext cx="61206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1988840"/>
            <a:ext cx="61206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0"/>
            <a:ext cx="424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Вот, что у нас получилось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692696"/>
            <a:ext cx="595911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469" y="3861048"/>
            <a:ext cx="8965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следующем уроке мы с вами будем раскрашивать нашу модель.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4365104"/>
            <a:ext cx="2556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Молодцы!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5013176"/>
            <a:ext cx="5235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67744" y="6093296"/>
            <a:ext cx="4608512" cy="432048"/>
          </a:xfrm>
        </p:spPr>
        <p:txBody>
          <a:bodyPr/>
          <a:lstStyle/>
          <a:p>
            <a:pPr algn="ctr"/>
            <a:r>
              <a:rPr lang="ru-RU" sz="16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Сайфеева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Ильсина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Фанилевна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252-830-474</a:t>
            </a:r>
            <a:endParaRPr lang="ru-RU" sz="16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31389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трехмерного изображения выполняется</a:t>
            </a:r>
            <a:r>
              <a:rPr lang="en-US" sz="3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несколько этапов: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создание трехмерных объектов и персонажей.</a:t>
            </a:r>
          </a:p>
          <a:p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Раскраска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наложение на модели рисунков (текстур).</a:t>
            </a:r>
          </a:p>
          <a:p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Освещение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установка и настройка источников света.</a:t>
            </a:r>
          </a:p>
          <a:p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 Съемка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выбор точки съемки сцены.</a:t>
            </a:r>
          </a:p>
          <a:p>
            <a:endParaRPr lang="ru-RU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Рендеринг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построение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реалистичекого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изображения.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764704"/>
            <a:ext cx="18356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492896"/>
            <a:ext cx="1937423" cy="117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2277" y="3861048"/>
            <a:ext cx="166172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9" y="4365104"/>
            <a:ext cx="2016224" cy="11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5733256"/>
            <a:ext cx="219573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анец Сююмбике">
            <a:hlinkClick r:id="rId2" tooltip="&quot;Танец Сююмбике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2609" y="260648"/>
            <a:ext cx="7891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Поскольку этот год посвящен году истории,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предлагаю с вами  сделать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Башню </a:t>
            </a:r>
            <a:r>
              <a:rPr lang="ru-RU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Сююмбике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Признанный архитектурный символ Казани –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башня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Сююмбике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широко известна далеко за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пределами Татарстана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</p:txBody>
      </p:sp>
      <p:pic>
        <p:nvPicPr>
          <p:cNvPr id="4" name="Рисунок 3" descr="http://art16.ru/IMG/0243t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08920"/>
            <a:ext cx="248376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83437" y="2566066"/>
            <a:ext cx="604800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"Башня пятиярусная - три разных по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высоте</a:t>
            </a:r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четырехгранника, поднимаясь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уступами, несут два восьмигранника,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завершенных стройным граненым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шатром с дозорной вышкой над ним,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увенчанной шпилем с</a:t>
            </a:r>
            <a:r>
              <a:rPr kumimoji="0" lang="ru-RU" sz="2800" b="0" strike="noStrike" cap="none" normalizeH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позолоченным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полумесяцем на конце.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высота достигает 58 м.</a:t>
            </a:r>
            <a:endParaRPr kumimoji="0" lang="ru-RU" sz="2800" b="0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ня Сююмбике">
            <a:hlinkClick r:id="rId2" tooltip="&quot;Башня Сююмбике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4837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908720"/>
            <a:ext cx="24447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0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Сперва запусти шестую версию 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en-US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en-US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SketchUp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B947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996952"/>
            <a:ext cx="88924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 команды </a:t>
            </a:r>
            <a:r>
              <a:rPr lang="ru-RU" sz="2400" dirty="0" err="1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Окно-Параметры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появившимся диалоговом окне выбери строку Шаблон, а затем в списке выбери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Простой шаблон – метры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нажимаем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ОК.</a:t>
            </a:r>
            <a:endParaRPr lang="ru-RU" sz="2400" dirty="0">
              <a:solidFill>
                <a:srgbClr val="B947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33516" y="4221088"/>
            <a:ext cx="475075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404664"/>
            <a:ext cx="3528392" cy="18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0294" y="0"/>
            <a:ext cx="8853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Вместо уголка  у нас появится человек , который позволяет нам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оценить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реальные размеры нашей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конструкции. 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84578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Итак, приступим к постройке башни. Для начала построим 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площадку, на которой он будет стоять.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 </a:t>
            </a:r>
          </a:p>
          <a:p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 Прямоугольник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Наведи указатель мыши на рабочую область,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примет такой вид:   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8384" y="256490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335699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3645024"/>
            <a:ext cx="8067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Наведи указателем мыши на точку пересечения всех осей и щелкни: 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8526" y="4077072"/>
            <a:ext cx="524547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6264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Потяни указатель в сторону по диагонали. Построй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прямоугольник размером 12*12 метров, и чтобы закрепить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результат, кликни мышью еще раз – площадка для башни готова.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196752"/>
            <a:ext cx="6048672" cy="318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4581128"/>
            <a:ext cx="81211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размер у меня получился 11.40*12.13, это совершенно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страшно. Давай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выровним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размеры прямоугольника: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Набери на клавиатуре 12;12 и быстро дважды нажми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44878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инструмент  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Тяни-Толкай.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Наведи указатель мыши на прямоугольник и вытяни его вверх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на 6 метров.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3789040"/>
            <a:ext cx="46085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получился один четырехгранник. Нам надо сделать еще 2.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Нажав на кнопку-       </a:t>
            </a:r>
            <a:r>
              <a:rPr lang="ru-RU" sz="2400" dirty="0" smtClean="0">
                <a:solidFill>
                  <a:srgbClr val="B94747"/>
                </a:solidFill>
                <a:latin typeface="Times New Roman" pitchFamily="18" charset="0"/>
                <a:cs typeface="Times New Roman" pitchFamily="18" charset="0"/>
              </a:rPr>
              <a:t>Орбита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поверни  его таким </a:t>
            </a:r>
          </a:p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образом: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836712"/>
            <a:ext cx="52971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494116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44859" y="3789040"/>
            <a:ext cx="489914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B4ECFC"/>
      </a:dk1>
      <a:lt1>
        <a:sysClr val="window" lastClr="FFFFFF"/>
      </a:lt1>
      <a:dk2>
        <a:srgbClr val="76D9E8"/>
      </a:dk2>
      <a:lt2>
        <a:srgbClr val="DBF5F9"/>
      </a:lt2>
      <a:accent1>
        <a:srgbClr val="76D9E8"/>
      </a:accent1>
      <a:accent2>
        <a:srgbClr val="B2E9F2"/>
      </a:accent2>
      <a:accent3>
        <a:srgbClr val="C9FAFC"/>
      </a:accent3>
      <a:accent4>
        <a:srgbClr val="C9FAFC"/>
      </a:accent4>
      <a:accent5>
        <a:srgbClr val="C9FAED"/>
      </a:accent5>
      <a:accent6>
        <a:srgbClr val="E4F4DF"/>
      </a:accent6>
      <a:hlink>
        <a:srgbClr val="E6F8F5"/>
      </a:hlink>
      <a:folHlink>
        <a:srgbClr val="C8EFF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1192</TotalTime>
  <Words>1091</Words>
  <Application>Microsoft Office PowerPoint</Application>
  <PresentationFormat>Экран (4:3)</PresentationFormat>
  <Paragraphs>201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</dc:creator>
  <cp:lastModifiedBy>revaz</cp:lastModifiedBy>
  <cp:revision>153</cp:revision>
  <dcterms:created xsi:type="dcterms:W3CDTF">2012-03-05T09:19:27Z</dcterms:created>
  <dcterms:modified xsi:type="dcterms:W3CDTF">2013-03-03T16:00:15Z</dcterms:modified>
</cp:coreProperties>
</file>