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80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embeddedFontLst>
    <p:embeddedFont>
      <p:font typeface="Tahoma" pitchFamily="34" charset="0"/>
      <p:regular r:id="rId25"/>
      <p:bold r:id="rId26"/>
    </p:embeddedFont>
    <p:embeddedFont>
      <p:font typeface="Georgia" pitchFamily="18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2071B"/>
    <a:srgbClr val="F723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68" d="100"/>
          <a:sy n="68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B49E-AFD1-4331-B593-AE687D2FA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EC318-D214-4526-92BB-145E8D4F0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1845-8C71-441A-BA06-6466BD179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8474C-3370-4103-9FBA-FBE92CB2A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40FA-670B-4FAD-BF54-6B3A30DA5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EEAB-8463-4A41-823F-1297DBA04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CFBCF-314A-47A5-9E42-02F0142E7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E5E42-E1BF-40AD-92DE-569B71E33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6819-8656-4B1A-9E92-CB4D23DFD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AA50-7BBB-46AF-BC46-731A53D1D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98E7-B41E-4D33-B0A0-B24504ABB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811A-0EDC-4CD8-B2F2-7FA533F3A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B6A3-8F4F-456F-8A62-D7A1B44CC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6429692-D13B-4174-B9DE-AE7464235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628775"/>
            <a:ext cx="7056437" cy="345598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latin typeface="Georgia" pitchFamily="18" charset="0"/>
              </a:rPr>
              <a:t>Описание картины </a:t>
            </a:r>
          </a:p>
          <a:p>
            <a:pPr eaLnBrk="1" hangingPunct="1">
              <a:defRPr/>
            </a:pPr>
            <a:r>
              <a:rPr lang="ru-RU" sz="6000" dirty="0" smtClean="0">
                <a:latin typeface="Georgia" pitchFamily="18" charset="0"/>
              </a:rPr>
              <a:t>И.К. Айвазовского</a:t>
            </a:r>
          </a:p>
          <a:p>
            <a:pPr eaLnBrk="1" hangingPunct="1">
              <a:defRPr/>
            </a:pPr>
            <a:r>
              <a:rPr lang="ru-RU" sz="6000" dirty="0" smtClean="0">
                <a:latin typeface="Georgia" pitchFamily="18" charset="0"/>
              </a:rPr>
              <a:t>«Девятый вал»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оч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04813"/>
            <a:ext cx="8424863" cy="6119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4124325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Ночь. Голубая волна.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оре перед буре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353425" cy="604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539552" y="476672"/>
            <a:ext cx="3619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Море перед бурей</a:t>
            </a:r>
            <a:r>
              <a:rPr lang="ru-RU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 бурю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3375"/>
            <a:ext cx="4679751" cy="3458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23034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бурю</a:t>
            </a:r>
            <a:r>
              <a:rPr lang="ru-RU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Picture 2" descr="кораблекруш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2996952"/>
            <a:ext cx="4885179" cy="3600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34962" y="2924944"/>
            <a:ext cx="4525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Кораблекрушение.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покойное мо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4790906" cy="3469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40195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Спокойное море</a:t>
            </a:r>
            <a:r>
              <a:rPr lang="ru-RU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" name="Picture 2" descr="восход солнца в Феодос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1737" y="3068961"/>
            <a:ext cx="4698413" cy="3384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23928" y="2996952"/>
            <a:ext cx="5054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Восход солнца в Феодосии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черное мо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8442325" cy="610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27892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Чёрное море</a:t>
            </a:r>
            <a:r>
              <a:rPr lang="ru-RU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олнечный де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8353425" cy="604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33432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Солнечный день</a:t>
            </a:r>
            <a:r>
              <a:rPr lang="ru-RU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91212_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8286808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евятый ва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353425" cy="6119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30956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Девятый вал</a:t>
            </a:r>
            <a:r>
              <a:rPr lang="ru-RU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latin typeface="Georgia" pitchFamily="18" charset="0"/>
              </a:rPr>
              <a:t>План: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808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</a:rPr>
              <a:t>1</a:t>
            </a:r>
            <a:r>
              <a:rPr lang="ru-RU" sz="4000">
                <a:latin typeface="Georgia" pitchFamily="18" charset="0"/>
              </a:rPr>
              <a:t>. Море после бури.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00113" y="2349500"/>
            <a:ext cx="6994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</a:rPr>
              <a:t>2</a:t>
            </a:r>
            <a:r>
              <a:rPr lang="ru-RU" sz="4000">
                <a:latin typeface="Georgia" pitchFamily="18" charset="0"/>
              </a:rPr>
              <a:t>. Спасение на обломках    корабля.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900113" y="3573463"/>
            <a:ext cx="5834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imes New Roman" pitchFamily="18" charset="0"/>
              </a:rPr>
              <a:t>3</a:t>
            </a:r>
            <a:r>
              <a:rPr lang="ru-RU" sz="4000">
                <a:latin typeface="Georgia" pitchFamily="18" charset="0"/>
              </a:rPr>
              <a:t>. Ещё одно испытание.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00113" y="4221163"/>
            <a:ext cx="3952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</a:rPr>
              <a:t>4</a:t>
            </a:r>
            <a:r>
              <a:rPr lang="ru-RU" sz="4000">
                <a:latin typeface="Georgia" pitchFamily="18" charset="0"/>
              </a:rPr>
              <a:t>. Люди устоят!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8" grpId="0" autoUpdateAnimBg="0"/>
      <p:bldP spid="21511" grpId="0" autoUpdateAnimBg="0"/>
      <p:bldP spid="21512" grpId="0" autoUpdateAnimBg="0"/>
      <p:bldP spid="2151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00" name="Group 72"/>
          <p:cNvGraphicFramePr>
            <a:graphicFrameLocks noGrp="1"/>
          </p:cNvGraphicFramePr>
          <p:nvPr>
            <p:ph type="tbl" idx="1"/>
          </p:nvPr>
        </p:nvGraphicFramePr>
        <p:xfrm>
          <a:off x="468313" y="404813"/>
          <a:ext cx="8229600" cy="5081905"/>
        </p:xfrm>
        <a:graphic>
          <a:graphicData uri="http://schemas.openxmlformats.org/drawingml/2006/table">
            <a:tbl>
              <a:tblPr/>
              <a:tblGrid>
                <a:gridCol w="2590800"/>
                <a:gridCol w="3600450"/>
                <a:gridCol w="203835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Существительное + прилагательное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Глагол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 Море после бури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 Спасение на обломках корабля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 Еще одно испытание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4. Люди устоят!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изическая карта ми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836613"/>
            <a:ext cx="770572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79" name="Group 87"/>
          <p:cNvGraphicFramePr>
            <a:graphicFrameLocks noGrp="1"/>
          </p:cNvGraphicFramePr>
          <p:nvPr>
            <p:ph/>
          </p:nvPr>
        </p:nvGraphicFramePr>
        <p:xfrm>
          <a:off x="457200" y="292100"/>
          <a:ext cx="8229600" cy="5781993"/>
        </p:xfrm>
        <a:graphic>
          <a:graphicData uri="http://schemas.openxmlformats.org/drawingml/2006/table">
            <a:tbl>
              <a:tblPr/>
              <a:tblGrid>
                <a:gridCol w="2590800"/>
                <a:gridCol w="3600450"/>
                <a:gridCol w="2038350"/>
              </a:tblGrid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Существительное + прилагательное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Глагол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 Море после бури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после ночного шторма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изобразил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 Спасение на обломках корабля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 Еще одно испытание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4. Люди устоят!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27" name="Group 87"/>
          <p:cNvGraphicFramePr>
            <a:graphicFrameLocks noGrp="1"/>
          </p:cNvGraphicFramePr>
          <p:nvPr>
            <p:ph/>
          </p:nvPr>
        </p:nvGraphicFramePr>
        <p:xfrm>
          <a:off x="457200" y="292100"/>
          <a:ext cx="8229600" cy="5868036"/>
        </p:xfrm>
        <a:graphic>
          <a:graphicData uri="http://schemas.openxmlformats.org/drawingml/2006/table">
            <a:tbl>
              <a:tblPr/>
              <a:tblGrid>
                <a:gridCol w="2590800"/>
                <a:gridCol w="3600450"/>
                <a:gridCol w="2038350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Существительное + прилагательное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Глагол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 Море после бури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после ночного шторма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изобразил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 Спасение на обломках корабля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утреннее солнце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сильные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 мужественные люди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ночная буря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осветило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спасаются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боролись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утихла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 Еще одно испытание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4. Люди устоят!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50" name="Group 86"/>
          <p:cNvGraphicFramePr>
            <a:graphicFrameLocks noGrp="1"/>
          </p:cNvGraphicFramePr>
          <p:nvPr>
            <p:ph/>
          </p:nvPr>
        </p:nvGraphicFramePr>
        <p:xfrm>
          <a:off x="457200" y="292100"/>
          <a:ext cx="8229600" cy="5925821"/>
        </p:xfrm>
        <a:graphic>
          <a:graphicData uri="http://schemas.openxmlformats.org/drawingml/2006/table">
            <a:tbl>
              <a:tblPr/>
              <a:tblGrid>
                <a:gridCol w="2590800"/>
                <a:gridCol w="3600450"/>
                <a:gridCol w="2038350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Существительное + прилагательное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Глагол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 Море после бури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после ночного шторма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изобразил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 Спасение на обломках корабля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утреннее солнце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сильные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 мужественные люди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ночная буря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осветило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спасаются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боролись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утихла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 Еще одно испытание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отважных мореходов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вирепая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волна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девятый вал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ждёт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надвигается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обрушится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4. Люди устоят!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73" name="Group 85"/>
          <p:cNvGraphicFramePr>
            <a:graphicFrameLocks noGrp="1"/>
          </p:cNvGraphicFramePr>
          <p:nvPr>
            <p:ph/>
          </p:nvPr>
        </p:nvGraphicFramePr>
        <p:xfrm>
          <a:off x="457200" y="292100"/>
          <a:ext cx="8229600" cy="5982018"/>
        </p:xfrm>
        <a:graphic>
          <a:graphicData uri="http://schemas.openxmlformats.org/drawingml/2006/table">
            <a:tbl>
              <a:tblPr/>
              <a:tblGrid>
                <a:gridCol w="2590800"/>
                <a:gridCol w="3600450"/>
                <a:gridCol w="2038350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Существительное + прилагательное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Глагол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 Море после бури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после ночного шторма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изобразил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 Спасение на обломках корабля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утреннее солнце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сильные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 мужественные люди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ночная буря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осветило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спасаются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боролись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утихла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 Еще одно испытание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отважных мореходов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свирепая волна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девятый вал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ждёт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надвигается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обрушится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4. Люди устоят!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радостным светом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верит, устоят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доберутся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наполнил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_42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716338"/>
            <a:ext cx="3816350" cy="280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img-6bb4d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04813"/>
            <a:ext cx="3743325" cy="280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img-35de8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404813"/>
            <a:ext cx="3816350" cy="280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img-36f74[2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716338"/>
            <a:ext cx="3816350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117633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Океан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932363" y="404813"/>
            <a:ext cx="1249362" cy="693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Море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611188" y="3716338"/>
            <a:ext cx="1517650" cy="76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Озеро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5003800" y="3716338"/>
            <a:ext cx="14398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032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5400" smtClean="0">
                <a:latin typeface="Georgia" pitchFamily="18" charset="0"/>
              </a:rPr>
              <a:t>     Море – часть океана; большое водное пространство с горько-солёной водой.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226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8286807" cy="6039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65966" y="500042"/>
            <a:ext cx="24368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415" cmpd="sng">
                  <a:solidFill>
                    <a:schemeClr val="bg2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о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76250"/>
            <a:ext cx="8207375" cy="603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642938" y="571500"/>
            <a:ext cx="16557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Прибой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тор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76250"/>
            <a:ext cx="8280400" cy="590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642938" y="642938"/>
            <a:ext cx="172878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Шторм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Айвазовский 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404813"/>
            <a:ext cx="504031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5435600" y="1341438"/>
            <a:ext cx="3481388" cy="417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Иван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Константинович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Айвазовский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1817 - 1900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еодос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692150"/>
            <a:ext cx="4103687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p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292600"/>
            <a:ext cx="3529013" cy="237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p2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4292600"/>
            <a:ext cx="3384550" cy="237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348038" y="115888"/>
            <a:ext cx="28146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Феодосия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547813" y="3573463"/>
            <a:ext cx="612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Памятник И.К. Айвазовскому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133</TotalTime>
  <Words>303</Words>
  <Application>Microsoft Office PowerPoint</Application>
  <PresentationFormat>Экран (4:3)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Tahoma</vt:lpstr>
      <vt:lpstr>Arial</vt:lpstr>
      <vt:lpstr>Wingdings</vt:lpstr>
      <vt:lpstr>Georgia</vt:lpstr>
      <vt:lpstr>Times New Roman</vt:lpstr>
      <vt:lpstr>Океан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План:</vt:lpstr>
      <vt:lpstr>Слайд 19</vt:lpstr>
      <vt:lpstr>Слайд 20</vt:lpstr>
      <vt:lpstr>Слайд 21</vt:lpstr>
      <vt:lpstr>Слайд 22</vt:lpstr>
      <vt:lpstr>Слайд 23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revaz</cp:lastModifiedBy>
  <cp:revision>22</cp:revision>
  <dcterms:created xsi:type="dcterms:W3CDTF">2009-04-21T14:53:56Z</dcterms:created>
  <dcterms:modified xsi:type="dcterms:W3CDTF">2013-02-07T11:41:41Z</dcterms:modified>
</cp:coreProperties>
</file>