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A17D-D5EA-4F1E-BA1E-9714F2D0BD98}" type="datetimeFigureOut">
              <a:rPr lang="ru-RU" smtClean="0"/>
              <a:pPr/>
              <a:t>24.02.2013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F4FD-7E44-49DA-AB9C-B3272A1DFF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ЗИМНИЕ ПОСИДЕЛКИ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785794"/>
            <a:ext cx="8001056" cy="58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зим.пос\fda48f0a6a8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Рабочий стол\зим.пос\090590697d3e6645d22eb5e5125169b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зим.пос\448-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107157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КОРОБЕЙНИК – ТОРГОВЕЦ МЕЛКИМ ТОВАРОМ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Admin\Рабочий стол\зим.пос\d3d3LnBob3Rvc3V6ZGFsLnJ1L2ltYWdlcy9iMjEwMDAzLmpwZz9fX2lkPTEzMj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49388"/>
            <a:ext cx="6858048" cy="519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«БОЯРЕ»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Documents and Settings\Admin\Рабочий стол\зим.пос\457a483e21ee4f7ca5007cf951f85e3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57232"/>
            <a:ext cx="850112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ГУЛЯНИЯ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Admin\Рабочий стол\зим.пос\826473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928670"/>
            <a:ext cx="8215370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КАТАНИЕ НА САНЯХ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Admin\Рабочий стол\зим.пос\1927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928670"/>
            <a:ext cx="835824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ВЗЯТИЕ СНЕЖНОГО ГОРОДКА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Documents and Settings\Admin\Рабочий стол\зим.пос\ada018b9b30cfe44f9d835864feaf6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8643938" cy="528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Рабочий стол\зим.пос\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РОЖДЕСТВО ХРИСТОВО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00108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Рабочий стол\зим.пос\30919931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СВЯТКИ-ДВУХНЕДЕЛЬНЫЕ НОВОГОДНИЕ ПРАЗДНЕСТВА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0" y="1285860"/>
            <a:ext cx="865611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КОЛЯДОВАНИЕ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1000108"/>
            <a:ext cx="828680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6000750"/>
            <a:ext cx="5486400" cy="8572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572428" cy="214314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КОЛЯДОВАТЬ</a:t>
            </a:r>
            <a:r>
              <a:rPr lang="en-US" sz="4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СЛАВИТЬ ХРИСТА, ХОДИТЬ ПО ДОМАМ СО  ЗВЕЗДОЮ,  ПЕСНЯМИ  (КОЛЯДКАМИ), СОБИРАТЬ ДЕНЬГИ, ПИЩУ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85786" y="4714884"/>
            <a:ext cx="7786742" cy="1643074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КОЛЯДОВЩИКИ – ТЕ, КТО КОЛЯДУЕТ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0"/>
            <a:ext cx="6215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зим.пос\1314178484_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</Words>
  <Application>Microsoft Office PowerPoint</Application>
  <PresentationFormat>Экран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ЗИМНИЕ ПОСИДЕЛКИ</vt:lpstr>
      <vt:lpstr>РОЖДЕСТВО ХРИСТОВО</vt:lpstr>
      <vt:lpstr>Слайд 3</vt:lpstr>
      <vt:lpstr>СВЯТКИ-ДВУХНЕДЕЛЬНЫЕ НОВОГОДНИЕ ПРАЗДНЕСТВА</vt:lpstr>
      <vt:lpstr>КОЛЯДОВАНИЕ</vt:lpstr>
      <vt:lpstr>КОЛЯДОВАТЬ – СЛАВИТЬ ХРИСТА, ХОДИТЬ ПО ДОМАМ СО  ЗВЕЗДОЮ,  ПЕСНЯМИ  (КОЛЯДКАМИ), СОБИРАТЬ ДЕНЬГИ, ПИЩУ.  </vt:lpstr>
      <vt:lpstr>Слайд 7</vt:lpstr>
      <vt:lpstr>Слайд 8</vt:lpstr>
      <vt:lpstr>Слайд 9</vt:lpstr>
      <vt:lpstr>Слайд 10</vt:lpstr>
      <vt:lpstr>Слайд 11</vt:lpstr>
      <vt:lpstr>Слайд 12</vt:lpstr>
      <vt:lpstr>КОРОБЕЙНИК – ТОРГОВЕЦ МЕЛКИМ ТОВАРОМ</vt:lpstr>
      <vt:lpstr>ИГРА «БОЯРЕ»</vt:lpstr>
      <vt:lpstr>НАРОДНЫЕ ГУЛЯНИЯ</vt:lpstr>
      <vt:lpstr>КАТАНИЕ НА САНЯХ</vt:lpstr>
      <vt:lpstr>ВЗЯТИЕ СНЕЖНОГО ГОРОДКА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ПОСИДЕЛКИ</dc:title>
  <dc:creator>Admin</dc:creator>
  <cp:lastModifiedBy>revaz</cp:lastModifiedBy>
  <cp:revision>13</cp:revision>
  <dcterms:created xsi:type="dcterms:W3CDTF">2012-11-22T15:21:41Z</dcterms:created>
  <dcterms:modified xsi:type="dcterms:W3CDTF">2013-02-24T18:37:36Z</dcterms:modified>
</cp:coreProperties>
</file>