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57" r:id="rId4"/>
    <p:sldId id="258" r:id="rId5"/>
    <p:sldId id="259" r:id="rId6"/>
    <p:sldId id="265" r:id="rId7"/>
    <p:sldId id="260" r:id="rId8"/>
    <p:sldId id="261" r:id="rId9"/>
    <p:sldId id="262" r:id="rId10"/>
    <p:sldId id="263" r:id="rId11"/>
    <p:sldId id="267" r:id="rId12"/>
    <p:sldId id="270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43" autoAdjust="0"/>
  </p:normalViewPr>
  <p:slideViewPr>
    <p:cSldViewPr>
      <p:cViewPr varScale="1">
        <p:scale>
          <a:sx n="68" d="100"/>
          <a:sy n="68" d="100"/>
        </p:scale>
        <p:origin x="-7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1F6-452C-479B-9026-99639DDBF263}" type="datetimeFigureOut">
              <a:rPr lang="ru-RU" smtClean="0"/>
              <a:pPr/>
              <a:t>27.02.2013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A09FEB7-6F4E-48C2-BF77-47E37186E7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1F6-452C-479B-9026-99639DDBF263}" type="datetimeFigureOut">
              <a:rPr lang="ru-RU" smtClean="0"/>
              <a:pPr/>
              <a:t>27.02.2013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FEB7-6F4E-48C2-BF77-47E37186E7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1F6-452C-479B-9026-99639DDBF263}" type="datetimeFigureOut">
              <a:rPr lang="ru-RU" smtClean="0"/>
              <a:pPr/>
              <a:t>27.02.2013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FEB7-6F4E-48C2-BF77-47E37186E7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1F6-452C-479B-9026-99639DDBF263}" type="datetimeFigureOut">
              <a:rPr lang="ru-RU" smtClean="0"/>
              <a:pPr/>
              <a:t>27.02.2013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A09FEB7-6F4E-48C2-BF77-47E37186E7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1F6-452C-479B-9026-99639DDBF263}" type="datetimeFigureOut">
              <a:rPr lang="ru-RU" smtClean="0"/>
              <a:pPr/>
              <a:t>27.02.2013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FEB7-6F4E-48C2-BF77-47E37186E7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1F6-452C-479B-9026-99639DDBF263}" type="datetimeFigureOut">
              <a:rPr lang="ru-RU" smtClean="0"/>
              <a:pPr/>
              <a:t>27.02.2013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FEB7-6F4E-48C2-BF77-47E37186E7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1F6-452C-479B-9026-99639DDBF263}" type="datetimeFigureOut">
              <a:rPr lang="ru-RU" smtClean="0"/>
              <a:pPr/>
              <a:t>27.02.2013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A09FEB7-6F4E-48C2-BF77-47E37186E7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1F6-452C-479B-9026-99639DDBF263}" type="datetimeFigureOut">
              <a:rPr lang="ru-RU" smtClean="0"/>
              <a:pPr/>
              <a:t>27.02.2013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FEB7-6F4E-48C2-BF77-47E37186E7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1F6-452C-479B-9026-99639DDBF263}" type="datetimeFigureOut">
              <a:rPr lang="ru-RU" smtClean="0"/>
              <a:pPr/>
              <a:t>27.02.2013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FEB7-6F4E-48C2-BF77-47E37186E7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1F6-452C-479B-9026-99639DDBF263}" type="datetimeFigureOut">
              <a:rPr lang="ru-RU" smtClean="0"/>
              <a:pPr/>
              <a:t>27.02.2013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FEB7-6F4E-48C2-BF77-47E37186E7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1F6-452C-479B-9026-99639DDBF263}" type="datetimeFigureOut">
              <a:rPr lang="ru-RU" smtClean="0"/>
              <a:pPr/>
              <a:t>27.02.2013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FEB7-6F4E-48C2-BF77-47E37186E7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C3691F6-452C-479B-9026-99639DDBF263}" type="datetimeFigureOut">
              <a:rPr lang="ru-RU" smtClean="0"/>
              <a:pPr/>
              <a:t>27.02.2013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A09FEB7-6F4E-48C2-BF77-47E37186E7A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4929198"/>
            <a:ext cx="8458200" cy="1222375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Почему солнце светит днем, а </a:t>
            </a:r>
            <a:r>
              <a:rPr lang="ru-RU" b="1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звезды-ночью</a:t>
            </a:r>
            <a:r>
              <a:rPr lang="ru-RU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/>
            </a:r>
            <a:br>
              <a:rPr lang="ru-RU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endParaRPr lang="ru-RU" b="1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857628"/>
            <a:ext cx="8458200" cy="91440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Презентацию  к уроку по курсу «Окружающий мир» подготовила учитель  начальных классов МКОУ «</a:t>
            </a:r>
            <a:r>
              <a:rPr lang="ru-RU" sz="2000" dirty="0" err="1" smtClean="0"/>
              <a:t>Басинская</a:t>
            </a:r>
            <a:r>
              <a:rPr lang="ru-RU" sz="2000" dirty="0" smtClean="0"/>
              <a:t> ООШ»  </a:t>
            </a:r>
            <a:r>
              <a:rPr lang="ru-RU" sz="2000" dirty="0" err="1" smtClean="0"/>
              <a:t>Дорошенкова</a:t>
            </a:r>
            <a:r>
              <a:rPr lang="ru-RU" sz="2000" dirty="0" smtClean="0"/>
              <a:t> В.В.</a:t>
            </a:r>
            <a:endParaRPr lang="ru-RU" sz="2000" dirty="0"/>
          </a:p>
        </p:txBody>
      </p:sp>
    </p:spTree>
  </p:cSld>
  <p:clrMapOvr>
    <a:masterClrMapping/>
  </p:clrMapOvr>
  <p:transition advTm="7785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Из какого ковша</a:t>
            </a:r>
          </a:p>
          <a:p>
            <a:pPr>
              <a:buNone/>
            </a:pPr>
            <a:r>
              <a:rPr lang="ru-RU" dirty="0" smtClean="0"/>
              <a:t>Не пьют, не едят,</a:t>
            </a:r>
          </a:p>
          <a:p>
            <a:pPr>
              <a:buNone/>
            </a:pPr>
            <a:r>
              <a:rPr lang="ru-RU" dirty="0" smtClean="0"/>
              <a:t>А только на него глядят.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Созвездие Большой Медведицы</a:t>
            </a:r>
            <a:endParaRPr lang="ru-RU" dirty="0"/>
          </a:p>
        </p:txBody>
      </p:sp>
      <p:pic>
        <p:nvPicPr>
          <p:cNvPr id="3074" name="Picture 2" descr="C:\Users\Алеша\Desktop\звезды\0062-062-Sozvezdie-bolshaja-medveditsa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476717" y="285728"/>
            <a:ext cx="4667283" cy="3500462"/>
          </a:xfrm>
          <a:prstGeom prst="rect">
            <a:avLst/>
          </a:prstGeom>
          <a:noFill/>
        </p:spPr>
      </p:pic>
    </p:spTree>
  </p:cSld>
  <p:clrMapOvr>
    <a:masterClrMapping/>
  </p:clrMapOvr>
  <p:transition advTm="731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Созвездие   Льва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Алеша\Desktop\звезды\leo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85852" y="2064544"/>
            <a:ext cx="5648348" cy="4330400"/>
          </a:xfrm>
          <a:prstGeom prst="rect">
            <a:avLst/>
          </a:prstGeom>
          <a:noFill/>
        </p:spPr>
      </p:pic>
    </p:spTree>
  </p:cSld>
  <p:clrMapOvr>
    <a:masterClrMapping/>
  </p:clrMapOvr>
  <p:transition advTm="7707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 Что такое звезды?</a:t>
            </a:r>
          </a:p>
          <a:p>
            <a:pPr>
              <a:buNone/>
            </a:pPr>
            <a:r>
              <a:rPr lang="ru-RU" dirty="0" smtClean="0"/>
              <a:t>2. Что такое Солнце?</a:t>
            </a:r>
          </a:p>
          <a:p>
            <a:pPr>
              <a:buNone/>
            </a:pPr>
            <a:r>
              <a:rPr lang="ru-RU" dirty="0" smtClean="0"/>
              <a:t>3. Почему днем не видно звезд?</a:t>
            </a:r>
            <a:endParaRPr lang="ru-RU" dirty="0"/>
          </a:p>
        </p:txBody>
      </p:sp>
    </p:spTree>
  </p:cSld>
  <p:clrMapOvr>
    <a:masterClrMapping/>
  </p:clrMapOvr>
  <p:transition advTm="8221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23891306.gif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2000232" y="1357298"/>
            <a:ext cx="6000792" cy="4929222"/>
          </a:xfrm>
        </p:spPr>
      </p:pic>
    </p:spTree>
  </p:cSld>
  <p:clrMapOvr>
    <a:masterClrMapping/>
  </p:clrMapOvr>
  <p:transition advTm="7691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Загадка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sz="5400" dirty="0" smtClean="0">
                <a:solidFill>
                  <a:srgbClr val="FF0000"/>
                </a:solidFill>
              </a:rPr>
              <a:t>    Рассыпалось к ночи зерно,</a:t>
            </a:r>
          </a:p>
          <a:p>
            <a:pPr>
              <a:buNone/>
            </a:pPr>
            <a:r>
              <a:rPr lang="ru-RU" sz="5400" dirty="0" smtClean="0">
                <a:solidFill>
                  <a:srgbClr val="FF0000"/>
                </a:solidFill>
              </a:rPr>
              <a:t>    Глянули утром- нет ничего.</a:t>
            </a:r>
          </a:p>
          <a:p>
            <a:pPr>
              <a:buNone/>
            </a:pPr>
            <a:r>
              <a:rPr lang="ru-RU" sz="5400" dirty="0" smtClean="0">
                <a:solidFill>
                  <a:srgbClr val="FF0000"/>
                </a:solidFill>
              </a:rPr>
              <a:t>Что это?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    </a:t>
            </a:r>
            <a:r>
              <a:rPr lang="ru-RU" sz="6000" dirty="0" smtClean="0">
                <a:solidFill>
                  <a:srgbClr val="FF0000"/>
                </a:solidFill>
              </a:rPr>
              <a:t>Звезды</a:t>
            </a:r>
            <a:endParaRPr lang="ru-RU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95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Содержимое 4" descr="ракета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285720" y="1071546"/>
            <a:ext cx="5857916" cy="5643602"/>
          </a:xfrm>
        </p:spPr>
      </p:pic>
      <p:sp>
        <p:nvSpPr>
          <p:cNvPr id="7" name="TextBox 6"/>
          <p:cNvSpPr txBox="1"/>
          <p:nvPr/>
        </p:nvSpPr>
        <p:spPr>
          <a:xfrm>
            <a:off x="6072198" y="1643050"/>
            <a:ext cx="40579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dirty="0" smtClean="0"/>
              <a:t>Ждут нас быстрые ракеты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215074" y="2214554"/>
            <a:ext cx="28884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 далекие планеты</a:t>
            </a:r>
          </a:p>
          <a:p>
            <a:r>
              <a:rPr lang="ru-RU" dirty="0" smtClean="0"/>
              <a:t>На  какую  захотим</a:t>
            </a:r>
          </a:p>
          <a:p>
            <a:r>
              <a:rPr lang="ru-RU" dirty="0" smtClean="0"/>
              <a:t>На такую полетим.</a:t>
            </a:r>
          </a:p>
          <a:p>
            <a:r>
              <a:rPr lang="ru-RU" dirty="0" smtClean="0"/>
              <a:t>Звезды,  в гости ждите нас.</a:t>
            </a:r>
            <a:endParaRPr lang="ru-RU" dirty="0"/>
          </a:p>
        </p:txBody>
      </p:sp>
      <p:sp>
        <p:nvSpPr>
          <p:cNvPr id="13" name="4-конечная звезда 12"/>
          <p:cNvSpPr/>
          <p:nvPr/>
        </p:nvSpPr>
        <p:spPr>
          <a:xfrm>
            <a:off x="6786578" y="214290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4-конечная звезда 13"/>
          <p:cNvSpPr/>
          <p:nvPr/>
        </p:nvSpPr>
        <p:spPr>
          <a:xfrm>
            <a:off x="8001024" y="1000108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4-конечная звезда 14"/>
          <p:cNvSpPr/>
          <p:nvPr/>
        </p:nvSpPr>
        <p:spPr>
          <a:xfrm>
            <a:off x="6858016" y="3500438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4-конечная звезда 15"/>
          <p:cNvSpPr/>
          <p:nvPr/>
        </p:nvSpPr>
        <p:spPr>
          <a:xfrm>
            <a:off x="7715272" y="4929198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4-конечная звезда 16"/>
          <p:cNvSpPr/>
          <p:nvPr/>
        </p:nvSpPr>
        <p:spPr>
          <a:xfrm>
            <a:off x="6786578" y="5214950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Tm="8299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Звезды- огромные пылающие шары.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3220111365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362866" y="1554162"/>
            <a:ext cx="8281099" cy="5186038"/>
          </a:xfrm>
        </p:spPr>
      </p:pic>
    </p:spTree>
  </p:cSld>
  <p:clrMapOvr>
    <a:masterClrMapping/>
  </p:clrMapOvr>
  <p:transition advTm="7909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Звезды мерцают разным цветом: красным, белым, </a:t>
            </a:r>
            <a:r>
              <a:rPr lang="ru-RU" dirty="0" err="1" smtClean="0">
                <a:solidFill>
                  <a:srgbClr val="FF0000"/>
                </a:solidFill>
              </a:rPr>
              <a:t>Голубым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Test0011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642910" y="1571613"/>
            <a:ext cx="6715172" cy="5286388"/>
          </a:xfrm>
        </p:spPr>
      </p:pic>
    </p:spTree>
  </p:cSld>
  <p:clrMapOvr>
    <a:masterClrMapping/>
  </p:clrMapOvr>
  <p:transition advTm="7722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Звезды разные по величине и по цвету.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32-конечная звезда 3"/>
          <p:cNvSpPr/>
          <p:nvPr/>
        </p:nvSpPr>
        <p:spPr>
          <a:xfrm>
            <a:off x="214282" y="1785926"/>
            <a:ext cx="1143008" cy="1571636"/>
          </a:xfrm>
          <a:prstGeom prst="star32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 flipH="1" flipV="1">
            <a:off x="142844" y="6857999"/>
            <a:ext cx="71438" cy="45719"/>
          </a:xfrm>
          <a:prstGeom prst="star32">
            <a:avLst>
              <a:gd name="adj" fmla="val 357190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6" name="32-конечная звезда 5"/>
          <p:cNvSpPr/>
          <p:nvPr/>
        </p:nvSpPr>
        <p:spPr>
          <a:xfrm>
            <a:off x="1714480" y="2857496"/>
            <a:ext cx="1143008" cy="1571636"/>
          </a:xfrm>
          <a:prstGeom prst="star32">
            <a:avLst/>
          </a:prstGeom>
          <a:solidFill>
            <a:srgbClr val="00B0F0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32-конечная звезда 6"/>
          <p:cNvSpPr/>
          <p:nvPr/>
        </p:nvSpPr>
        <p:spPr>
          <a:xfrm>
            <a:off x="2285984" y="4714860"/>
            <a:ext cx="2500330" cy="2143140"/>
          </a:xfrm>
          <a:prstGeom prst="star32">
            <a:avLst/>
          </a:prstGeom>
          <a:solidFill>
            <a:srgbClr val="FF0000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32-конечная звезда 7"/>
          <p:cNvSpPr/>
          <p:nvPr/>
        </p:nvSpPr>
        <p:spPr>
          <a:xfrm>
            <a:off x="7143768" y="4214818"/>
            <a:ext cx="785818" cy="1000132"/>
          </a:xfrm>
          <a:prstGeom prst="star32">
            <a:avLst/>
          </a:prstGeom>
          <a:solidFill>
            <a:srgbClr val="FFFF00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857224" y="1214422"/>
            <a:ext cx="55606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Белые и </a:t>
            </a:r>
            <a:r>
              <a:rPr lang="ru-RU" sz="2400" dirty="0" err="1" smtClean="0"/>
              <a:t>голубые</a:t>
            </a:r>
            <a:r>
              <a:rPr lang="ru-RU" sz="2400" dirty="0" smtClean="0"/>
              <a:t> звезды- очень горячие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1928794" y="1643050"/>
            <a:ext cx="428628" cy="100013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000628" y="2643182"/>
            <a:ext cx="3501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Желтые- холоднее белых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12" name="Стрелка вниз 11"/>
          <p:cNvSpPr/>
          <p:nvPr/>
        </p:nvSpPr>
        <p:spPr>
          <a:xfrm>
            <a:off x="7143768" y="3143248"/>
            <a:ext cx="428628" cy="100013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2857488" y="3786190"/>
            <a:ext cx="4412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Красные- холоднее желтых.</a:t>
            </a:r>
            <a:endParaRPr lang="ru-RU" sz="2400" dirty="0"/>
          </a:p>
        </p:txBody>
      </p:sp>
      <p:sp>
        <p:nvSpPr>
          <p:cNvPr id="15" name="Стрелка вниз 14"/>
          <p:cNvSpPr/>
          <p:nvPr/>
        </p:nvSpPr>
        <p:spPr>
          <a:xfrm>
            <a:off x="4429124" y="4214818"/>
            <a:ext cx="428628" cy="1000132"/>
          </a:xfrm>
          <a:prstGeom prst="downArrow">
            <a:avLst>
              <a:gd name="adj1" fmla="val 50000"/>
              <a:gd name="adj2" fmla="val 45556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Tm="7816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err="1" smtClean="0"/>
              <a:t>Альдебаран</a:t>
            </a:r>
            <a:endParaRPr lang="ru-RU" sz="2800" dirty="0"/>
          </a:p>
        </p:txBody>
      </p:sp>
      <p:pic>
        <p:nvPicPr>
          <p:cNvPr id="4" name="Содержимое 3" descr="200px-Aldebaran-Sun_comparison-ru.svg.pn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714348" y="1285860"/>
            <a:ext cx="2386022" cy="2374092"/>
          </a:xfrm>
        </p:spPr>
      </p:pic>
      <p:pic>
        <p:nvPicPr>
          <p:cNvPr id="2050" name="Picture 2" descr="C:\Users\Алеша\Desktop\звезды\867059756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643570" y="3357562"/>
            <a:ext cx="3307127" cy="224884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000628" y="2428868"/>
            <a:ext cx="12318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Регул</a:t>
            </a:r>
            <a:endParaRPr lang="ru-RU" sz="1100" dirty="0"/>
          </a:p>
        </p:txBody>
      </p:sp>
      <p:pic>
        <p:nvPicPr>
          <p:cNvPr id="1026" name="Picture 2" descr="C:\Users\Алеша\Desktop\звезды\150px-Sirius_A_and_B_Hubble_photo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357422" y="4357694"/>
            <a:ext cx="1905000" cy="20828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786050" y="3786190"/>
            <a:ext cx="14332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Сириус</a:t>
            </a:r>
            <a:endParaRPr lang="ru-RU" dirty="0"/>
          </a:p>
        </p:txBody>
      </p:sp>
    </p:spTree>
    <p:custDataLst>
      <p:tags r:id="rId1"/>
    </p:custDataLst>
  </p:cSld>
  <p:clrMapOvr>
    <a:masterClrMapping/>
  </p:clrMapOvr>
  <p:transition advTm="808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физкультминутка</a:t>
            </a:r>
            <a:endParaRPr lang="ru-RU" dirty="0"/>
          </a:p>
        </p:txBody>
      </p:sp>
      <p:pic>
        <p:nvPicPr>
          <p:cNvPr id="4" name="Picture 7" descr="listok_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00034" y="2357430"/>
            <a:ext cx="5867669" cy="4144752"/>
          </a:xfrm>
          <a:noFill/>
        </p:spPr>
      </p:pic>
      <p:sp>
        <p:nvSpPr>
          <p:cNvPr id="5" name="TextBox 4"/>
          <p:cNvSpPr txBox="1"/>
          <p:nvPr/>
        </p:nvSpPr>
        <p:spPr>
          <a:xfrm>
            <a:off x="6357950" y="1928802"/>
            <a:ext cx="30979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Мы ногами топ-топ</a:t>
            </a:r>
          </a:p>
          <a:p>
            <a:r>
              <a:rPr lang="ru-RU" dirty="0" smtClean="0"/>
              <a:t>Мы руками хлоп-хлоп</a:t>
            </a:r>
          </a:p>
          <a:p>
            <a:r>
              <a:rPr lang="ru-RU" dirty="0" smtClean="0"/>
              <a:t>Мы глазами миг-миг</a:t>
            </a:r>
          </a:p>
          <a:p>
            <a:r>
              <a:rPr lang="ru-RU" dirty="0" smtClean="0"/>
              <a:t>Мы плечами чик-чик</a:t>
            </a:r>
            <a:endParaRPr lang="ru-RU" dirty="0"/>
          </a:p>
        </p:txBody>
      </p:sp>
      <p:pic>
        <p:nvPicPr>
          <p:cNvPr id="6" name="Picture 8" descr="52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14348" y="2643182"/>
            <a:ext cx="3097212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0093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Солнце-это звезда.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The_Sun_by_the_Atmospheric_Imaging_Assembly_of_NASA's_Solar_Dynamics_Observatory_-_20100819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357158" y="1500174"/>
            <a:ext cx="5786478" cy="5143536"/>
          </a:xfrm>
        </p:spPr>
      </p:pic>
      <p:sp>
        <p:nvSpPr>
          <p:cNvPr id="5" name="TextBox 4"/>
          <p:cNvSpPr txBox="1"/>
          <p:nvPr/>
        </p:nvSpPr>
        <p:spPr>
          <a:xfrm>
            <a:off x="6215074" y="1928802"/>
            <a:ext cx="30718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Солнце-это огромный </a:t>
            </a:r>
          </a:p>
          <a:p>
            <a:r>
              <a:rPr lang="ru-RU" dirty="0" smtClean="0"/>
              <a:t>пылающий шар.</a:t>
            </a:r>
          </a:p>
          <a:p>
            <a:r>
              <a:rPr lang="ru-RU" dirty="0" smtClean="0"/>
              <a:t>Температура  на поверхности </a:t>
            </a:r>
          </a:p>
          <a:p>
            <a:r>
              <a:rPr lang="ru-RU" dirty="0" smtClean="0"/>
              <a:t>Солнца-20 млн. градусов.</a:t>
            </a:r>
          </a:p>
          <a:p>
            <a:r>
              <a:rPr lang="ru-RU" dirty="0" smtClean="0"/>
              <a:t>Солнце в 109 раз больше Земли.</a:t>
            </a:r>
            <a:endParaRPr lang="ru-RU" dirty="0"/>
          </a:p>
        </p:txBody>
      </p:sp>
    </p:spTree>
  </p:cSld>
  <p:clrMapOvr>
    <a:masterClrMapping/>
  </p:clrMapOvr>
  <p:transition advTm="7894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2.3|1.8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310</TotalTime>
  <Words>185</Words>
  <Application>Microsoft Office PowerPoint</Application>
  <PresentationFormat>Экран (4:3)</PresentationFormat>
  <Paragraphs>43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Трек</vt:lpstr>
      <vt:lpstr>Почему солнце светит днем, а звезды-ночью </vt:lpstr>
      <vt:lpstr>Загадка</vt:lpstr>
      <vt:lpstr>Слайд 3</vt:lpstr>
      <vt:lpstr>Звезды- огромные пылающие шары.</vt:lpstr>
      <vt:lpstr>Звезды мерцают разным цветом: красным, белым, Голубым.</vt:lpstr>
      <vt:lpstr>Звезды разные по величине и по цвету.</vt:lpstr>
      <vt:lpstr>Альдебаран</vt:lpstr>
      <vt:lpstr>физкультминутка</vt:lpstr>
      <vt:lpstr>Солнце-это звезда.</vt:lpstr>
      <vt:lpstr>Слайд 10</vt:lpstr>
      <vt:lpstr>Созвездие   Льва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Почему солнце светит днем, а звезды-ночью</dc:title>
  <dc:creator>Алеша</dc:creator>
  <cp:lastModifiedBy>revaz</cp:lastModifiedBy>
  <cp:revision>35</cp:revision>
  <dcterms:created xsi:type="dcterms:W3CDTF">2012-12-02T18:29:54Z</dcterms:created>
  <dcterms:modified xsi:type="dcterms:W3CDTF">2013-02-27T15:32:47Z</dcterms:modified>
</cp:coreProperties>
</file>